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1356" r:id="rId2"/>
    <p:sldId id="1358" r:id="rId3"/>
    <p:sldId id="1364" r:id="rId4"/>
    <p:sldId id="1363" r:id="rId5"/>
    <p:sldId id="1361" r:id="rId6"/>
    <p:sldId id="1362" r:id="rId7"/>
    <p:sldId id="1360" r:id="rId8"/>
    <p:sldId id="1359" r:id="rId9"/>
    <p:sldId id="1357" r:id="rId10"/>
    <p:sldId id="1369" r:id="rId11"/>
    <p:sldId id="1365" r:id="rId12"/>
    <p:sldId id="1366" r:id="rId13"/>
    <p:sldId id="1367" r:id="rId14"/>
  </p:sldIdLst>
  <p:sldSz cx="24377650" cy="13716000"/>
  <p:notesSz cx="6858000" cy="9144000"/>
  <p:defaultTextStyle>
    <a:defPPr>
      <a:defRPr lang="en-US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1pPr>
    <a:lvl2pPr marL="912813" indent="-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2pPr>
    <a:lvl3pPr marL="1827213" indent="-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3pPr>
    <a:lvl4pPr marL="2741613" indent="-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4pPr>
    <a:lvl5pPr marL="3656013" indent="-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5pPr>
    <a:lvl6pPr marL="22860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6pPr>
    <a:lvl7pPr marL="27432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7pPr>
    <a:lvl8pPr marL="32004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8pPr>
    <a:lvl9pPr marL="36576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70">
          <p15:clr>
            <a:srgbClr val="A4A3A4"/>
          </p15:clr>
        </p15:guide>
        <p15:guide id="2" pos="14432">
          <p15:clr>
            <a:srgbClr val="A4A3A4"/>
          </p15:clr>
        </p15:guide>
        <p15:guide id="3" pos="918">
          <p15:clr>
            <a:srgbClr val="A4A3A4"/>
          </p15:clr>
        </p15:guide>
        <p15:guide id="4" pos="7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D519"/>
    <a:srgbClr val="A7EB52"/>
    <a:srgbClr val="F0F5F8"/>
    <a:srgbClr val="BDCC00"/>
    <a:srgbClr val="E8FA00"/>
    <a:srgbClr val="000000"/>
    <a:srgbClr val="404140"/>
    <a:srgbClr val="3E3F41"/>
    <a:srgbClr val="DFDFDF"/>
    <a:srgbClr val="0A4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5" d="100"/>
          <a:sy n="25" d="100"/>
        </p:scale>
        <p:origin x="931" y="53"/>
      </p:cViewPr>
      <p:guideLst>
        <p:guide orient="horz" pos="4370"/>
        <p:guide pos="14432"/>
        <p:guide pos="918"/>
        <p:guide pos="76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 Ligh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53184161-7854-428E-9D2B-AD87B1F7C22D}" type="datetimeFigureOut">
              <a:rPr lang="en-US" altLang="ko-KR"/>
              <a:pPr>
                <a:defRPr/>
              </a:pPr>
              <a:t>3/22/2020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 Ligh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948E54D0-311C-4C7C-B8B9-D9D4E2B973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1pPr>
    <a:lvl2pPr marL="9128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2pPr>
    <a:lvl3pPr marL="18272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3pPr>
    <a:lvl4pPr marL="27416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4pPr>
    <a:lvl5pPr marL="36560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46336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135797" y="4072637"/>
            <a:ext cx="4295048" cy="5573543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455805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2137368" y="4263075"/>
            <a:ext cx="4184644" cy="5577461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8845140" y="5122029"/>
            <a:ext cx="2614331" cy="4639653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511003" y="4040479"/>
            <a:ext cx="7416128" cy="4271369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760999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426546" cy="137160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855186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43528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9501075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887101" y="8864212"/>
            <a:ext cx="4879954" cy="4839091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4621121" y="8864212"/>
            <a:ext cx="4879954" cy="4839091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91981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863574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43528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4623482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4623482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9497696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9497696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743528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863574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-16380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-16380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8370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3365236" y="3486211"/>
            <a:ext cx="9121014" cy="5465258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0764346" y="7416425"/>
            <a:ext cx="5201777" cy="3916945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7074065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428750" y="4477612"/>
            <a:ext cx="7537740" cy="4580045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902938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928191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6249946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10589235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14910990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19218168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091247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23043" y="4058644"/>
            <a:ext cx="3631906" cy="6407976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527680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00312" y="5781237"/>
            <a:ext cx="3226795" cy="4187306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2093575" y="5781237"/>
            <a:ext cx="3226795" cy="4187306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4538996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709188" y="750888"/>
            <a:ext cx="687387" cy="6873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dirty="0">
              <a:solidFill>
                <a:schemeClr val="tx1"/>
              </a:solidFill>
              <a:cs typeface="Lato Light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676400" y="730250"/>
            <a:ext cx="2102485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76400" y="3651250"/>
            <a:ext cx="21024850" cy="870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9" name="TextBox 11"/>
          <p:cNvSpPr txBox="1">
            <a:spLocks noChangeArrowheads="1"/>
          </p:cNvSpPr>
          <p:nvPr userDrawn="1"/>
        </p:nvSpPr>
        <p:spPr bwMode="auto">
          <a:xfrm>
            <a:off x="22679025" y="819150"/>
            <a:ext cx="7381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D1449DF4-D4D2-4813-ACF6-F99D9FA93E6A}" type="slidenum">
              <a:rPr lang="id-ID" altLang="ko-KR" sz="2400" b="1" smtClean="0"/>
              <a:pPr algn="ctr" eaLnBrk="1" hangingPunct="1">
                <a:defRPr/>
              </a:pPr>
              <a:t>‹#›</a:t>
            </a:fld>
            <a:endParaRPr lang="id-ID" altLang="ko-KR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6000" kern="120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1pPr>
      <a:lvl2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  <a:cs typeface="Lato Light" pitchFamily="-65" charset="0"/>
        </a:defRPr>
      </a:lvl2pPr>
      <a:lvl3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  <a:cs typeface="Lato Light" pitchFamily="-65" charset="0"/>
        </a:defRPr>
      </a:lvl3pPr>
      <a:lvl4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  <a:cs typeface="Lato Light" pitchFamily="-65" charset="0"/>
        </a:defRPr>
      </a:lvl4pPr>
      <a:lvl5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  <a:cs typeface="Lato Light" pitchFamily="-65" charset="0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9pPr>
    </p:titleStyle>
    <p:bodyStyle>
      <a:lvl1pPr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48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1pPr>
      <a:lvl2pPr marL="9128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2pPr>
      <a:lvl3pPr marL="18272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3pPr>
      <a:lvl4pPr marL="27416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4pPr>
      <a:lvl5pPr marL="36560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77" name="Rectangle 56"/>
          <p:cNvSpPr/>
          <p:nvPr/>
        </p:nvSpPr>
        <p:spPr>
          <a:xfrm>
            <a:off x="7173913" y="609600"/>
            <a:ext cx="10009187" cy="190817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 err="1">
                <a:solidFill>
                  <a:schemeClr val="tx2"/>
                </a:solidFill>
                <a:latin typeface="Montserrat"/>
                <a:cs typeface="Montserrat"/>
              </a:rPr>
              <a:t>소프트웨어공학캡스톤프로젝트</a:t>
            </a:r>
            <a:endParaRPr lang="en-US" altLang="ko-KR" sz="5400" b="1" dirty="0">
              <a:solidFill>
                <a:schemeClr val="tx2"/>
              </a:solidFill>
              <a:latin typeface="Montserrat"/>
              <a:cs typeface="Montserra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 err="1">
                <a:solidFill>
                  <a:schemeClr val="tx2"/>
                </a:solidFill>
                <a:latin typeface="Montserrat"/>
                <a:cs typeface="Montserrat"/>
              </a:rPr>
              <a:t>브레인스토밍</a:t>
            </a:r>
            <a:r>
              <a:rPr lang="ko-KR" altLang="en-US" sz="5400" b="1" dirty="0">
                <a:solidFill>
                  <a:schemeClr val="tx2"/>
                </a:solidFill>
                <a:latin typeface="Montserrat"/>
                <a:cs typeface="Montserrat"/>
              </a:rPr>
              <a:t> 결과</a:t>
            </a:r>
            <a:endParaRPr lang="en-US" sz="5400" b="1" dirty="0">
              <a:solidFill>
                <a:schemeClr val="tx2"/>
              </a:solidFill>
              <a:latin typeface="Montserrat"/>
              <a:cs typeface="Montserrat"/>
            </a:endParaRPr>
          </a:p>
        </p:txBody>
      </p:sp>
      <p:sp>
        <p:nvSpPr>
          <p:cNvPr id="78" name="Rectangle 56"/>
          <p:cNvSpPr/>
          <p:nvPr/>
        </p:nvSpPr>
        <p:spPr>
          <a:xfrm>
            <a:off x="6303963" y="7772400"/>
            <a:ext cx="12466637" cy="357028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eaLnBrk="1" hangingPunct="1">
              <a:defRPr/>
            </a:pPr>
            <a:r>
              <a:rPr lang="en-US" altLang="ko-KR" sz="5400" dirty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201715575 </a:t>
            </a:r>
            <a:r>
              <a:rPr lang="ko-KR" altLang="en-US" sz="5400" dirty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소프트웨어공학과 남수진</a:t>
            </a:r>
            <a:endParaRPr lang="en-US" altLang="ko-KR" sz="5400" dirty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 eaLnBrk="1" hangingPunct="1">
              <a:defRPr/>
            </a:pPr>
            <a:r>
              <a:rPr lang="en-US" altLang="ko-KR" sz="5400" dirty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201715570 </a:t>
            </a:r>
            <a:r>
              <a:rPr lang="ko-KR" altLang="en-US" sz="5400" dirty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소프트웨어공학과 김민지</a:t>
            </a:r>
            <a:endParaRPr lang="en-US" altLang="ko-KR" sz="5400" dirty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 eaLnBrk="1" hangingPunct="1">
              <a:defRPr/>
            </a:pPr>
            <a:r>
              <a:rPr lang="en-US" altLang="ko-KR" sz="5400" dirty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201711368 </a:t>
            </a:r>
            <a:r>
              <a:rPr lang="ko-KR" altLang="en-US" sz="5400" dirty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소프트웨어공학과 문지현</a:t>
            </a:r>
            <a:endParaRPr lang="en-US" altLang="ko-KR" sz="5400" dirty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 eaLnBrk="1" hangingPunct="1">
              <a:defRPr/>
            </a:pPr>
            <a:r>
              <a:rPr lang="en-US" altLang="ko-KR" sz="5400" dirty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201715591 </a:t>
            </a:r>
            <a:r>
              <a:rPr lang="ko-KR" altLang="en-US" sz="5400" dirty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소프트웨어공학과 </a:t>
            </a:r>
            <a:r>
              <a:rPr lang="ko-KR" altLang="en-US" sz="5400" dirty="0" err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주예나</a:t>
            </a:r>
            <a:endParaRPr lang="ko-KR" altLang="en-US" sz="5400" dirty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1267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57" name="Rectangle 56"/>
          <p:cNvSpPr/>
          <p:nvPr/>
        </p:nvSpPr>
        <p:spPr>
          <a:xfrm>
            <a:off x="8347075" y="1025525"/>
            <a:ext cx="7662863" cy="107632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>
                <a:solidFill>
                  <a:schemeClr val="tx2"/>
                </a:solidFill>
                <a:latin typeface="Montserrat"/>
                <a:cs typeface="Montserrat"/>
              </a:rPr>
              <a:t>MINDMAP DIAGRAM</a:t>
            </a:r>
          </a:p>
        </p:txBody>
      </p:sp>
      <p:grpSp>
        <p:nvGrpSpPr>
          <p:cNvPr id="11269" name="그룹 1"/>
          <p:cNvGrpSpPr>
            <a:grpSpLocks/>
          </p:cNvGrpSpPr>
          <p:nvPr/>
        </p:nvGrpSpPr>
        <p:grpSpPr bwMode="auto">
          <a:xfrm>
            <a:off x="-706438" y="4498975"/>
            <a:ext cx="5316538" cy="5311775"/>
            <a:chOff x="5087691" y="9426873"/>
            <a:chExt cx="2303463" cy="2301875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5087691" y="9426873"/>
              <a:ext cx="2303463" cy="2301875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ectangle 47"/>
            <p:cNvSpPr/>
            <p:nvPr/>
          </p:nvSpPr>
          <p:spPr>
            <a:xfrm>
              <a:off x="5849781" y="10881884"/>
              <a:ext cx="813674" cy="467117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243797" tIns="121899" rIns="243797" bIns="121899" anchor="ctr"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5400" dirty="0">
                  <a:solidFill>
                    <a:srgbClr val="FFFFFF"/>
                  </a:solidFill>
                  <a:latin typeface="Lato Regular"/>
                  <a:cs typeface="Lato Regular"/>
                </a:rPr>
                <a:t>건강</a:t>
              </a:r>
              <a:endParaRPr lang="en-US" altLang="ko-KR" sz="5400" dirty="0">
                <a:solidFill>
                  <a:srgbClr val="FFFFFF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1272" name="Freeform 1"/>
            <p:cNvSpPr>
              <a:spLocks noChangeArrowheads="1"/>
            </p:cNvSpPr>
            <p:nvPr/>
          </p:nvSpPr>
          <p:spPr bwMode="auto">
            <a:xfrm>
              <a:off x="5784142" y="10030283"/>
              <a:ext cx="949800" cy="763232"/>
            </a:xfrm>
            <a:custGeom>
              <a:avLst/>
              <a:gdLst>
                <a:gd name="T0" fmla="*/ 1025129408 w 444"/>
                <a:gd name="T1" fmla="*/ 92696242 h 356"/>
                <a:gd name="T2" fmla="*/ 1025129408 w 444"/>
                <a:gd name="T3" fmla="*/ 92696242 h 356"/>
                <a:gd name="T4" fmla="*/ 637172474 w 444"/>
                <a:gd name="T5" fmla="*/ 92696242 h 356"/>
                <a:gd name="T6" fmla="*/ 567802847 w 444"/>
                <a:gd name="T7" fmla="*/ 159644123 h 356"/>
                <a:gd name="T8" fmla="*/ 501002386 w 444"/>
                <a:gd name="T9" fmla="*/ 92696242 h 356"/>
                <a:gd name="T10" fmla="*/ 115616758 w 444"/>
                <a:gd name="T11" fmla="*/ 92696242 h 356"/>
                <a:gd name="T12" fmla="*/ 115616758 w 444"/>
                <a:gd name="T13" fmla="*/ 478930224 h 356"/>
                <a:gd name="T14" fmla="*/ 567802847 w 444"/>
                <a:gd name="T15" fmla="*/ 914086091 h 356"/>
                <a:gd name="T16" fmla="*/ 1025129408 w 444"/>
                <a:gd name="T17" fmla="*/ 478930224 h 356"/>
                <a:gd name="T18" fmla="*/ 1025129408 w 444"/>
                <a:gd name="T19" fmla="*/ 92696242 h 3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4" h="356">
                  <a:moveTo>
                    <a:pt x="399" y="36"/>
                  </a:moveTo>
                  <a:lnTo>
                    <a:pt x="399" y="36"/>
                  </a:lnTo>
                  <a:cubicBezTo>
                    <a:pt x="355" y="0"/>
                    <a:pt x="293" y="0"/>
                    <a:pt x="248" y="36"/>
                  </a:cubicBezTo>
                  <a:cubicBezTo>
                    <a:pt x="221" y="62"/>
                    <a:pt x="221" y="62"/>
                    <a:pt x="221" y="62"/>
                  </a:cubicBezTo>
                  <a:cubicBezTo>
                    <a:pt x="195" y="36"/>
                    <a:pt x="195" y="36"/>
                    <a:pt x="195" y="36"/>
                  </a:cubicBezTo>
                  <a:cubicBezTo>
                    <a:pt x="151" y="0"/>
                    <a:pt x="89" y="0"/>
                    <a:pt x="45" y="36"/>
                  </a:cubicBezTo>
                  <a:cubicBezTo>
                    <a:pt x="0" y="80"/>
                    <a:pt x="0" y="151"/>
                    <a:pt x="45" y="186"/>
                  </a:cubicBezTo>
                  <a:cubicBezTo>
                    <a:pt x="221" y="355"/>
                    <a:pt x="221" y="355"/>
                    <a:pt x="221" y="355"/>
                  </a:cubicBezTo>
                  <a:cubicBezTo>
                    <a:pt x="399" y="186"/>
                    <a:pt x="399" y="186"/>
                    <a:pt x="399" y="186"/>
                  </a:cubicBezTo>
                  <a:cubicBezTo>
                    <a:pt x="443" y="151"/>
                    <a:pt x="443" y="80"/>
                    <a:pt x="399" y="3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4" tIns="45712" rIns="91424" bIns="45712" anchor="ctr"/>
            <a:lstStyle/>
            <a:p>
              <a:endParaRPr lang="ko-KR" altLang="en-US"/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02D039CA-A3DC-40A8-B218-B20D52D1356B}"/>
              </a:ext>
            </a:extLst>
          </p:cNvPr>
          <p:cNvSpPr/>
          <p:nvPr/>
        </p:nvSpPr>
        <p:spPr>
          <a:xfrm>
            <a:off x="4908566" y="3413216"/>
            <a:ext cx="2686050" cy="2350770"/>
          </a:xfrm>
          <a:prstGeom prst="ellipse">
            <a:avLst/>
          </a:prstGeom>
          <a:solidFill>
            <a:srgbClr val="A7EB52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의학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39760A3-4850-4C8E-9C73-A8D08EE8DD9A}"/>
              </a:ext>
            </a:extLst>
          </p:cNvPr>
          <p:cNvSpPr/>
          <p:nvPr/>
        </p:nvSpPr>
        <p:spPr>
          <a:xfrm>
            <a:off x="4816527" y="9233226"/>
            <a:ext cx="2686050" cy="2350770"/>
          </a:xfrm>
          <a:prstGeom prst="ellipse">
            <a:avLst/>
          </a:prstGeom>
          <a:solidFill>
            <a:srgbClr val="A7EB52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정신</a:t>
            </a:r>
            <a:endParaRPr lang="en-US" altLang="ko-KR" sz="4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건강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250089E-925D-405A-B3C9-BCEF1B905189}"/>
              </a:ext>
            </a:extLst>
          </p:cNvPr>
          <p:cNvCxnSpPr>
            <a:cxnSpLocks/>
          </p:cNvCxnSpPr>
          <p:nvPr/>
        </p:nvCxnSpPr>
        <p:spPr>
          <a:xfrm>
            <a:off x="7502577" y="10439091"/>
            <a:ext cx="1427164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7F9AE5E-948E-434C-8CB9-3FE1889144BE}"/>
              </a:ext>
            </a:extLst>
          </p:cNvPr>
          <p:cNvCxnSpPr>
            <a:cxnSpLocks/>
          </p:cNvCxnSpPr>
          <p:nvPr/>
        </p:nvCxnSpPr>
        <p:spPr>
          <a:xfrm flipV="1">
            <a:off x="3540125" y="4700532"/>
            <a:ext cx="1368441" cy="914632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0E7F15-FF19-403C-B188-28A2CEE0E498}"/>
              </a:ext>
            </a:extLst>
          </p:cNvPr>
          <p:cNvCxnSpPr>
            <a:cxnSpLocks/>
          </p:cNvCxnSpPr>
          <p:nvPr/>
        </p:nvCxnSpPr>
        <p:spPr>
          <a:xfrm>
            <a:off x="3541411" y="8853053"/>
            <a:ext cx="1210161" cy="1327701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84A34-D78F-4809-9EB4-E7580E972985}"/>
              </a:ext>
            </a:extLst>
          </p:cNvPr>
          <p:cNvSpPr/>
          <p:nvPr/>
        </p:nvSpPr>
        <p:spPr>
          <a:xfrm>
            <a:off x="9811593" y="8913637"/>
            <a:ext cx="71048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사용기록 기반 우울증 자가진단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eaLnBrk="1" hangingPunct="1">
              <a:defRPr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eaLnBrk="1" hangingPunct="1">
              <a:defRPr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익명 고민 상담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685800" indent="-685800" eaLnBrk="1" hangingPunct="1">
              <a:buFont typeface="Arial" panose="020B0604020202020204" pitchFamily="34" charset="0"/>
              <a:buChar char="•"/>
              <a:defRPr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eaLnBrk="1" hangingPunct="1">
              <a:defRPr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상담사 매칭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019273-BA8B-46F8-B6A8-DDD0B64FB7B0}"/>
              </a:ext>
            </a:extLst>
          </p:cNvPr>
          <p:cNvSpPr/>
          <p:nvPr/>
        </p:nvSpPr>
        <p:spPr>
          <a:xfrm>
            <a:off x="9514677" y="3711438"/>
            <a:ext cx="71048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eaLnBrk="1" hangingPunct="1">
              <a:defRPr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함께 복용 시 좋은 약 소개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 indent="0" eaLnBrk="1" hangingPunct="1">
              <a:defRPr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 indent="0" eaLnBrk="1" hangingPunct="1">
              <a:defRPr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약 성분 분류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148F050-6CD6-4DF7-B0B3-B535BE3D4AD3}"/>
              </a:ext>
            </a:extLst>
          </p:cNvPr>
          <p:cNvCxnSpPr>
            <a:cxnSpLocks/>
          </p:cNvCxnSpPr>
          <p:nvPr/>
        </p:nvCxnSpPr>
        <p:spPr>
          <a:xfrm>
            <a:off x="7499031" y="4588601"/>
            <a:ext cx="1427164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31692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0"/>
            <a:ext cx="11999913" cy="13716000"/>
          </a:xfrm>
          <a:prstGeom prst="rect">
            <a:avLst/>
          </a:prstGeom>
          <a:solidFill>
            <a:srgbClr val="F0F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2292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57" name="Rectangle 56"/>
          <p:cNvSpPr/>
          <p:nvPr/>
        </p:nvSpPr>
        <p:spPr>
          <a:xfrm>
            <a:off x="14016038" y="1025525"/>
            <a:ext cx="7662862" cy="107632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>
                <a:solidFill>
                  <a:schemeClr val="tx2"/>
                </a:solidFill>
                <a:latin typeface="Montserrat"/>
                <a:cs typeface="Montserrat"/>
              </a:rPr>
              <a:t>MINDMAP DIAGRAM</a:t>
            </a:r>
          </a:p>
        </p:txBody>
      </p:sp>
      <p:sp>
        <p:nvSpPr>
          <p:cNvPr id="12294" name="Rectangle 51"/>
          <p:cNvSpPr>
            <a:spLocks noChangeArrowheads="1"/>
          </p:cNvSpPr>
          <p:nvPr/>
        </p:nvSpPr>
        <p:spPr bwMode="auto">
          <a:xfrm>
            <a:off x="15714663" y="12542838"/>
            <a:ext cx="5964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ko-KR" altLang="en-US" sz="2400">
                <a:latin typeface="Lato Regular" pitchFamily="-65" charset="0"/>
              </a:rPr>
              <a:t>사용 툴</a:t>
            </a:r>
            <a:r>
              <a:rPr lang="en-US" altLang="ko-KR" sz="2400">
                <a:latin typeface="Lato Regular" pitchFamily="-65" charset="0"/>
              </a:rPr>
              <a:t>: Mindmeister (mindmeister.com)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6" name="Rectangle 56"/>
          <p:cNvSpPr/>
          <p:nvPr/>
        </p:nvSpPr>
        <p:spPr>
          <a:xfrm>
            <a:off x="8347075" y="1025525"/>
            <a:ext cx="7662863" cy="107632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>
                <a:solidFill>
                  <a:schemeClr val="tx2"/>
                </a:solidFill>
                <a:latin typeface="Montserrat"/>
                <a:cs typeface="Montserrat"/>
              </a:rPr>
              <a:t>MINDMAP DIAGRAM</a:t>
            </a:r>
          </a:p>
        </p:txBody>
      </p:sp>
      <p:sp>
        <p:nvSpPr>
          <p:cNvPr id="7" name="Rectangle 56"/>
          <p:cNvSpPr/>
          <p:nvPr/>
        </p:nvSpPr>
        <p:spPr>
          <a:xfrm>
            <a:off x="4213768" y="3182486"/>
            <a:ext cx="15950113" cy="9048589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4800" b="1" i="1" dirty="0">
                <a:solidFill>
                  <a:schemeClr val="tx1">
                    <a:lumMod val="60000"/>
                    <a:lumOff val="40000"/>
                  </a:schemeClr>
                </a:solidFill>
                <a:latin typeface="Montserrat"/>
                <a:cs typeface="Montserrat"/>
              </a:rPr>
              <a:t>한글 문장 분석 후 </a:t>
            </a:r>
            <a:r>
              <a:rPr lang="en-US" altLang="ko-KR" sz="4800" b="1" i="1" dirty="0">
                <a:solidFill>
                  <a:schemeClr val="tx1">
                    <a:lumMod val="60000"/>
                    <a:lumOff val="40000"/>
                  </a:schemeClr>
                </a:solidFill>
                <a:latin typeface="Montserrat"/>
                <a:cs typeface="Montserrat"/>
              </a:rPr>
              <a:t>SQL </a:t>
            </a:r>
            <a:r>
              <a:rPr lang="ko-KR" altLang="en-US" sz="4800" b="1" i="1" dirty="0">
                <a:solidFill>
                  <a:schemeClr val="tx1">
                    <a:lumMod val="60000"/>
                    <a:lumOff val="40000"/>
                  </a:schemeClr>
                </a:solidFill>
                <a:latin typeface="Montserrat"/>
                <a:cs typeface="Montserrat"/>
              </a:rPr>
              <a:t>변환 적용</a:t>
            </a: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4400" b="1" dirty="0">
                <a:solidFill>
                  <a:schemeClr val="tx2"/>
                </a:solidFill>
                <a:latin typeface="Montserrat"/>
                <a:cs typeface="Montserrat"/>
              </a:rPr>
              <a:t>-&gt; </a:t>
            </a:r>
            <a:r>
              <a:rPr lang="ko-KR" altLang="en-US" sz="4400" b="1" dirty="0">
                <a:solidFill>
                  <a:schemeClr val="tx2"/>
                </a:solidFill>
                <a:latin typeface="Montserrat"/>
                <a:cs typeface="Montserrat"/>
              </a:rPr>
              <a:t>최종 아이디어가 해당 아이디어보다 주제에 적합하다고 판단</a:t>
            </a: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endParaRPr lang="ko-KR" altLang="en-US" sz="4800" b="1" dirty="0">
              <a:solidFill>
                <a:schemeClr val="tx2"/>
              </a:solidFill>
              <a:latin typeface="Montserrat"/>
              <a:cs typeface="Montserra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4800" b="1" i="1" dirty="0">
                <a:solidFill>
                  <a:schemeClr val="tx1">
                    <a:lumMod val="60000"/>
                    <a:lumOff val="40000"/>
                  </a:schemeClr>
                </a:solidFill>
                <a:latin typeface="Montserrat"/>
                <a:cs typeface="Montserrat"/>
              </a:rPr>
              <a:t>필터 기능이 적용된 내 주변 맛집 찾기</a:t>
            </a: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4400" b="1" dirty="0">
                <a:solidFill>
                  <a:schemeClr val="tx2"/>
                </a:solidFill>
                <a:latin typeface="Montserrat"/>
                <a:cs typeface="Montserrat"/>
              </a:rPr>
              <a:t>-&gt; </a:t>
            </a:r>
            <a:r>
              <a:rPr lang="ko-KR" altLang="en-US" sz="4400" b="1" dirty="0">
                <a:solidFill>
                  <a:schemeClr val="tx2"/>
                </a:solidFill>
                <a:latin typeface="Montserrat"/>
                <a:cs typeface="Montserrat"/>
              </a:rPr>
              <a:t>이미 해당 기능이 포함 된 어플이 존재</a:t>
            </a: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endParaRPr lang="ko-KR" altLang="en-US" sz="4800" b="1" dirty="0">
              <a:solidFill>
                <a:schemeClr val="tx2"/>
              </a:solidFill>
              <a:latin typeface="Montserrat"/>
              <a:cs typeface="Montserra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4800" b="1" i="1" dirty="0">
                <a:solidFill>
                  <a:schemeClr val="tx1">
                    <a:lumMod val="60000"/>
                    <a:lumOff val="40000"/>
                  </a:schemeClr>
                </a:solidFill>
                <a:latin typeface="Montserrat"/>
                <a:cs typeface="Montserrat"/>
              </a:rPr>
              <a:t>가상 옷 피팅 서비스</a:t>
            </a: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4400" b="1" dirty="0">
                <a:solidFill>
                  <a:schemeClr val="tx2"/>
                </a:solidFill>
                <a:latin typeface="Montserrat"/>
                <a:cs typeface="Montserrat"/>
              </a:rPr>
              <a:t>-&gt; </a:t>
            </a:r>
            <a:r>
              <a:rPr lang="ko-KR" altLang="en-US" sz="4400" b="1" dirty="0">
                <a:solidFill>
                  <a:schemeClr val="tx2"/>
                </a:solidFill>
                <a:latin typeface="Montserrat"/>
                <a:cs typeface="Montserrat"/>
              </a:rPr>
              <a:t>현실 구현이 힘들고 제작 비용이 높음</a:t>
            </a: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endParaRPr lang="ko-KR" altLang="en-US" sz="4800" b="1" dirty="0">
              <a:solidFill>
                <a:schemeClr val="tx2"/>
              </a:solidFill>
              <a:latin typeface="Montserrat"/>
              <a:cs typeface="Montserra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endParaRPr lang="ko-KR" altLang="en-US" sz="4800" b="1" dirty="0">
              <a:solidFill>
                <a:schemeClr val="tx2"/>
              </a:solidFill>
              <a:latin typeface="Montserrat"/>
              <a:cs typeface="Montserra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4800" b="1" i="1" dirty="0">
                <a:solidFill>
                  <a:schemeClr val="tx1">
                    <a:lumMod val="60000"/>
                    <a:lumOff val="40000"/>
                  </a:schemeClr>
                </a:solidFill>
                <a:latin typeface="Montserrat"/>
                <a:cs typeface="Montserrat"/>
              </a:rPr>
              <a:t>창작자의 그림 및 웹툰 무단도용 방지</a:t>
            </a: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4400" b="1" dirty="0">
                <a:solidFill>
                  <a:schemeClr val="tx2"/>
                </a:solidFill>
                <a:latin typeface="Montserrat"/>
                <a:cs typeface="Montserrat"/>
              </a:rPr>
              <a:t>-&gt; </a:t>
            </a:r>
            <a:r>
              <a:rPr lang="ko-KR" altLang="en-US" sz="4400" b="1" dirty="0">
                <a:solidFill>
                  <a:schemeClr val="tx2"/>
                </a:solidFill>
                <a:latin typeface="Montserrat"/>
                <a:cs typeface="Montserrat"/>
              </a:rPr>
              <a:t>해당 기능을 지원하는 플랫폼 존재</a:t>
            </a:r>
            <a:endParaRPr lang="en-US" sz="4400" b="1" dirty="0">
              <a:solidFill>
                <a:schemeClr val="tx2"/>
              </a:solidFill>
              <a:latin typeface="Montserrat"/>
              <a:cs typeface="Montserrat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4339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6" name="Rectangle 56"/>
          <p:cNvSpPr/>
          <p:nvPr/>
        </p:nvSpPr>
        <p:spPr>
          <a:xfrm>
            <a:off x="8347075" y="1025525"/>
            <a:ext cx="7662863" cy="107632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>
                <a:solidFill>
                  <a:schemeClr val="tx2"/>
                </a:solidFill>
                <a:latin typeface="Montserrat"/>
                <a:cs typeface="Montserrat"/>
              </a:rPr>
              <a:t>MINDMAP DIAGRAM</a:t>
            </a:r>
          </a:p>
        </p:txBody>
      </p:sp>
      <p:sp>
        <p:nvSpPr>
          <p:cNvPr id="7" name="Rectangle 56"/>
          <p:cNvSpPr/>
          <p:nvPr/>
        </p:nvSpPr>
        <p:spPr>
          <a:xfrm>
            <a:off x="4316413" y="6596063"/>
            <a:ext cx="15724187" cy="107632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>
                <a:solidFill>
                  <a:schemeClr val="tx2"/>
                </a:solidFill>
                <a:latin typeface="Montserrat"/>
                <a:cs typeface="Montserrat"/>
              </a:rPr>
              <a:t>최종으로 선발한 아이디어 </a:t>
            </a:r>
            <a:r>
              <a:rPr lang="en-US" altLang="ko-KR" sz="5400" b="1" dirty="0">
                <a:solidFill>
                  <a:schemeClr val="tx2"/>
                </a:solidFill>
                <a:latin typeface="Montserrat"/>
                <a:cs typeface="Montserrat"/>
              </a:rPr>
              <a:t>(</a:t>
            </a:r>
            <a:r>
              <a:rPr lang="ko-KR" altLang="en-US" sz="5400" b="1" dirty="0">
                <a:solidFill>
                  <a:schemeClr val="tx2"/>
                </a:solidFill>
                <a:latin typeface="Montserrat"/>
                <a:cs typeface="Montserrat"/>
              </a:rPr>
              <a:t>조별과제 플랫폼</a:t>
            </a:r>
            <a:r>
              <a:rPr lang="en-US" altLang="ko-KR" sz="5400" b="1" dirty="0">
                <a:solidFill>
                  <a:schemeClr val="tx2"/>
                </a:solidFill>
                <a:latin typeface="Montserrat"/>
                <a:cs typeface="Montserrat"/>
              </a:rPr>
              <a:t>) </a:t>
            </a:r>
            <a:r>
              <a:rPr lang="ko-KR" altLang="en-US" sz="5400" b="1" dirty="0">
                <a:solidFill>
                  <a:schemeClr val="tx2"/>
                </a:solidFill>
                <a:latin typeface="Montserrat"/>
                <a:cs typeface="Montserrat"/>
              </a:rPr>
              <a:t>소개</a:t>
            </a:r>
            <a:endParaRPr lang="en-US" sz="5400" b="1" dirty="0">
              <a:solidFill>
                <a:schemeClr val="tx2"/>
              </a:solidFill>
              <a:latin typeface="Montserrat"/>
              <a:cs typeface="Montserrat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>
            <a:endCxn id="60" idx="1"/>
          </p:cNvCxnSpPr>
          <p:nvPr/>
        </p:nvCxnSpPr>
        <p:spPr>
          <a:xfrm>
            <a:off x="8347075" y="4148138"/>
            <a:ext cx="2640013" cy="181292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9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4100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cxnSp>
        <p:nvCxnSpPr>
          <p:cNvPr id="103" name="Straight Connector 102"/>
          <p:cNvCxnSpPr>
            <a:stCxn id="32" idx="2"/>
          </p:cNvCxnSpPr>
          <p:nvPr/>
        </p:nvCxnSpPr>
        <p:spPr>
          <a:xfrm flipH="1" flipV="1">
            <a:off x="13787438" y="6916738"/>
            <a:ext cx="4419600" cy="24447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7391400" y="7835900"/>
            <a:ext cx="3335338" cy="243046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3650913" y="7848600"/>
            <a:ext cx="3684587" cy="225266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>
            <a:spLocks noChangeAspect="1"/>
          </p:cNvSpPr>
          <p:nvPr/>
        </p:nvSpPr>
        <p:spPr>
          <a:xfrm>
            <a:off x="10488613" y="5459413"/>
            <a:ext cx="3400425" cy="342265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303963" y="2339975"/>
            <a:ext cx="2301875" cy="2303463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18207038" y="6010275"/>
            <a:ext cx="2301875" cy="2301875"/>
          </a:xfrm>
          <a:prstGeom prst="ellipse">
            <a:avLst/>
          </a:prstGeom>
          <a:solidFill>
            <a:srgbClr val="BDCC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5087938" y="9426575"/>
            <a:ext cx="2303462" cy="2301875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17300575" y="9312275"/>
            <a:ext cx="2362200" cy="2362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09" name="Freeform 110"/>
          <p:cNvSpPr>
            <a:spLocks noChangeArrowheads="1"/>
          </p:cNvSpPr>
          <p:nvPr/>
        </p:nvSpPr>
        <p:spPr bwMode="auto">
          <a:xfrm>
            <a:off x="6929438" y="2873375"/>
            <a:ext cx="892175" cy="722313"/>
          </a:xfrm>
          <a:custGeom>
            <a:avLst/>
            <a:gdLst>
              <a:gd name="T0" fmla="*/ 1657112713 w 462"/>
              <a:gd name="T1" fmla="*/ 33768570 h 373"/>
              <a:gd name="T2" fmla="*/ 1657112713 w 462"/>
              <a:gd name="T3" fmla="*/ 33768570 h 373"/>
              <a:gd name="T4" fmla="*/ 33589809 w 462"/>
              <a:gd name="T5" fmla="*/ 600314859 h 373"/>
              <a:gd name="T6" fmla="*/ 33589809 w 462"/>
              <a:gd name="T7" fmla="*/ 634081492 h 373"/>
              <a:gd name="T8" fmla="*/ 365758921 w 462"/>
              <a:gd name="T9" fmla="*/ 799167546 h 373"/>
              <a:gd name="T10" fmla="*/ 365758921 w 462"/>
              <a:gd name="T11" fmla="*/ 799167546 h 373"/>
              <a:gd name="T12" fmla="*/ 597156673 w 462"/>
              <a:gd name="T13" fmla="*/ 862951762 h 373"/>
              <a:gd name="T14" fmla="*/ 1619790059 w 462"/>
              <a:gd name="T15" fmla="*/ 131319420 h 373"/>
              <a:gd name="T16" fmla="*/ 1619790059 w 462"/>
              <a:gd name="T17" fmla="*/ 131319420 h 373"/>
              <a:gd name="T18" fmla="*/ 895735976 w 462"/>
              <a:gd name="T19" fmla="*/ 930486966 h 373"/>
              <a:gd name="T20" fmla="*/ 895735976 w 462"/>
              <a:gd name="T21" fmla="*/ 930486966 h 373"/>
              <a:gd name="T22" fmla="*/ 862146166 w 462"/>
              <a:gd name="T23" fmla="*/ 964255536 h 373"/>
              <a:gd name="T24" fmla="*/ 895735976 w 462"/>
              <a:gd name="T25" fmla="*/ 998022170 h 373"/>
              <a:gd name="T26" fmla="*/ 895735976 w 462"/>
              <a:gd name="T27" fmla="*/ 998022170 h 373"/>
              <a:gd name="T28" fmla="*/ 1354800566 w 462"/>
              <a:gd name="T29" fmla="*/ 1264411997 h 373"/>
              <a:gd name="T30" fmla="*/ 1455571926 w 462"/>
              <a:gd name="T31" fmla="*/ 1230643427 h 373"/>
              <a:gd name="T32" fmla="*/ 1720559488 w 462"/>
              <a:gd name="T33" fmla="*/ 67535204 h 373"/>
              <a:gd name="T34" fmla="*/ 1657112713 w 462"/>
              <a:gd name="T35" fmla="*/ 33768570 h 373"/>
              <a:gd name="T36" fmla="*/ 597156673 w 462"/>
              <a:gd name="T37" fmla="*/ 1361962847 h 373"/>
              <a:gd name="T38" fmla="*/ 597156673 w 462"/>
              <a:gd name="T39" fmla="*/ 1361962847 h 373"/>
              <a:gd name="T40" fmla="*/ 630748414 w 462"/>
              <a:gd name="T41" fmla="*/ 1395729481 h 373"/>
              <a:gd name="T42" fmla="*/ 895735976 w 462"/>
              <a:gd name="T43" fmla="*/ 1163108223 h 373"/>
              <a:gd name="T44" fmla="*/ 597156673 w 462"/>
              <a:gd name="T45" fmla="*/ 998022170 h 373"/>
              <a:gd name="T46" fmla="*/ 597156673 w 462"/>
              <a:gd name="T47" fmla="*/ 1361962847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4" tIns="45712" rIns="91424" bIns="45712" anchor="ctr"/>
          <a:lstStyle/>
          <a:p>
            <a:endParaRPr lang="ko-KR" altLang="en-US"/>
          </a:p>
        </p:txBody>
      </p:sp>
      <p:sp>
        <p:nvSpPr>
          <p:cNvPr id="48" name="Rectangle 47"/>
          <p:cNvSpPr/>
          <p:nvPr/>
        </p:nvSpPr>
        <p:spPr>
          <a:xfrm>
            <a:off x="10901363" y="7531100"/>
            <a:ext cx="2670175" cy="73977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3200" dirty="0">
                <a:solidFill>
                  <a:srgbClr val="FFFFFF"/>
                </a:solidFill>
                <a:latin typeface="Lato Regular"/>
                <a:cs typeface="Lato Regular"/>
              </a:rPr>
              <a:t>CAPSTONE</a:t>
            </a:r>
          </a:p>
        </p:txBody>
      </p:sp>
      <p:sp>
        <p:nvSpPr>
          <p:cNvPr id="4111" name="Rectangle 51"/>
          <p:cNvSpPr>
            <a:spLocks noChangeArrowheads="1"/>
          </p:cNvSpPr>
          <p:nvPr/>
        </p:nvSpPr>
        <p:spPr bwMode="auto">
          <a:xfrm>
            <a:off x="3057525" y="9690100"/>
            <a:ext cx="1878013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Lato Regular" pitchFamily="-65" charset="0"/>
              </a:rPr>
              <a:t>운동</a:t>
            </a:r>
            <a:endParaRPr lang="en-US" altLang="ko-KR" sz="2400">
              <a:latin typeface="Lato Regular" pitchFamily="-65" charset="0"/>
            </a:endParaRPr>
          </a:p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Lato Regular" pitchFamily="-65" charset="0"/>
              </a:rPr>
              <a:t>식습관</a:t>
            </a:r>
            <a:endParaRPr lang="en-US" altLang="ko-KR" sz="2400">
              <a:latin typeface="Lato Regular" pitchFamily="-65" charset="0"/>
            </a:endParaRPr>
          </a:p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Lato Regular" pitchFamily="-65" charset="0"/>
              </a:rPr>
              <a:t>코로나</a:t>
            </a:r>
            <a:endParaRPr lang="en-US" altLang="ko-KR" sz="2400">
              <a:latin typeface="Lato Regular" pitchFamily="-65" charset="0"/>
            </a:endParaRPr>
          </a:p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Lato Regular" pitchFamily="-65" charset="0"/>
              </a:rPr>
              <a:t>의학</a:t>
            </a:r>
            <a:endParaRPr lang="en-US" altLang="ko-KR" sz="2400">
              <a:latin typeface="Lato Regular" pitchFamily="-65" charset="0"/>
            </a:endParaRPr>
          </a:p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Lato Regular" pitchFamily="-65" charset="0"/>
              </a:rPr>
              <a:t>정신건강</a:t>
            </a:r>
            <a:endParaRPr lang="en-US" altLang="ko-KR" sz="2400">
              <a:latin typeface="Lato Regular" pitchFamily="-65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347075" y="1025525"/>
            <a:ext cx="7662863" cy="107632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>
                <a:solidFill>
                  <a:schemeClr val="tx2"/>
                </a:solidFill>
                <a:latin typeface="Montserrat"/>
                <a:cs typeface="Montserrat"/>
              </a:rPr>
              <a:t>MINDMAP DIAGRAM</a:t>
            </a:r>
          </a:p>
        </p:txBody>
      </p:sp>
      <p:sp>
        <p:nvSpPr>
          <p:cNvPr id="4113" name="Freeform 96"/>
          <p:cNvSpPr>
            <a:spLocks noChangeArrowheads="1"/>
          </p:cNvSpPr>
          <p:nvPr/>
        </p:nvSpPr>
        <p:spPr bwMode="auto">
          <a:xfrm>
            <a:off x="11604625" y="6056313"/>
            <a:ext cx="1168400" cy="1128712"/>
          </a:xfrm>
          <a:custGeom>
            <a:avLst/>
            <a:gdLst>
              <a:gd name="T0" fmla="*/ 2147483646 w 602"/>
              <a:gd name="T1" fmla="*/ 2147483646 h 580"/>
              <a:gd name="T2" fmla="*/ 2147483646 w 602"/>
              <a:gd name="T3" fmla="*/ 2147483646 h 580"/>
              <a:gd name="T4" fmla="*/ 2147483646 w 602"/>
              <a:gd name="T5" fmla="*/ 2147483646 h 580"/>
              <a:gd name="T6" fmla="*/ 2147483646 w 602"/>
              <a:gd name="T7" fmla="*/ 2147483646 h 580"/>
              <a:gd name="T8" fmla="*/ 2147483646 w 602"/>
              <a:gd name="T9" fmla="*/ 2147483646 h 580"/>
              <a:gd name="T10" fmla="*/ 0 w 602"/>
              <a:gd name="T11" fmla="*/ 2147483646 h 580"/>
              <a:gd name="T12" fmla="*/ 0 w 602"/>
              <a:gd name="T13" fmla="*/ 2147483646 h 580"/>
              <a:gd name="T14" fmla="*/ 0 w 602"/>
              <a:gd name="T15" fmla="*/ 2147483646 h 580"/>
              <a:gd name="T16" fmla="*/ 2147483646 w 602"/>
              <a:gd name="T17" fmla="*/ 2147483646 h 580"/>
              <a:gd name="T18" fmla="*/ 2147483646 w 602"/>
              <a:gd name="T19" fmla="*/ 2147483646 h 580"/>
              <a:gd name="T20" fmla="*/ 2147483646 w 602"/>
              <a:gd name="T21" fmla="*/ 2147483646 h 580"/>
              <a:gd name="T22" fmla="*/ 2147483646 w 602"/>
              <a:gd name="T23" fmla="*/ 2147483646 h 580"/>
              <a:gd name="T24" fmla="*/ 2147483646 w 602"/>
              <a:gd name="T25" fmla="*/ 2147483646 h 580"/>
              <a:gd name="T26" fmla="*/ 2147483646 w 602"/>
              <a:gd name="T27" fmla="*/ 2147483646 h 580"/>
              <a:gd name="T28" fmla="*/ 2147483646 w 602"/>
              <a:gd name="T29" fmla="*/ 2147483646 h 580"/>
              <a:gd name="T30" fmla="*/ 2147483646 w 602"/>
              <a:gd name="T31" fmla="*/ 2147483646 h 580"/>
              <a:gd name="T32" fmla="*/ 2147483646 w 602"/>
              <a:gd name="T33" fmla="*/ 0 h 580"/>
              <a:gd name="T34" fmla="*/ 2147483646 w 602"/>
              <a:gd name="T35" fmla="*/ 2147483646 h 580"/>
              <a:gd name="T36" fmla="*/ 2147483646 w 602"/>
              <a:gd name="T37" fmla="*/ 2147483646 h 580"/>
              <a:gd name="T38" fmla="*/ 2147483646 w 602"/>
              <a:gd name="T39" fmla="*/ 2147483646 h 580"/>
              <a:gd name="T40" fmla="*/ 2147483646 w 602"/>
              <a:gd name="T41" fmla="*/ 2147483646 h 580"/>
              <a:gd name="T42" fmla="*/ 2147483646 w 602"/>
              <a:gd name="T43" fmla="*/ 2147483646 h 580"/>
              <a:gd name="T44" fmla="*/ 2147483646 w 602"/>
              <a:gd name="T45" fmla="*/ 2147483646 h 580"/>
              <a:gd name="T46" fmla="*/ 2147483646 w 602"/>
              <a:gd name="T47" fmla="*/ 2147483646 h 580"/>
              <a:gd name="T48" fmla="*/ 2147483646 w 602"/>
              <a:gd name="T49" fmla="*/ 2147483646 h 580"/>
              <a:gd name="T50" fmla="*/ 2147483646 w 602"/>
              <a:gd name="T51" fmla="*/ 2147483646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Rectangle 47"/>
          <p:cNvSpPr/>
          <p:nvPr/>
        </p:nvSpPr>
        <p:spPr>
          <a:xfrm>
            <a:off x="6788150" y="3694113"/>
            <a:ext cx="1312863" cy="73977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Lato Regular"/>
                <a:cs typeface="Lato Regular"/>
              </a:rPr>
              <a:t>복지</a:t>
            </a:r>
            <a:endParaRPr lang="en-US" sz="3200" dirty="0">
              <a:solidFill>
                <a:srgbClr val="FFFFFF"/>
              </a:solidFill>
              <a:latin typeface="Lato Regular"/>
              <a:cs typeface="Lato Regular"/>
            </a:endParaRPr>
          </a:p>
        </p:txBody>
      </p:sp>
      <p:sp>
        <p:nvSpPr>
          <p:cNvPr id="33" name="Rectangle 47"/>
          <p:cNvSpPr/>
          <p:nvPr/>
        </p:nvSpPr>
        <p:spPr>
          <a:xfrm>
            <a:off x="5600700" y="10745788"/>
            <a:ext cx="1312863" cy="73818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Lato Regular"/>
                <a:cs typeface="Lato Regular"/>
              </a:rPr>
              <a:t>건강</a:t>
            </a:r>
            <a:endParaRPr lang="en-US" altLang="ko-KR" sz="3200" dirty="0">
              <a:solidFill>
                <a:srgbClr val="FFFFFF"/>
              </a:solidFill>
              <a:latin typeface="Lato Regular"/>
              <a:cs typeface="Lato Regular"/>
            </a:endParaRPr>
          </a:p>
        </p:txBody>
      </p:sp>
      <p:sp>
        <p:nvSpPr>
          <p:cNvPr id="34" name="Rectangle 47"/>
          <p:cNvSpPr/>
          <p:nvPr/>
        </p:nvSpPr>
        <p:spPr>
          <a:xfrm>
            <a:off x="17795875" y="10712450"/>
            <a:ext cx="1346200" cy="754063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Lato Regular"/>
                <a:cs typeface="Lato Regular"/>
              </a:rPr>
              <a:t>안전</a:t>
            </a:r>
            <a:endParaRPr lang="en-US" sz="3200" dirty="0">
              <a:solidFill>
                <a:srgbClr val="FFFFFF"/>
              </a:solidFill>
              <a:latin typeface="Lato Regular"/>
              <a:cs typeface="Lato Regular"/>
            </a:endParaRPr>
          </a:p>
        </p:txBody>
      </p:sp>
      <p:sp>
        <p:nvSpPr>
          <p:cNvPr id="36" name="Rectangle 47"/>
          <p:cNvSpPr/>
          <p:nvPr/>
        </p:nvSpPr>
        <p:spPr>
          <a:xfrm>
            <a:off x="18719800" y="7432675"/>
            <a:ext cx="1312863" cy="73818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Lato Regular"/>
                <a:cs typeface="Lato Regular"/>
              </a:rPr>
              <a:t>여가</a:t>
            </a:r>
            <a:endParaRPr lang="en-US" sz="3200" dirty="0">
              <a:solidFill>
                <a:srgbClr val="FFFFFF"/>
              </a:solidFill>
              <a:latin typeface="Lato Regular"/>
              <a:cs typeface="Lato Regular"/>
            </a:endParaRPr>
          </a:p>
        </p:txBody>
      </p:sp>
      <p:cxnSp>
        <p:nvCxnSpPr>
          <p:cNvPr id="37" name="Straight Connector 104"/>
          <p:cNvCxnSpPr>
            <a:stCxn id="60" idx="4"/>
            <a:endCxn id="39" idx="0"/>
          </p:cNvCxnSpPr>
          <p:nvPr/>
        </p:nvCxnSpPr>
        <p:spPr>
          <a:xfrm flipH="1">
            <a:off x="11826875" y="8882063"/>
            <a:ext cx="361950" cy="194627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7"/>
          <p:cNvSpPr>
            <a:spLocks noChangeAspect="1"/>
          </p:cNvSpPr>
          <p:nvPr/>
        </p:nvSpPr>
        <p:spPr>
          <a:xfrm>
            <a:off x="10674350" y="10828338"/>
            <a:ext cx="2303463" cy="23034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47"/>
          <p:cNvSpPr/>
          <p:nvPr/>
        </p:nvSpPr>
        <p:spPr>
          <a:xfrm>
            <a:off x="11169650" y="12212638"/>
            <a:ext cx="1312863" cy="73818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Lato Regular"/>
                <a:cs typeface="Lato Regular"/>
              </a:rPr>
              <a:t>기술</a:t>
            </a:r>
            <a:endParaRPr lang="en-US" sz="3200" dirty="0">
              <a:solidFill>
                <a:srgbClr val="FFFFFF"/>
              </a:solidFill>
              <a:latin typeface="Lato Regular"/>
              <a:cs typeface="Lato Regular"/>
            </a:endParaRPr>
          </a:p>
        </p:txBody>
      </p:sp>
      <p:cxnSp>
        <p:nvCxnSpPr>
          <p:cNvPr id="41" name="Straight Connector 104"/>
          <p:cNvCxnSpPr/>
          <p:nvPr/>
        </p:nvCxnSpPr>
        <p:spPr>
          <a:xfrm flipV="1">
            <a:off x="13281025" y="4283075"/>
            <a:ext cx="2749550" cy="163353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37"/>
          <p:cNvSpPr>
            <a:spLocks noChangeAspect="1"/>
          </p:cNvSpPr>
          <p:nvPr/>
        </p:nvSpPr>
        <p:spPr>
          <a:xfrm>
            <a:off x="15903575" y="2597150"/>
            <a:ext cx="2303463" cy="2303463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Rectangle 47"/>
          <p:cNvSpPr/>
          <p:nvPr/>
        </p:nvSpPr>
        <p:spPr>
          <a:xfrm>
            <a:off x="16398875" y="3981450"/>
            <a:ext cx="1312863" cy="73818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 dirty="0">
                <a:solidFill>
                  <a:srgbClr val="FFFFFF"/>
                </a:solidFill>
                <a:latin typeface="Lato Regular"/>
                <a:cs typeface="Lato Regular"/>
              </a:rPr>
              <a:t>자연</a:t>
            </a:r>
            <a:endParaRPr lang="en-US" sz="3200" dirty="0">
              <a:solidFill>
                <a:srgbClr val="FFFFFF"/>
              </a:solidFill>
              <a:latin typeface="Lato Regular"/>
              <a:cs typeface="Lato Regular"/>
            </a:endParaRPr>
          </a:p>
        </p:txBody>
      </p:sp>
      <p:cxnSp>
        <p:nvCxnSpPr>
          <p:cNvPr id="44" name="Straight Connector 104"/>
          <p:cNvCxnSpPr>
            <a:endCxn id="45" idx="6"/>
          </p:cNvCxnSpPr>
          <p:nvPr/>
        </p:nvCxnSpPr>
        <p:spPr>
          <a:xfrm flipH="1" flipV="1">
            <a:off x="5741988" y="6515100"/>
            <a:ext cx="4694237" cy="39052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37"/>
          <p:cNvSpPr>
            <a:spLocks noChangeAspect="1"/>
          </p:cNvSpPr>
          <p:nvPr/>
        </p:nvSpPr>
        <p:spPr>
          <a:xfrm>
            <a:off x="3438525" y="5362575"/>
            <a:ext cx="2303463" cy="230346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Rectangle 47"/>
          <p:cNvSpPr/>
          <p:nvPr/>
        </p:nvSpPr>
        <p:spPr>
          <a:xfrm>
            <a:off x="3425825" y="6673850"/>
            <a:ext cx="2339975" cy="615950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2400" dirty="0">
                <a:solidFill>
                  <a:srgbClr val="FFFFFF"/>
                </a:solidFill>
                <a:latin typeface="Lato Regular"/>
                <a:cs typeface="Lato Regular"/>
              </a:rPr>
              <a:t>학습 및 교육</a:t>
            </a:r>
            <a:endParaRPr lang="en-US" sz="2400" dirty="0">
              <a:solidFill>
                <a:srgbClr val="FFFFFF"/>
              </a:solidFill>
              <a:latin typeface="Lato Regular"/>
              <a:cs typeface="Lato Regular"/>
            </a:endParaRPr>
          </a:p>
        </p:txBody>
      </p:sp>
      <p:sp>
        <p:nvSpPr>
          <p:cNvPr id="4127" name="Freeform 14"/>
          <p:cNvSpPr>
            <a:spLocks noChangeArrowheads="1"/>
          </p:cNvSpPr>
          <p:nvPr/>
        </p:nvSpPr>
        <p:spPr bwMode="auto">
          <a:xfrm>
            <a:off x="4192588" y="5824538"/>
            <a:ext cx="795337" cy="795337"/>
          </a:xfrm>
          <a:custGeom>
            <a:avLst/>
            <a:gdLst>
              <a:gd name="T0" fmla="*/ 2147483646 w 609"/>
              <a:gd name="T1" fmla="*/ 2147483646 h 609"/>
              <a:gd name="T2" fmla="*/ 2147483646 w 609"/>
              <a:gd name="T3" fmla="*/ 2147483646 h 609"/>
              <a:gd name="T4" fmla="*/ 2147483646 w 609"/>
              <a:gd name="T5" fmla="*/ 2147483646 h 609"/>
              <a:gd name="T6" fmla="*/ 0 w 609"/>
              <a:gd name="T7" fmla="*/ 2147483646 h 609"/>
              <a:gd name="T8" fmla="*/ 2147483646 w 609"/>
              <a:gd name="T9" fmla="*/ 2147483646 h 609"/>
              <a:gd name="T10" fmla="*/ 2147483646 w 609"/>
              <a:gd name="T11" fmla="*/ 2147483646 h 609"/>
              <a:gd name="T12" fmla="*/ 2147483646 w 609"/>
              <a:gd name="T13" fmla="*/ 2147483646 h 609"/>
              <a:gd name="T14" fmla="*/ 2147483646 w 609"/>
              <a:gd name="T15" fmla="*/ 2147483646 h 609"/>
              <a:gd name="T16" fmla="*/ 2147483646 w 609"/>
              <a:gd name="T17" fmla="*/ 2147483646 h 609"/>
              <a:gd name="T18" fmla="*/ 2147483646 w 609"/>
              <a:gd name="T19" fmla="*/ 2147483646 h 609"/>
              <a:gd name="T20" fmla="*/ 2147483646 w 609"/>
              <a:gd name="T21" fmla="*/ 2147483646 h 609"/>
              <a:gd name="T22" fmla="*/ 2147483646 w 609"/>
              <a:gd name="T23" fmla="*/ 2147483646 h 609"/>
              <a:gd name="T24" fmla="*/ 2147483646 w 609"/>
              <a:gd name="T25" fmla="*/ 2147483646 h 609"/>
              <a:gd name="T26" fmla="*/ 2147483646 w 609"/>
              <a:gd name="T27" fmla="*/ 2147483646 h 609"/>
              <a:gd name="T28" fmla="*/ 2147483646 w 609"/>
              <a:gd name="T29" fmla="*/ 2147483646 h 609"/>
              <a:gd name="T30" fmla="*/ 2147483646 w 609"/>
              <a:gd name="T31" fmla="*/ 2147483646 h 609"/>
              <a:gd name="T32" fmla="*/ 2147483646 w 609"/>
              <a:gd name="T33" fmla="*/ 2147483646 h 609"/>
              <a:gd name="T34" fmla="*/ 2147483646 w 609"/>
              <a:gd name="T35" fmla="*/ 2147483646 h 609"/>
              <a:gd name="T36" fmla="*/ 2147483646 w 609"/>
              <a:gd name="T37" fmla="*/ 2147483646 h 609"/>
              <a:gd name="T38" fmla="*/ 2147483646 w 609"/>
              <a:gd name="T39" fmla="*/ 2147483646 h 609"/>
              <a:gd name="T40" fmla="*/ 2147483646 w 609"/>
              <a:gd name="T41" fmla="*/ 2147483646 h 609"/>
              <a:gd name="T42" fmla="*/ 2147483646 w 609"/>
              <a:gd name="T43" fmla="*/ 2147483646 h 609"/>
              <a:gd name="T44" fmla="*/ 2147483646 w 609"/>
              <a:gd name="T45" fmla="*/ 2147483646 h 609"/>
              <a:gd name="T46" fmla="*/ 2147483646 w 609"/>
              <a:gd name="T47" fmla="*/ 2147483646 h 609"/>
              <a:gd name="T48" fmla="*/ 2147483646 w 609"/>
              <a:gd name="T49" fmla="*/ 2147483646 h 609"/>
              <a:gd name="T50" fmla="*/ 2147483646 w 609"/>
              <a:gd name="T51" fmla="*/ 2147483646 h 609"/>
              <a:gd name="T52" fmla="*/ 2147483646 w 609"/>
              <a:gd name="T53" fmla="*/ 2147483646 h 609"/>
              <a:gd name="T54" fmla="*/ 2147483646 w 609"/>
              <a:gd name="T55" fmla="*/ 2147483646 h 609"/>
              <a:gd name="T56" fmla="*/ 2147483646 w 609"/>
              <a:gd name="T57" fmla="*/ 2147483646 h 609"/>
              <a:gd name="T58" fmla="*/ 2147483646 w 609"/>
              <a:gd name="T59" fmla="*/ 2147483646 h 609"/>
              <a:gd name="T60" fmla="*/ 2147483646 w 609"/>
              <a:gd name="T61" fmla="*/ 2147483646 h 609"/>
              <a:gd name="T62" fmla="*/ 2147483646 w 609"/>
              <a:gd name="T63" fmla="*/ 2147483646 h 609"/>
              <a:gd name="T64" fmla="*/ 2147483646 w 609"/>
              <a:gd name="T65" fmla="*/ 2147483646 h 609"/>
              <a:gd name="T66" fmla="*/ 2147483646 w 609"/>
              <a:gd name="T67" fmla="*/ 2147483646 h 609"/>
              <a:gd name="T68" fmla="*/ 2147483646 w 609"/>
              <a:gd name="T69" fmla="*/ 2147483646 h 609"/>
              <a:gd name="T70" fmla="*/ 2147483646 w 609"/>
              <a:gd name="T71" fmla="*/ 2147483646 h 609"/>
              <a:gd name="T72" fmla="*/ 2147483646 w 609"/>
              <a:gd name="T73" fmla="*/ 2147483646 h 609"/>
              <a:gd name="T74" fmla="*/ 2147483646 w 609"/>
              <a:gd name="T75" fmla="*/ 2147483646 h 609"/>
              <a:gd name="T76" fmla="*/ 2147483646 w 609"/>
              <a:gd name="T77" fmla="*/ 2147483646 h 609"/>
              <a:gd name="T78" fmla="*/ 2147483646 w 609"/>
              <a:gd name="T79" fmla="*/ 2147483646 h 609"/>
              <a:gd name="T80" fmla="*/ 2147483646 w 609"/>
              <a:gd name="T81" fmla="*/ 2147483646 h 609"/>
              <a:gd name="T82" fmla="*/ 2147483646 w 609"/>
              <a:gd name="T83" fmla="*/ 2147483646 h 609"/>
              <a:gd name="T84" fmla="*/ 2147483646 w 609"/>
              <a:gd name="T85" fmla="*/ 2147483646 h 609"/>
              <a:gd name="T86" fmla="*/ 2147483646 w 609"/>
              <a:gd name="T87" fmla="*/ 2147483646 h 609"/>
              <a:gd name="T88" fmla="*/ 2147483646 w 609"/>
              <a:gd name="T89" fmla="*/ 2147483646 h 609"/>
              <a:gd name="T90" fmla="*/ 2147483646 w 609"/>
              <a:gd name="T91" fmla="*/ 2147483646 h 609"/>
              <a:gd name="T92" fmla="*/ 2147483646 w 609"/>
              <a:gd name="T93" fmla="*/ 2147483646 h 609"/>
              <a:gd name="T94" fmla="*/ 2147483646 w 609"/>
              <a:gd name="T95" fmla="*/ 2147483646 h 609"/>
              <a:gd name="T96" fmla="*/ 2147483646 w 609"/>
              <a:gd name="T97" fmla="*/ 2147483646 h 609"/>
              <a:gd name="T98" fmla="*/ 2147483646 w 609"/>
              <a:gd name="T99" fmla="*/ 2147483646 h 609"/>
              <a:gd name="T100" fmla="*/ 2147483646 w 609"/>
              <a:gd name="T101" fmla="*/ 2147483646 h 609"/>
              <a:gd name="T102" fmla="*/ 2147483646 w 609"/>
              <a:gd name="T103" fmla="*/ 2147483646 h 609"/>
              <a:gd name="T104" fmla="*/ 2147483646 w 609"/>
              <a:gd name="T105" fmla="*/ 2147483646 h 609"/>
              <a:gd name="T106" fmla="*/ 2147483646 w 609"/>
              <a:gd name="T107" fmla="*/ 2147483646 h 609"/>
              <a:gd name="T108" fmla="*/ 2147483646 w 609"/>
              <a:gd name="T109" fmla="*/ 2147483646 h 609"/>
              <a:gd name="T110" fmla="*/ 2147483646 w 609"/>
              <a:gd name="T111" fmla="*/ 2147483646 h 609"/>
              <a:gd name="T112" fmla="*/ 2147483646 w 609"/>
              <a:gd name="T113" fmla="*/ 2147483646 h 609"/>
              <a:gd name="T114" fmla="*/ 2147483646 w 609"/>
              <a:gd name="T115" fmla="*/ 2147483646 h 60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09" h="609">
                <a:moveTo>
                  <a:pt x="587" y="488"/>
                </a:moveTo>
                <a:lnTo>
                  <a:pt x="587" y="488"/>
                </a:lnTo>
                <a:cubicBezTo>
                  <a:pt x="318" y="601"/>
                  <a:pt x="318" y="601"/>
                  <a:pt x="318" y="601"/>
                </a:cubicBezTo>
                <a:cubicBezTo>
                  <a:pt x="311" y="608"/>
                  <a:pt x="311" y="608"/>
                  <a:pt x="304" y="608"/>
                </a:cubicBezTo>
                <a:cubicBezTo>
                  <a:pt x="297" y="608"/>
                  <a:pt x="297" y="608"/>
                  <a:pt x="290" y="601"/>
                </a:cubicBezTo>
                <a:cubicBezTo>
                  <a:pt x="21" y="488"/>
                  <a:pt x="21" y="488"/>
                  <a:pt x="21" y="488"/>
                </a:cubicBezTo>
                <a:cubicBezTo>
                  <a:pt x="7" y="488"/>
                  <a:pt x="0" y="474"/>
                  <a:pt x="0" y="46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14" y="0"/>
                  <a:pt x="28" y="0"/>
                </a:cubicBezTo>
                <a:cubicBezTo>
                  <a:pt x="35" y="0"/>
                  <a:pt x="35" y="0"/>
                  <a:pt x="42" y="8"/>
                </a:cubicBezTo>
                <a:cubicBezTo>
                  <a:pt x="304" y="114"/>
                  <a:pt x="304" y="114"/>
                  <a:pt x="304" y="114"/>
                </a:cubicBezTo>
                <a:cubicBezTo>
                  <a:pt x="565" y="8"/>
                  <a:pt x="565" y="8"/>
                  <a:pt x="565" y="8"/>
                </a:cubicBezTo>
                <a:cubicBezTo>
                  <a:pt x="572" y="0"/>
                  <a:pt x="572" y="0"/>
                  <a:pt x="579" y="0"/>
                </a:cubicBezTo>
                <a:cubicBezTo>
                  <a:pt x="594" y="0"/>
                  <a:pt x="608" y="15"/>
                  <a:pt x="608" y="29"/>
                </a:cubicBezTo>
                <a:cubicBezTo>
                  <a:pt x="608" y="467"/>
                  <a:pt x="608" y="467"/>
                  <a:pt x="608" y="467"/>
                </a:cubicBezTo>
                <a:cubicBezTo>
                  <a:pt x="608" y="474"/>
                  <a:pt x="601" y="488"/>
                  <a:pt x="587" y="488"/>
                </a:cubicBezTo>
                <a:close/>
                <a:moveTo>
                  <a:pt x="276" y="163"/>
                </a:moveTo>
                <a:lnTo>
                  <a:pt x="276" y="163"/>
                </a:lnTo>
                <a:cubicBezTo>
                  <a:pt x="56" y="71"/>
                  <a:pt x="56" y="71"/>
                  <a:pt x="56" y="71"/>
                </a:cubicBezTo>
                <a:cubicBezTo>
                  <a:pt x="56" y="446"/>
                  <a:pt x="56" y="446"/>
                  <a:pt x="56" y="446"/>
                </a:cubicBezTo>
                <a:cubicBezTo>
                  <a:pt x="276" y="538"/>
                  <a:pt x="276" y="538"/>
                  <a:pt x="276" y="538"/>
                </a:cubicBezTo>
                <a:lnTo>
                  <a:pt x="276" y="163"/>
                </a:lnTo>
                <a:close/>
                <a:moveTo>
                  <a:pt x="551" y="71"/>
                </a:moveTo>
                <a:lnTo>
                  <a:pt x="551" y="71"/>
                </a:lnTo>
                <a:cubicBezTo>
                  <a:pt x="332" y="163"/>
                  <a:pt x="332" y="163"/>
                  <a:pt x="332" y="163"/>
                </a:cubicBezTo>
                <a:cubicBezTo>
                  <a:pt x="332" y="538"/>
                  <a:pt x="332" y="538"/>
                  <a:pt x="332" y="538"/>
                </a:cubicBezTo>
                <a:cubicBezTo>
                  <a:pt x="551" y="446"/>
                  <a:pt x="551" y="446"/>
                  <a:pt x="551" y="446"/>
                </a:cubicBezTo>
                <a:lnTo>
                  <a:pt x="551" y="71"/>
                </a:lnTo>
                <a:close/>
                <a:moveTo>
                  <a:pt x="375" y="206"/>
                </a:moveTo>
                <a:lnTo>
                  <a:pt x="375" y="206"/>
                </a:lnTo>
                <a:cubicBezTo>
                  <a:pt x="480" y="156"/>
                  <a:pt x="480" y="156"/>
                  <a:pt x="480" y="156"/>
                </a:cubicBezTo>
                <a:cubicBezTo>
                  <a:pt x="488" y="156"/>
                  <a:pt x="488" y="156"/>
                  <a:pt x="495" y="156"/>
                </a:cubicBezTo>
                <a:cubicBezTo>
                  <a:pt x="509" y="156"/>
                  <a:pt x="523" y="163"/>
                  <a:pt x="523" y="184"/>
                </a:cubicBezTo>
                <a:cubicBezTo>
                  <a:pt x="523" y="191"/>
                  <a:pt x="516" y="206"/>
                  <a:pt x="502" y="206"/>
                </a:cubicBezTo>
                <a:cubicBezTo>
                  <a:pt x="403" y="255"/>
                  <a:pt x="403" y="255"/>
                  <a:pt x="403" y="255"/>
                </a:cubicBezTo>
                <a:cubicBezTo>
                  <a:pt x="396" y="255"/>
                  <a:pt x="396" y="255"/>
                  <a:pt x="389" y="255"/>
                </a:cubicBezTo>
                <a:cubicBezTo>
                  <a:pt x="375" y="255"/>
                  <a:pt x="360" y="248"/>
                  <a:pt x="360" y="227"/>
                </a:cubicBezTo>
                <a:cubicBezTo>
                  <a:pt x="360" y="220"/>
                  <a:pt x="367" y="206"/>
                  <a:pt x="375" y="206"/>
                </a:cubicBezTo>
                <a:close/>
                <a:moveTo>
                  <a:pt x="375" y="304"/>
                </a:moveTo>
                <a:lnTo>
                  <a:pt x="375" y="304"/>
                </a:lnTo>
                <a:cubicBezTo>
                  <a:pt x="480" y="262"/>
                  <a:pt x="480" y="262"/>
                  <a:pt x="480" y="262"/>
                </a:cubicBezTo>
                <a:cubicBezTo>
                  <a:pt x="488" y="255"/>
                  <a:pt x="488" y="255"/>
                  <a:pt x="495" y="255"/>
                </a:cubicBezTo>
                <a:cubicBezTo>
                  <a:pt x="509" y="255"/>
                  <a:pt x="523" y="269"/>
                  <a:pt x="523" y="283"/>
                </a:cubicBezTo>
                <a:cubicBezTo>
                  <a:pt x="523" y="297"/>
                  <a:pt x="516" y="304"/>
                  <a:pt x="502" y="311"/>
                </a:cubicBezTo>
                <a:cubicBezTo>
                  <a:pt x="403" y="361"/>
                  <a:pt x="403" y="361"/>
                  <a:pt x="403" y="361"/>
                </a:cubicBezTo>
                <a:cubicBezTo>
                  <a:pt x="396" y="361"/>
                  <a:pt x="396" y="361"/>
                  <a:pt x="389" y="361"/>
                </a:cubicBezTo>
                <a:cubicBezTo>
                  <a:pt x="375" y="361"/>
                  <a:pt x="360" y="347"/>
                  <a:pt x="360" y="333"/>
                </a:cubicBezTo>
                <a:cubicBezTo>
                  <a:pt x="360" y="319"/>
                  <a:pt x="367" y="311"/>
                  <a:pt x="375" y="304"/>
                </a:cubicBezTo>
                <a:close/>
                <a:moveTo>
                  <a:pt x="375" y="410"/>
                </a:moveTo>
                <a:lnTo>
                  <a:pt x="375" y="410"/>
                </a:lnTo>
                <a:cubicBezTo>
                  <a:pt x="480" y="361"/>
                  <a:pt x="480" y="361"/>
                  <a:pt x="480" y="361"/>
                </a:cubicBezTo>
                <a:cubicBezTo>
                  <a:pt x="488" y="361"/>
                  <a:pt x="488" y="361"/>
                  <a:pt x="495" y="361"/>
                </a:cubicBezTo>
                <a:cubicBezTo>
                  <a:pt x="509" y="361"/>
                  <a:pt x="523" y="375"/>
                  <a:pt x="523" y="389"/>
                </a:cubicBezTo>
                <a:cubicBezTo>
                  <a:pt x="523" y="403"/>
                  <a:pt x="516" y="410"/>
                  <a:pt x="502" y="417"/>
                </a:cubicBezTo>
                <a:cubicBezTo>
                  <a:pt x="403" y="460"/>
                  <a:pt x="403" y="460"/>
                  <a:pt x="403" y="460"/>
                </a:cubicBezTo>
                <a:cubicBezTo>
                  <a:pt x="396" y="467"/>
                  <a:pt x="396" y="467"/>
                  <a:pt x="389" y="467"/>
                </a:cubicBezTo>
                <a:cubicBezTo>
                  <a:pt x="375" y="467"/>
                  <a:pt x="360" y="453"/>
                  <a:pt x="360" y="439"/>
                </a:cubicBezTo>
                <a:cubicBezTo>
                  <a:pt x="360" y="425"/>
                  <a:pt x="367" y="417"/>
                  <a:pt x="375" y="410"/>
                </a:cubicBezTo>
                <a:close/>
                <a:moveTo>
                  <a:pt x="113" y="156"/>
                </a:moveTo>
                <a:lnTo>
                  <a:pt x="113" y="156"/>
                </a:lnTo>
                <a:cubicBezTo>
                  <a:pt x="120" y="156"/>
                  <a:pt x="120" y="156"/>
                  <a:pt x="127" y="156"/>
                </a:cubicBezTo>
                <a:cubicBezTo>
                  <a:pt x="233" y="206"/>
                  <a:pt x="233" y="206"/>
                  <a:pt x="233" y="206"/>
                </a:cubicBezTo>
                <a:cubicBezTo>
                  <a:pt x="240" y="206"/>
                  <a:pt x="247" y="220"/>
                  <a:pt x="247" y="227"/>
                </a:cubicBezTo>
                <a:cubicBezTo>
                  <a:pt x="247" y="248"/>
                  <a:pt x="233" y="255"/>
                  <a:pt x="219" y="255"/>
                </a:cubicBezTo>
                <a:cubicBezTo>
                  <a:pt x="212" y="255"/>
                  <a:pt x="212" y="255"/>
                  <a:pt x="205" y="255"/>
                </a:cubicBezTo>
                <a:cubicBezTo>
                  <a:pt x="106" y="206"/>
                  <a:pt x="106" y="206"/>
                  <a:pt x="106" y="206"/>
                </a:cubicBezTo>
                <a:cubicBezTo>
                  <a:pt x="92" y="206"/>
                  <a:pt x="85" y="191"/>
                  <a:pt x="85" y="184"/>
                </a:cubicBezTo>
                <a:cubicBezTo>
                  <a:pt x="85" y="163"/>
                  <a:pt x="99" y="156"/>
                  <a:pt x="113" y="156"/>
                </a:cubicBezTo>
                <a:close/>
                <a:moveTo>
                  <a:pt x="113" y="255"/>
                </a:moveTo>
                <a:lnTo>
                  <a:pt x="113" y="255"/>
                </a:lnTo>
                <a:cubicBezTo>
                  <a:pt x="120" y="255"/>
                  <a:pt x="120" y="255"/>
                  <a:pt x="127" y="262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0" y="311"/>
                  <a:pt x="247" y="319"/>
                  <a:pt x="247" y="333"/>
                </a:cubicBezTo>
                <a:cubicBezTo>
                  <a:pt x="247" y="347"/>
                  <a:pt x="233" y="361"/>
                  <a:pt x="219" y="361"/>
                </a:cubicBezTo>
                <a:cubicBezTo>
                  <a:pt x="212" y="361"/>
                  <a:pt x="212" y="361"/>
                  <a:pt x="205" y="361"/>
                </a:cubicBezTo>
                <a:cubicBezTo>
                  <a:pt x="106" y="311"/>
                  <a:pt x="106" y="311"/>
                  <a:pt x="106" y="311"/>
                </a:cubicBezTo>
                <a:cubicBezTo>
                  <a:pt x="92" y="304"/>
                  <a:pt x="85" y="297"/>
                  <a:pt x="85" y="283"/>
                </a:cubicBezTo>
                <a:cubicBezTo>
                  <a:pt x="85" y="269"/>
                  <a:pt x="99" y="255"/>
                  <a:pt x="113" y="255"/>
                </a:cubicBezTo>
                <a:close/>
                <a:moveTo>
                  <a:pt x="113" y="361"/>
                </a:moveTo>
                <a:lnTo>
                  <a:pt x="113" y="361"/>
                </a:lnTo>
                <a:cubicBezTo>
                  <a:pt x="120" y="361"/>
                  <a:pt x="120" y="361"/>
                  <a:pt x="127" y="361"/>
                </a:cubicBezTo>
                <a:cubicBezTo>
                  <a:pt x="233" y="410"/>
                  <a:pt x="233" y="410"/>
                  <a:pt x="233" y="410"/>
                </a:cubicBezTo>
                <a:cubicBezTo>
                  <a:pt x="240" y="417"/>
                  <a:pt x="247" y="425"/>
                  <a:pt x="247" y="439"/>
                </a:cubicBezTo>
                <a:cubicBezTo>
                  <a:pt x="247" y="453"/>
                  <a:pt x="233" y="467"/>
                  <a:pt x="219" y="467"/>
                </a:cubicBezTo>
                <a:cubicBezTo>
                  <a:pt x="212" y="467"/>
                  <a:pt x="212" y="467"/>
                  <a:pt x="205" y="460"/>
                </a:cubicBezTo>
                <a:cubicBezTo>
                  <a:pt x="106" y="417"/>
                  <a:pt x="106" y="417"/>
                  <a:pt x="106" y="417"/>
                </a:cubicBezTo>
                <a:cubicBezTo>
                  <a:pt x="92" y="410"/>
                  <a:pt x="85" y="403"/>
                  <a:pt x="85" y="389"/>
                </a:cubicBezTo>
                <a:cubicBezTo>
                  <a:pt x="85" y="375"/>
                  <a:pt x="99" y="361"/>
                  <a:pt x="113" y="3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28" name="Freeform 28"/>
          <p:cNvSpPr>
            <a:spLocks noChangeArrowheads="1"/>
          </p:cNvSpPr>
          <p:nvPr/>
        </p:nvSpPr>
        <p:spPr bwMode="auto">
          <a:xfrm>
            <a:off x="16606838" y="3097213"/>
            <a:ext cx="962025" cy="803275"/>
          </a:xfrm>
          <a:custGeom>
            <a:avLst/>
            <a:gdLst>
              <a:gd name="T0" fmla="*/ 462278126 w 498"/>
              <a:gd name="T1" fmla="*/ 299588906 h 418"/>
              <a:gd name="T2" fmla="*/ 462278126 w 498"/>
              <a:gd name="T3" fmla="*/ 299588906 h 418"/>
              <a:gd name="T4" fmla="*/ 134210215 w 498"/>
              <a:gd name="T5" fmla="*/ 954242657 h 418"/>
              <a:gd name="T6" fmla="*/ 1289903597 w 498"/>
              <a:gd name="T7" fmla="*/ 429039170 h 418"/>
              <a:gd name="T8" fmla="*/ 33553037 w 498"/>
              <a:gd name="T9" fmla="*/ 1412872326 h 418"/>
              <a:gd name="T10" fmla="*/ 164032990 w 498"/>
              <a:gd name="T11" fmla="*/ 1479446144 h 418"/>
              <a:gd name="T12" fmla="*/ 361620948 w 498"/>
              <a:gd name="T13" fmla="*/ 1150270583 h 418"/>
              <a:gd name="T14" fmla="*/ 1092315639 w 498"/>
              <a:gd name="T15" fmla="*/ 1150270583 h 418"/>
              <a:gd name="T16" fmla="*/ 1748451461 w 498"/>
              <a:gd name="T17" fmla="*/ 266301036 h 418"/>
              <a:gd name="T18" fmla="*/ 462278126 w 498"/>
              <a:gd name="T19" fmla="*/ 299588906 h 4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98" h="418">
                <a:moveTo>
                  <a:pt x="124" y="81"/>
                </a:moveTo>
                <a:lnTo>
                  <a:pt x="124" y="81"/>
                </a:lnTo>
                <a:cubicBezTo>
                  <a:pt x="27" y="134"/>
                  <a:pt x="36" y="222"/>
                  <a:pt x="36" y="258"/>
                </a:cubicBezTo>
                <a:cubicBezTo>
                  <a:pt x="159" y="107"/>
                  <a:pt x="346" y="116"/>
                  <a:pt x="346" y="116"/>
                </a:cubicBezTo>
                <a:cubicBezTo>
                  <a:pt x="346" y="116"/>
                  <a:pt x="80" y="204"/>
                  <a:pt x="9" y="382"/>
                </a:cubicBezTo>
                <a:cubicBezTo>
                  <a:pt x="0" y="400"/>
                  <a:pt x="36" y="417"/>
                  <a:pt x="44" y="400"/>
                </a:cubicBezTo>
                <a:cubicBezTo>
                  <a:pt x="62" y="355"/>
                  <a:pt x="97" y="311"/>
                  <a:pt x="97" y="311"/>
                </a:cubicBezTo>
                <a:cubicBezTo>
                  <a:pt x="151" y="329"/>
                  <a:pt x="230" y="355"/>
                  <a:pt x="293" y="311"/>
                </a:cubicBezTo>
                <a:cubicBezTo>
                  <a:pt x="363" y="258"/>
                  <a:pt x="363" y="134"/>
                  <a:pt x="469" y="72"/>
                </a:cubicBezTo>
                <a:cubicBezTo>
                  <a:pt x="497" y="63"/>
                  <a:pt x="249" y="0"/>
                  <a:pt x="124" y="8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4" tIns="45712" rIns="91424" bIns="45712" anchor="ctr"/>
          <a:lstStyle/>
          <a:p>
            <a:endParaRPr lang="ko-KR" altLang="en-US"/>
          </a:p>
        </p:txBody>
      </p:sp>
      <p:sp>
        <p:nvSpPr>
          <p:cNvPr id="4129" name="Freeform 1"/>
          <p:cNvSpPr>
            <a:spLocks noChangeArrowheads="1"/>
          </p:cNvSpPr>
          <p:nvPr/>
        </p:nvSpPr>
        <p:spPr bwMode="auto">
          <a:xfrm>
            <a:off x="5784850" y="9940925"/>
            <a:ext cx="949325" cy="763588"/>
          </a:xfrm>
          <a:custGeom>
            <a:avLst/>
            <a:gdLst>
              <a:gd name="T0" fmla="*/ 1025129408 w 444"/>
              <a:gd name="T1" fmla="*/ 92696242 h 356"/>
              <a:gd name="T2" fmla="*/ 1025129408 w 444"/>
              <a:gd name="T3" fmla="*/ 92696242 h 356"/>
              <a:gd name="T4" fmla="*/ 637172474 w 444"/>
              <a:gd name="T5" fmla="*/ 92696242 h 356"/>
              <a:gd name="T6" fmla="*/ 567802847 w 444"/>
              <a:gd name="T7" fmla="*/ 159644123 h 356"/>
              <a:gd name="T8" fmla="*/ 501002386 w 444"/>
              <a:gd name="T9" fmla="*/ 92696242 h 356"/>
              <a:gd name="T10" fmla="*/ 115616758 w 444"/>
              <a:gd name="T11" fmla="*/ 92696242 h 356"/>
              <a:gd name="T12" fmla="*/ 115616758 w 444"/>
              <a:gd name="T13" fmla="*/ 478930224 h 356"/>
              <a:gd name="T14" fmla="*/ 567802847 w 444"/>
              <a:gd name="T15" fmla="*/ 914086091 h 356"/>
              <a:gd name="T16" fmla="*/ 1025129408 w 444"/>
              <a:gd name="T17" fmla="*/ 478930224 h 356"/>
              <a:gd name="T18" fmla="*/ 1025129408 w 444"/>
              <a:gd name="T19" fmla="*/ 92696242 h 3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44" h="356">
                <a:moveTo>
                  <a:pt x="399" y="36"/>
                </a:moveTo>
                <a:lnTo>
                  <a:pt x="399" y="36"/>
                </a:lnTo>
                <a:cubicBezTo>
                  <a:pt x="355" y="0"/>
                  <a:pt x="293" y="0"/>
                  <a:pt x="248" y="36"/>
                </a:cubicBezTo>
                <a:cubicBezTo>
                  <a:pt x="221" y="62"/>
                  <a:pt x="221" y="62"/>
                  <a:pt x="221" y="62"/>
                </a:cubicBezTo>
                <a:cubicBezTo>
                  <a:pt x="195" y="36"/>
                  <a:pt x="195" y="36"/>
                  <a:pt x="195" y="36"/>
                </a:cubicBezTo>
                <a:cubicBezTo>
                  <a:pt x="151" y="0"/>
                  <a:pt x="89" y="0"/>
                  <a:pt x="45" y="36"/>
                </a:cubicBezTo>
                <a:cubicBezTo>
                  <a:pt x="0" y="80"/>
                  <a:pt x="0" y="151"/>
                  <a:pt x="45" y="186"/>
                </a:cubicBezTo>
                <a:cubicBezTo>
                  <a:pt x="221" y="355"/>
                  <a:pt x="221" y="355"/>
                  <a:pt x="221" y="355"/>
                </a:cubicBezTo>
                <a:cubicBezTo>
                  <a:pt x="399" y="186"/>
                  <a:pt x="399" y="186"/>
                  <a:pt x="399" y="186"/>
                </a:cubicBezTo>
                <a:cubicBezTo>
                  <a:pt x="443" y="151"/>
                  <a:pt x="443" y="80"/>
                  <a:pt x="399" y="3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4" tIns="45712" rIns="91424" bIns="45712" anchor="ctr"/>
          <a:lstStyle/>
          <a:p>
            <a:endParaRPr lang="ko-KR" altLang="en-US"/>
          </a:p>
        </p:txBody>
      </p:sp>
      <p:sp>
        <p:nvSpPr>
          <p:cNvPr id="4130" name="Freeform 123"/>
          <p:cNvSpPr>
            <a:spLocks noChangeArrowheads="1"/>
          </p:cNvSpPr>
          <p:nvPr/>
        </p:nvSpPr>
        <p:spPr bwMode="auto">
          <a:xfrm>
            <a:off x="11356975" y="11358563"/>
            <a:ext cx="873125" cy="893762"/>
          </a:xfrm>
          <a:custGeom>
            <a:avLst/>
            <a:gdLst>
              <a:gd name="T0" fmla="*/ 1025357821 w 452"/>
              <a:gd name="T1" fmla="*/ 1125696433 h 462"/>
              <a:gd name="T2" fmla="*/ 1025357821 w 452"/>
              <a:gd name="T3" fmla="*/ 1125696433 h 462"/>
              <a:gd name="T4" fmla="*/ 1618200037 w 452"/>
              <a:gd name="T5" fmla="*/ 97236385 h 462"/>
              <a:gd name="T6" fmla="*/ 1618200037 w 452"/>
              <a:gd name="T7" fmla="*/ 67316604 h 462"/>
              <a:gd name="T8" fmla="*/ 1584642676 w 452"/>
              <a:gd name="T9" fmla="*/ 67316604 h 462"/>
              <a:gd name="T10" fmla="*/ 592842217 w 452"/>
              <a:gd name="T11" fmla="*/ 665694802 h 462"/>
              <a:gd name="T12" fmla="*/ 33557362 w 452"/>
              <a:gd name="T13" fmla="*/ 1125696433 h 462"/>
              <a:gd name="T14" fmla="*/ 130499349 w 452"/>
              <a:gd name="T15" fmla="*/ 1226672307 h 462"/>
              <a:gd name="T16" fmla="*/ 328113421 w 452"/>
              <a:gd name="T17" fmla="*/ 1159353768 h 462"/>
              <a:gd name="T18" fmla="*/ 563014953 w 452"/>
              <a:gd name="T19" fmla="*/ 1391225295 h 462"/>
              <a:gd name="T20" fmla="*/ 495900230 w 452"/>
              <a:gd name="T21" fmla="*/ 1589437553 h 462"/>
              <a:gd name="T22" fmla="*/ 563014953 w 452"/>
              <a:gd name="T23" fmla="*/ 1690413427 h 462"/>
              <a:gd name="T24" fmla="*/ 1025357821 w 452"/>
              <a:gd name="T25" fmla="*/ 1125696433 h 462"/>
              <a:gd name="T26" fmla="*/ 1122299808 w 452"/>
              <a:gd name="T27" fmla="*/ 560977505 h 462"/>
              <a:gd name="T28" fmla="*/ 1122299808 w 452"/>
              <a:gd name="T29" fmla="*/ 560977505 h 462"/>
              <a:gd name="T30" fmla="*/ 1122299808 w 452"/>
              <a:gd name="T31" fmla="*/ 362765247 h 462"/>
              <a:gd name="T32" fmla="*/ 1319913880 w 452"/>
              <a:gd name="T33" fmla="*/ 362765247 h 462"/>
              <a:gd name="T34" fmla="*/ 1319913880 w 452"/>
              <a:gd name="T35" fmla="*/ 560977505 h 462"/>
              <a:gd name="T36" fmla="*/ 1122299808 w 452"/>
              <a:gd name="T37" fmla="*/ 560977505 h 4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4" tIns="45712" rIns="91424" bIns="45712" anchor="ctr"/>
          <a:lstStyle/>
          <a:p>
            <a:endParaRPr lang="ko-KR" altLang="en-US"/>
          </a:p>
        </p:txBody>
      </p:sp>
      <p:sp>
        <p:nvSpPr>
          <p:cNvPr id="4131" name="Freeform 30"/>
          <p:cNvSpPr>
            <a:spLocks noChangeArrowheads="1"/>
          </p:cNvSpPr>
          <p:nvPr/>
        </p:nvSpPr>
        <p:spPr bwMode="auto">
          <a:xfrm>
            <a:off x="18975388" y="6473825"/>
            <a:ext cx="1003300" cy="955675"/>
          </a:xfrm>
          <a:custGeom>
            <a:avLst/>
            <a:gdLst>
              <a:gd name="T0" fmla="*/ 319149854 w 498"/>
              <a:gd name="T1" fmla="*/ 1142708196 h 470"/>
              <a:gd name="T2" fmla="*/ 319149854 w 498"/>
              <a:gd name="T3" fmla="*/ 1142708196 h 470"/>
              <a:gd name="T4" fmla="*/ 446330994 w 498"/>
              <a:gd name="T5" fmla="*/ 1142708196 h 470"/>
              <a:gd name="T6" fmla="*/ 703089301 w 498"/>
              <a:gd name="T7" fmla="*/ 645666313 h 470"/>
              <a:gd name="T8" fmla="*/ 1022241172 w 498"/>
              <a:gd name="T9" fmla="*/ 645666313 h 470"/>
              <a:gd name="T10" fmla="*/ 1192613356 w 498"/>
              <a:gd name="T11" fmla="*/ 560389400 h 470"/>
              <a:gd name="T12" fmla="*/ 1022241172 w 498"/>
              <a:gd name="T13" fmla="*/ 475112487 h 470"/>
              <a:gd name="T14" fmla="*/ 703089301 w 498"/>
              <a:gd name="T15" fmla="*/ 475112487 h 470"/>
              <a:gd name="T16" fmla="*/ 446330994 w 498"/>
              <a:gd name="T17" fmla="*/ 0 h 470"/>
              <a:gd name="T18" fmla="*/ 319149854 w 498"/>
              <a:gd name="T19" fmla="*/ 0 h 470"/>
              <a:gd name="T20" fmla="*/ 467927524 w 498"/>
              <a:gd name="T21" fmla="*/ 475112487 h 470"/>
              <a:gd name="T22" fmla="*/ 256760324 w 498"/>
              <a:gd name="T23" fmla="*/ 475112487 h 470"/>
              <a:gd name="T24" fmla="*/ 127181139 w 498"/>
              <a:gd name="T25" fmla="*/ 365471613 h 470"/>
              <a:gd name="T26" fmla="*/ 0 w 498"/>
              <a:gd name="T27" fmla="*/ 365471613 h 470"/>
              <a:gd name="T28" fmla="*/ 86386123 w 498"/>
              <a:gd name="T29" fmla="*/ 560389400 h 470"/>
              <a:gd name="T30" fmla="*/ 0 w 498"/>
              <a:gd name="T31" fmla="*/ 777236582 h 470"/>
              <a:gd name="T32" fmla="*/ 127181139 w 498"/>
              <a:gd name="T33" fmla="*/ 777236582 h 470"/>
              <a:gd name="T34" fmla="*/ 256760324 w 498"/>
              <a:gd name="T35" fmla="*/ 645666313 h 470"/>
              <a:gd name="T36" fmla="*/ 467927524 w 498"/>
              <a:gd name="T37" fmla="*/ 645666313 h 470"/>
              <a:gd name="T38" fmla="*/ 319149854 w 498"/>
              <a:gd name="T39" fmla="*/ 1142708196 h 47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98" h="470">
                <a:moveTo>
                  <a:pt x="133" y="469"/>
                </a:moveTo>
                <a:lnTo>
                  <a:pt x="133" y="469"/>
                </a:lnTo>
                <a:cubicBezTo>
                  <a:pt x="186" y="469"/>
                  <a:pt x="186" y="469"/>
                  <a:pt x="186" y="469"/>
                </a:cubicBezTo>
                <a:cubicBezTo>
                  <a:pt x="293" y="265"/>
                  <a:pt x="293" y="265"/>
                  <a:pt x="293" y="265"/>
                </a:cubicBezTo>
                <a:cubicBezTo>
                  <a:pt x="426" y="265"/>
                  <a:pt x="426" y="265"/>
                  <a:pt x="426" y="265"/>
                </a:cubicBezTo>
                <a:cubicBezTo>
                  <a:pt x="426" y="265"/>
                  <a:pt x="497" y="265"/>
                  <a:pt x="497" y="230"/>
                </a:cubicBezTo>
                <a:cubicBezTo>
                  <a:pt x="497" y="195"/>
                  <a:pt x="426" y="195"/>
                  <a:pt x="426" y="195"/>
                </a:cubicBezTo>
                <a:cubicBezTo>
                  <a:pt x="293" y="195"/>
                  <a:pt x="293" y="195"/>
                  <a:pt x="293" y="195"/>
                </a:cubicBezTo>
                <a:cubicBezTo>
                  <a:pt x="186" y="0"/>
                  <a:pt x="186" y="0"/>
                  <a:pt x="186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95" y="195"/>
                  <a:pt x="195" y="195"/>
                  <a:pt x="195" y="195"/>
                </a:cubicBezTo>
                <a:cubicBezTo>
                  <a:pt x="107" y="195"/>
                  <a:pt x="107" y="195"/>
                  <a:pt x="107" y="195"/>
                </a:cubicBezTo>
                <a:cubicBezTo>
                  <a:pt x="53" y="150"/>
                  <a:pt x="53" y="150"/>
                  <a:pt x="53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36" y="230"/>
                  <a:pt x="36" y="230"/>
                  <a:pt x="36" y="230"/>
                </a:cubicBezTo>
                <a:cubicBezTo>
                  <a:pt x="0" y="319"/>
                  <a:pt x="0" y="319"/>
                  <a:pt x="0" y="319"/>
                </a:cubicBezTo>
                <a:cubicBezTo>
                  <a:pt x="53" y="319"/>
                  <a:pt x="53" y="319"/>
                  <a:pt x="53" y="319"/>
                </a:cubicBezTo>
                <a:cubicBezTo>
                  <a:pt x="107" y="265"/>
                  <a:pt x="107" y="265"/>
                  <a:pt x="107" y="265"/>
                </a:cubicBezTo>
                <a:cubicBezTo>
                  <a:pt x="195" y="265"/>
                  <a:pt x="195" y="265"/>
                  <a:pt x="195" y="265"/>
                </a:cubicBezTo>
                <a:lnTo>
                  <a:pt x="133" y="469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4" tIns="45712" rIns="91424" bIns="45712" anchor="ctr"/>
          <a:lstStyle/>
          <a:p>
            <a:endParaRPr lang="ko-KR" altLang="en-US"/>
          </a:p>
        </p:txBody>
      </p:sp>
      <p:sp>
        <p:nvSpPr>
          <p:cNvPr id="4132" name="Freeform 155"/>
          <p:cNvSpPr>
            <a:spLocks noChangeArrowheads="1"/>
          </p:cNvSpPr>
          <p:nvPr/>
        </p:nvSpPr>
        <p:spPr bwMode="auto">
          <a:xfrm>
            <a:off x="18045113" y="9740900"/>
            <a:ext cx="750887" cy="917575"/>
          </a:xfrm>
          <a:custGeom>
            <a:avLst/>
            <a:gdLst>
              <a:gd name="T0" fmla="*/ 766240856 w 501"/>
              <a:gd name="T1" fmla="*/ 224903966 h 619"/>
              <a:gd name="T2" fmla="*/ 766240856 w 501"/>
              <a:gd name="T3" fmla="*/ 224903966 h 619"/>
              <a:gd name="T4" fmla="*/ 613339189 w 501"/>
              <a:gd name="T5" fmla="*/ 449806448 h 619"/>
              <a:gd name="T6" fmla="*/ 510826236 w 501"/>
              <a:gd name="T7" fmla="*/ 0 h 619"/>
              <a:gd name="T8" fmla="*/ 229350249 w 501"/>
              <a:gd name="T9" fmla="*/ 601446310 h 619"/>
              <a:gd name="T10" fmla="*/ 126837296 w 501"/>
              <a:gd name="T11" fmla="*/ 349281663 h 619"/>
              <a:gd name="T12" fmla="*/ 0 w 501"/>
              <a:gd name="T13" fmla="*/ 625299222 h 619"/>
              <a:gd name="T14" fmla="*/ 434376153 w 501"/>
              <a:gd name="T15" fmla="*/ 1052956644 h 619"/>
              <a:gd name="T16" fmla="*/ 868753808 w 501"/>
              <a:gd name="T17" fmla="*/ 625299222 h 619"/>
              <a:gd name="T18" fmla="*/ 766240856 w 501"/>
              <a:gd name="T19" fmla="*/ 224903966 h 619"/>
              <a:gd name="T20" fmla="*/ 460439023 w 501"/>
              <a:gd name="T21" fmla="*/ 1001843050 h 619"/>
              <a:gd name="T22" fmla="*/ 460439023 w 501"/>
              <a:gd name="T23" fmla="*/ 1001843050 h 619"/>
              <a:gd name="T24" fmla="*/ 50387213 w 501"/>
              <a:gd name="T25" fmla="*/ 601446310 h 619"/>
              <a:gd name="T26" fmla="*/ 102512952 w 501"/>
              <a:gd name="T27" fmla="*/ 500921525 h 619"/>
              <a:gd name="T28" fmla="*/ 307538857 w 501"/>
              <a:gd name="T29" fmla="*/ 676414299 h 619"/>
              <a:gd name="T30" fmla="*/ 434376153 w 501"/>
              <a:gd name="T31" fmla="*/ 98820900 h 619"/>
              <a:gd name="T32" fmla="*/ 663727903 w 501"/>
              <a:gd name="T33" fmla="*/ 550331234 h 619"/>
              <a:gd name="T34" fmla="*/ 715852141 w 501"/>
              <a:gd name="T35" fmla="*/ 349281663 h 619"/>
              <a:gd name="T36" fmla="*/ 818365093 w 501"/>
              <a:gd name="T37" fmla="*/ 625299222 h 619"/>
              <a:gd name="T38" fmla="*/ 460439023 w 501"/>
              <a:gd name="T39" fmla="*/ 1001843050 h 61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01" h="619">
                <a:moveTo>
                  <a:pt x="441" y="132"/>
                </a:moveTo>
                <a:lnTo>
                  <a:pt x="441" y="132"/>
                </a:lnTo>
                <a:cubicBezTo>
                  <a:pt x="353" y="162"/>
                  <a:pt x="339" y="220"/>
                  <a:pt x="353" y="264"/>
                </a:cubicBezTo>
                <a:cubicBezTo>
                  <a:pt x="280" y="191"/>
                  <a:pt x="294" y="117"/>
                  <a:pt x="294" y="0"/>
                </a:cubicBezTo>
                <a:cubicBezTo>
                  <a:pt x="88" y="73"/>
                  <a:pt x="132" y="279"/>
                  <a:pt x="132" y="353"/>
                </a:cubicBezTo>
                <a:cubicBezTo>
                  <a:pt x="88" y="309"/>
                  <a:pt x="73" y="205"/>
                  <a:pt x="73" y="205"/>
                </a:cubicBezTo>
                <a:cubicBezTo>
                  <a:pt x="14" y="235"/>
                  <a:pt x="0" y="309"/>
                  <a:pt x="0" y="367"/>
                </a:cubicBezTo>
                <a:cubicBezTo>
                  <a:pt x="0" y="515"/>
                  <a:pt x="103" y="618"/>
                  <a:pt x="250" y="618"/>
                </a:cubicBezTo>
                <a:cubicBezTo>
                  <a:pt x="397" y="618"/>
                  <a:pt x="500" y="515"/>
                  <a:pt x="500" y="367"/>
                </a:cubicBezTo>
                <a:cubicBezTo>
                  <a:pt x="500" y="279"/>
                  <a:pt x="441" y="250"/>
                  <a:pt x="441" y="132"/>
                </a:cubicBezTo>
                <a:close/>
                <a:moveTo>
                  <a:pt x="265" y="588"/>
                </a:moveTo>
                <a:lnTo>
                  <a:pt x="265" y="588"/>
                </a:lnTo>
                <a:cubicBezTo>
                  <a:pt x="132" y="588"/>
                  <a:pt x="29" y="485"/>
                  <a:pt x="29" y="353"/>
                </a:cubicBezTo>
                <a:cubicBezTo>
                  <a:pt x="29" y="338"/>
                  <a:pt x="29" y="309"/>
                  <a:pt x="59" y="294"/>
                </a:cubicBezTo>
                <a:cubicBezTo>
                  <a:pt x="59" y="309"/>
                  <a:pt x="88" y="412"/>
                  <a:pt x="177" y="397"/>
                </a:cubicBezTo>
                <a:cubicBezTo>
                  <a:pt x="177" y="323"/>
                  <a:pt x="147" y="117"/>
                  <a:pt x="250" y="58"/>
                </a:cubicBezTo>
                <a:cubicBezTo>
                  <a:pt x="250" y="162"/>
                  <a:pt x="265" y="309"/>
                  <a:pt x="382" y="323"/>
                </a:cubicBezTo>
                <a:cubicBezTo>
                  <a:pt x="382" y="279"/>
                  <a:pt x="382" y="220"/>
                  <a:pt x="412" y="205"/>
                </a:cubicBezTo>
                <a:cubicBezTo>
                  <a:pt x="412" y="264"/>
                  <a:pt x="471" y="309"/>
                  <a:pt x="471" y="367"/>
                </a:cubicBezTo>
                <a:cubicBezTo>
                  <a:pt x="471" y="485"/>
                  <a:pt x="353" y="588"/>
                  <a:pt x="265" y="5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33" name="Rectangle 51"/>
          <p:cNvSpPr>
            <a:spLocks noChangeArrowheads="1"/>
          </p:cNvSpPr>
          <p:nvPr/>
        </p:nvSpPr>
        <p:spPr bwMode="auto">
          <a:xfrm>
            <a:off x="19853275" y="9896475"/>
            <a:ext cx="1293813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Lato Regular" pitchFamily="-65" charset="0"/>
              </a:rPr>
              <a:t>범죄</a:t>
            </a:r>
            <a:endParaRPr lang="en-US" altLang="ko-KR" sz="2400">
              <a:latin typeface="Lato Regular" pitchFamily="-65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Lato Regular" pitchFamily="-65" charset="0"/>
              </a:rPr>
              <a:t>사고</a:t>
            </a:r>
            <a:endParaRPr lang="en-US" altLang="ko-KR" sz="2400">
              <a:latin typeface="Lato Regular" pitchFamily="-65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Lato Regular" pitchFamily="-65" charset="0"/>
              </a:rPr>
              <a:t>보안</a:t>
            </a:r>
            <a:endParaRPr lang="en-US" altLang="ko-KR" sz="2400">
              <a:latin typeface="Lato Regular" pitchFamily="-65" charset="0"/>
            </a:endParaRPr>
          </a:p>
        </p:txBody>
      </p:sp>
      <p:sp>
        <p:nvSpPr>
          <p:cNvPr id="4134" name="Rectangle 51"/>
          <p:cNvSpPr>
            <a:spLocks noChangeArrowheads="1"/>
          </p:cNvSpPr>
          <p:nvPr/>
        </p:nvSpPr>
        <p:spPr bwMode="auto">
          <a:xfrm>
            <a:off x="3049588" y="2657475"/>
            <a:ext cx="30321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Lato Regular" pitchFamily="-65" charset="0"/>
              </a:rPr>
              <a:t>사회적 약자</a:t>
            </a:r>
            <a:endParaRPr lang="en-US" altLang="ko-KR" sz="2400">
              <a:latin typeface="Lato Regular" pitchFamily="-65" charset="0"/>
            </a:endParaRPr>
          </a:p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Lato Regular" pitchFamily="-65" charset="0"/>
              </a:rPr>
              <a:t>농업</a:t>
            </a:r>
            <a:r>
              <a:rPr lang="en-US" altLang="ko-KR" sz="2400">
                <a:latin typeface="Lato Regular" pitchFamily="-65" charset="0"/>
              </a:rPr>
              <a:t>/</a:t>
            </a:r>
            <a:r>
              <a:rPr lang="ko-KR" altLang="en-US" sz="2400">
                <a:latin typeface="Lato Regular" pitchFamily="-65" charset="0"/>
              </a:rPr>
              <a:t>지역 활성화</a:t>
            </a:r>
            <a:endParaRPr lang="en-US" altLang="ko-KR" sz="2400">
              <a:latin typeface="Lato Regular" pitchFamily="-65" charset="0"/>
            </a:endParaRPr>
          </a:p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Lato Regular" pitchFamily="-65" charset="0"/>
              </a:rPr>
              <a:t>추천</a:t>
            </a:r>
            <a:endParaRPr lang="en-US" altLang="ko-KR" sz="2400">
              <a:latin typeface="Lato Regular" pitchFamily="-65" charset="0"/>
            </a:endParaRPr>
          </a:p>
          <a:p>
            <a:pPr algn="r"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Lato Regular" pitchFamily="-65" charset="0"/>
              </a:rPr>
              <a:t>교통</a:t>
            </a:r>
            <a:endParaRPr lang="en-US" altLang="ko-KR" sz="2400">
              <a:latin typeface="Lato Regular" pitchFamily="-65" charset="0"/>
            </a:endParaRPr>
          </a:p>
        </p:txBody>
      </p:sp>
      <p:sp>
        <p:nvSpPr>
          <p:cNvPr id="4135" name="Rectangle 51"/>
          <p:cNvSpPr>
            <a:spLocks noChangeArrowheads="1"/>
          </p:cNvSpPr>
          <p:nvPr/>
        </p:nvSpPr>
        <p:spPr bwMode="auto">
          <a:xfrm>
            <a:off x="1922463" y="5740400"/>
            <a:ext cx="12620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Lato Regular" pitchFamily="-65" charset="0"/>
              </a:rPr>
              <a:t>학교</a:t>
            </a:r>
            <a:endParaRPr lang="en-US" altLang="ko-KR" sz="2400">
              <a:latin typeface="Lato Regular" pitchFamily="-65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Lato Regular" pitchFamily="-65" charset="0"/>
              </a:rPr>
              <a:t>코딩</a:t>
            </a:r>
            <a:endParaRPr lang="en-US" altLang="ko-KR" sz="2400">
              <a:latin typeface="Lato Regular" pitchFamily="-65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Lato Regular" pitchFamily="-65" charset="0"/>
              </a:rPr>
              <a:t>영어</a:t>
            </a:r>
            <a:endParaRPr lang="en-US" altLang="ko-KR" sz="2400">
              <a:latin typeface="Lato Regular" pitchFamily="-65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Lato Regular" pitchFamily="-65" charset="0"/>
              </a:rPr>
              <a:t>시사</a:t>
            </a:r>
            <a:endParaRPr lang="en-US" altLang="ko-KR" sz="2400">
              <a:latin typeface="Lato Regular" pitchFamily="-65" charset="0"/>
            </a:endParaRPr>
          </a:p>
        </p:txBody>
      </p:sp>
      <p:sp>
        <p:nvSpPr>
          <p:cNvPr id="4136" name="Rectangle 51"/>
          <p:cNvSpPr>
            <a:spLocks noChangeArrowheads="1"/>
          </p:cNvSpPr>
          <p:nvPr/>
        </p:nvSpPr>
        <p:spPr bwMode="auto">
          <a:xfrm>
            <a:off x="20861338" y="6473825"/>
            <a:ext cx="1876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Lato Regular" pitchFamily="-65" charset="0"/>
              </a:rPr>
              <a:t>게임</a:t>
            </a:r>
            <a:endParaRPr lang="en-US" altLang="ko-KR" sz="2400">
              <a:latin typeface="Lato Regular" pitchFamily="-65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Lato Regular" pitchFamily="-65" charset="0"/>
              </a:rPr>
              <a:t>여행</a:t>
            </a:r>
            <a:endParaRPr lang="en-US" altLang="ko-KR" sz="2400">
              <a:latin typeface="Lato Regular" pitchFamily="-65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Lato Regular" pitchFamily="-65" charset="0"/>
              </a:rPr>
              <a:t>일정관리</a:t>
            </a:r>
            <a:endParaRPr lang="en-US" altLang="ko-KR" sz="2400">
              <a:latin typeface="Lato Regular" pitchFamily="-65" charset="0"/>
            </a:endParaRPr>
          </a:p>
        </p:txBody>
      </p:sp>
      <p:sp>
        <p:nvSpPr>
          <p:cNvPr id="4137" name="Rectangle 51"/>
          <p:cNvSpPr>
            <a:spLocks noChangeArrowheads="1"/>
          </p:cNvSpPr>
          <p:nvPr/>
        </p:nvSpPr>
        <p:spPr bwMode="auto">
          <a:xfrm>
            <a:off x="13288963" y="10828338"/>
            <a:ext cx="23129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Lato Regular" pitchFamily="-65" charset="0"/>
              </a:rPr>
              <a:t>사진</a:t>
            </a:r>
            <a:endParaRPr lang="en-US" altLang="ko-KR" sz="2400">
              <a:latin typeface="Lato Regular" pitchFamily="-65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Lato Regular" pitchFamily="-65" charset="0"/>
              </a:rPr>
              <a:t>음악</a:t>
            </a:r>
            <a:endParaRPr lang="en-US" altLang="ko-KR" sz="2400">
              <a:latin typeface="Lato Regular" pitchFamily="-65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Lato Regular" pitchFamily="-65" charset="0"/>
              </a:rPr>
              <a:t>미술</a:t>
            </a:r>
            <a:r>
              <a:rPr lang="en-US" altLang="ko-KR" sz="2400">
                <a:latin typeface="Lato Regular" pitchFamily="-65" charset="0"/>
              </a:rPr>
              <a:t>/</a:t>
            </a:r>
            <a:r>
              <a:rPr lang="ko-KR" altLang="en-US" sz="2400">
                <a:latin typeface="Lato Regular" pitchFamily="-65" charset="0"/>
              </a:rPr>
              <a:t>디자인</a:t>
            </a:r>
            <a:endParaRPr lang="en-US" altLang="ko-KR" sz="2400">
              <a:latin typeface="Lato Regular" pitchFamily="-65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Lato Regular" pitchFamily="-65" charset="0"/>
              </a:rPr>
              <a:t>언어</a:t>
            </a:r>
            <a:endParaRPr lang="en-US" altLang="ko-KR" sz="2400">
              <a:latin typeface="Lato Regular" pitchFamily="-65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Lato Regular" pitchFamily="-65" charset="0"/>
              </a:rPr>
              <a:t>영상</a:t>
            </a:r>
            <a:endParaRPr lang="en-US" altLang="ko-KR" sz="2400">
              <a:latin typeface="Lato Regular" pitchFamily="-65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Lato Regular" pitchFamily="-65" charset="0"/>
              </a:rPr>
              <a:t>데이터</a:t>
            </a:r>
            <a:endParaRPr lang="en-US" altLang="ko-KR" sz="2400">
              <a:latin typeface="Lato Regular" pitchFamily="-65" charset="0"/>
            </a:endParaRPr>
          </a:p>
        </p:txBody>
      </p:sp>
      <p:sp>
        <p:nvSpPr>
          <p:cNvPr id="4138" name="Rectangle 51"/>
          <p:cNvSpPr>
            <a:spLocks noChangeArrowheads="1"/>
          </p:cNvSpPr>
          <p:nvPr/>
        </p:nvSpPr>
        <p:spPr bwMode="auto">
          <a:xfrm>
            <a:off x="18429288" y="3201988"/>
            <a:ext cx="12620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Lato Regular" pitchFamily="-65" charset="0"/>
              </a:rPr>
              <a:t>동물</a:t>
            </a:r>
            <a:endParaRPr lang="en-US" altLang="ko-KR" sz="2400">
              <a:latin typeface="Lato Regular" pitchFamily="-65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Lato Regular" pitchFamily="-65" charset="0"/>
              </a:rPr>
              <a:t>환경</a:t>
            </a:r>
            <a:endParaRPr lang="en-US" altLang="ko-KR" sz="2400">
              <a:latin typeface="Lato Regular" pitchFamily="-65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5123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57" name="Rectangle 56"/>
          <p:cNvSpPr/>
          <p:nvPr/>
        </p:nvSpPr>
        <p:spPr>
          <a:xfrm>
            <a:off x="8347075" y="1025525"/>
            <a:ext cx="7662863" cy="107632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>
                <a:solidFill>
                  <a:schemeClr val="tx2"/>
                </a:solidFill>
                <a:latin typeface="Montserrat"/>
                <a:cs typeface="Montserrat"/>
              </a:rPr>
              <a:t>MINDMAP DIAGRAM</a:t>
            </a:r>
          </a:p>
        </p:txBody>
      </p:sp>
      <p:grpSp>
        <p:nvGrpSpPr>
          <p:cNvPr id="5125" name="그룹 1"/>
          <p:cNvGrpSpPr>
            <a:grpSpLocks/>
          </p:cNvGrpSpPr>
          <p:nvPr/>
        </p:nvGrpSpPr>
        <p:grpSpPr bwMode="auto">
          <a:xfrm>
            <a:off x="-574675" y="4173538"/>
            <a:ext cx="5786438" cy="5697537"/>
            <a:chOff x="3425499" y="5362826"/>
            <a:chExt cx="2339974" cy="2303463"/>
          </a:xfrm>
        </p:grpSpPr>
        <p:sp>
          <p:nvSpPr>
            <p:cNvPr id="45" name="Oval 37"/>
            <p:cNvSpPr>
              <a:spLocks noChangeAspect="1"/>
            </p:cNvSpPr>
            <p:nvPr/>
          </p:nvSpPr>
          <p:spPr>
            <a:xfrm>
              <a:off x="3438980" y="5362826"/>
              <a:ext cx="2303382" cy="230346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Rectangle 47"/>
            <p:cNvSpPr/>
            <p:nvPr/>
          </p:nvSpPr>
          <p:spPr>
            <a:xfrm>
              <a:off x="3425499" y="6763901"/>
              <a:ext cx="2339974" cy="435149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5400" dirty="0">
                  <a:solidFill>
                    <a:srgbClr val="FFFFFF"/>
                  </a:solidFill>
                  <a:latin typeface="Lato Regular"/>
                  <a:cs typeface="Lato Regular"/>
                </a:rPr>
                <a:t>학습 및 교육</a:t>
              </a:r>
              <a:endParaRPr lang="en-US" sz="5400" dirty="0">
                <a:solidFill>
                  <a:srgbClr val="FFFFFF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5131" name="Freeform 14"/>
            <p:cNvSpPr>
              <a:spLocks noChangeArrowheads="1"/>
            </p:cNvSpPr>
            <p:nvPr/>
          </p:nvSpPr>
          <p:spPr bwMode="auto">
            <a:xfrm>
              <a:off x="4192829" y="5824363"/>
              <a:ext cx="795873" cy="795873"/>
            </a:xfrm>
            <a:custGeom>
              <a:avLst/>
              <a:gdLst>
                <a:gd name="T0" fmla="*/ 2147483646 w 609"/>
                <a:gd name="T1" fmla="*/ 2147483646 h 609"/>
                <a:gd name="T2" fmla="*/ 2147483646 w 609"/>
                <a:gd name="T3" fmla="*/ 2147483646 h 609"/>
                <a:gd name="T4" fmla="*/ 2147483646 w 609"/>
                <a:gd name="T5" fmla="*/ 2147483646 h 609"/>
                <a:gd name="T6" fmla="*/ 0 w 609"/>
                <a:gd name="T7" fmla="*/ 2147483646 h 609"/>
                <a:gd name="T8" fmla="*/ 2147483646 w 609"/>
                <a:gd name="T9" fmla="*/ 2147483646 h 609"/>
                <a:gd name="T10" fmla="*/ 2147483646 w 609"/>
                <a:gd name="T11" fmla="*/ 2147483646 h 609"/>
                <a:gd name="T12" fmla="*/ 2147483646 w 609"/>
                <a:gd name="T13" fmla="*/ 2147483646 h 609"/>
                <a:gd name="T14" fmla="*/ 2147483646 w 609"/>
                <a:gd name="T15" fmla="*/ 2147483646 h 609"/>
                <a:gd name="T16" fmla="*/ 2147483646 w 609"/>
                <a:gd name="T17" fmla="*/ 2147483646 h 609"/>
                <a:gd name="T18" fmla="*/ 2147483646 w 609"/>
                <a:gd name="T19" fmla="*/ 2147483646 h 609"/>
                <a:gd name="T20" fmla="*/ 2147483646 w 609"/>
                <a:gd name="T21" fmla="*/ 2147483646 h 609"/>
                <a:gd name="T22" fmla="*/ 2147483646 w 609"/>
                <a:gd name="T23" fmla="*/ 2147483646 h 609"/>
                <a:gd name="T24" fmla="*/ 2147483646 w 609"/>
                <a:gd name="T25" fmla="*/ 2147483646 h 609"/>
                <a:gd name="T26" fmla="*/ 2147483646 w 609"/>
                <a:gd name="T27" fmla="*/ 2147483646 h 609"/>
                <a:gd name="T28" fmla="*/ 2147483646 w 609"/>
                <a:gd name="T29" fmla="*/ 2147483646 h 609"/>
                <a:gd name="T30" fmla="*/ 2147483646 w 609"/>
                <a:gd name="T31" fmla="*/ 2147483646 h 609"/>
                <a:gd name="T32" fmla="*/ 2147483646 w 609"/>
                <a:gd name="T33" fmla="*/ 2147483646 h 609"/>
                <a:gd name="T34" fmla="*/ 2147483646 w 609"/>
                <a:gd name="T35" fmla="*/ 2147483646 h 609"/>
                <a:gd name="T36" fmla="*/ 2147483646 w 609"/>
                <a:gd name="T37" fmla="*/ 2147483646 h 609"/>
                <a:gd name="T38" fmla="*/ 2147483646 w 609"/>
                <a:gd name="T39" fmla="*/ 2147483646 h 609"/>
                <a:gd name="T40" fmla="*/ 2147483646 w 609"/>
                <a:gd name="T41" fmla="*/ 2147483646 h 609"/>
                <a:gd name="T42" fmla="*/ 2147483646 w 609"/>
                <a:gd name="T43" fmla="*/ 2147483646 h 609"/>
                <a:gd name="T44" fmla="*/ 2147483646 w 609"/>
                <a:gd name="T45" fmla="*/ 2147483646 h 609"/>
                <a:gd name="T46" fmla="*/ 2147483646 w 609"/>
                <a:gd name="T47" fmla="*/ 2147483646 h 609"/>
                <a:gd name="T48" fmla="*/ 2147483646 w 609"/>
                <a:gd name="T49" fmla="*/ 2147483646 h 609"/>
                <a:gd name="T50" fmla="*/ 2147483646 w 609"/>
                <a:gd name="T51" fmla="*/ 2147483646 h 609"/>
                <a:gd name="T52" fmla="*/ 2147483646 w 609"/>
                <a:gd name="T53" fmla="*/ 2147483646 h 609"/>
                <a:gd name="T54" fmla="*/ 2147483646 w 609"/>
                <a:gd name="T55" fmla="*/ 2147483646 h 609"/>
                <a:gd name="T56" fmla="*/ 2147483646 w 609"/>
                <a:gd name="T57" fmla="*/ 2147483646 h 609"/>
                <a:gd name="T58" fmla="*/ 2147483646 w 609"/>
                <a:gd name="T59" fmla="*/ 2147483646 h 609"/>
                <a:gd name="T60" fmla="*/ 2147483646 w 609"/>
                <a:gd name="T61" fmla="*/ 2147483646 h 609"/>
                <a:gd name="T62" fmla="*/ 2147483646 w 609"/>
                <a:gd name="T63" fmla="*/ 2147483646 h 609"/>
                <a:gd name="T64" fmla="*/ 2147483646 w 609"/>
                <a:gd name="T65" fmla="*/ 2147483646 h 609"/>
                <a:gd name="T66" fmla="*/ 2147483646 w 609"/>
                <a:gd name="T67" fmla="*/ 2147483646 h 609"/>
                <a:gd name="T68" fmla="*/ 2147483646 w 609"/>
                <a:gd name="T69" fmla="*/ 2147483646 h 609"/>
                <a:gd name="T70" fmla="*/ 2147483646 w 609"/>
                <a:gd name="T71" fmla="*/ 2147483646 h 609"/>
                <a:gd name="T72" fmla="*/ 2147483646 w 609"/>
                <a:gd name="T73" fmla="*/ 2147483646 h 609"/>
                <a:gd name="T74" fmla="*/ 2147483646 w 609"/>
                <a:gd name="T75" fmla="*/ 2147483646 h 609"/>
                <a:gd name="T76" fmla="*/ 2147483646 w 609"/>
                <a:gd name="T77" fmla="*/ 2147483646 h 609"/>
                <a:gd name="T78" fmla="*/ 2147483646 w 609"/>
                <a:gd name="T79" fmla="*/ 2147483646 h 609"/>
                <a:gd name="T80" fmla="*/ 2147483646 w 609"/>
                <a:gd name="T81" fmla="*/ 2147483646 h 609"/>
                <a:gd name="T82" fmla="*/ 2147483646 w 609"/>
                <a:gd name="T83" fmla="*/ 2147483646 h 609"/>
                <a:gd name="T84" fmla="*/ 2147483646 w 609"/>
                <a:gd name="T85" fmla="*/ 2147483646 h 609"/>
                <a:gd name="T86" fmla="*/ 2147483646 w 609"/>
                <a:gd name="T87" fmla="*/ 2147483646 h 609"/>
                <a:gd name="T88" fmla="*/ 2147483646 w 609"/>
                <a:gd name="T89" fmla="*/ 2147483646 h 609"/>
                <a:gd name="T90" fmla="*/ 2147483646 w 609"/>
                <a:gd name="T91" fmla="*/ 2147483646 h 609"/>
                <a:gd name="T92" fmla="*/ 2147483646 w 609"/>
                <a:gd name="T93" fmla="*/ 2147483646 h 609"/>
                <a:gd name="T94" fmla="*/ 2147483646 w 609"/>
                <a:gd name="T95" fmla="*/ 2147483646 h 609"/>
                <a:gd name="T96" fmla="*/ 2147483646 w 609"/>
                <a:gd name="T97" fmla="*/ 2147483646 h 609"/>
                <a:gd name="T98" fmla="*/ 2147483646 w 609"/>
                <a:gd name="T99" fmla="*/ 2147483646 h 609"/>
                <a:gd name="T100" fmla="*/ 2147483646 w 609"/>
                <a:gd name="T101" fmla="*/ 2147483646 h 609"/>
                <a:gd name="T102" fmla="*/ 2147483646 w 609"/>
                <a:gd name="T103" fmla="*/ 2147483646 h 609"/>
                <a:gd name="T104" fmla="*/ 2147483646 w 609"/>
                <a:gd name="T105" fmla="*/ 2147483646 h 609"/>
                <a:gd name="T106" fmla="*/ 2147483646 w 609"/>
                <a:gd name="T107" fmla="*/ 2147483646 h 609"/>
                <a:gd name="T108" fmla="*/ 2147483646 w 609"/>
                <a:gd name="T109" fmla="*/ 2147483646 h 609"/>
                <a:gd name="T110" fmla="*/ 2147483646 w 609"/>
                <a:gd name="T111" fmla="*/ 2147483646 h 609"/>
                <a:gd name="T112" fmla="*/ 2147483646 w 609"/>
                <a:gd name="T113" fmla="*/ 2147483646 h 609"/>
                <a:gd name="T114" fmla="*/ 2147483646 w 609"/>
                <a:gd name="T115" fmla="*/ 2147483646 h 60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609" h="609">
                  <a:moveTo>
                    <a:pt x="587" y="488"/>
                  </a:moveTo>
                  <a:lnTo>
                    <a:pt x="587" y="488"/>
                  </a:lnTo>
                  <a:cubicBezTo>
                    <a:pt x="318" y="601"/>
                    <a:pt x="318" y="601"/>
                    <a:pt x="318" y="601"/>
                  </a:cubicBezTo>
                  <a:cubicBezTo>
                    <a:pt x="311" y="608"/>
                    <a:pt x="311" y="608"/>
                    <a:pt x="304" y="608"/>
                  </a:cubicBezTo>
                  <a:cubicBezTo>
                    <a:pt x="297" y="608"/>
                    <a:pt x="297" y="608"/>
                    <a:pt x="290" y="601"/>
                  </a:cubicBezTo>
                  <a:cubicBezTo>
                    <a:pt x="21" y="488"/>
                    <a:pt x="21" y="488"/>
                    <a:pt x="21" y="488"/>
                  </a:cubicBezTo>
                  <a:cubicBezTo>
                    <a:pt x="7" y="488"/>
                    <a:pt x="0" y="474"/>
                    <a:pt x="0" y="46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35" y="0"/>
                    <a:pt x="35" y="0"/>
                    <a:pt x="42" y="8"/>
                  </a:cubicBezTo>
                  <a:cubicBezTo>
                    <a:pt x="304" y="114"/>
                    <a:pt x="304" y="114"/>
                    <a:pt x="304" y="114"/>
                  </a:cubicBezTo>
                  <a:cubicBezTo>
                    <a:pt x="565" y="8"/>
                    <a:pt x="565" y="8"/>
                    <a:pt x="565" y="8"/>
                  </a:cubicBezTo>
                  <a:cubicBezTo>
                    <a:pt x="572" y="0"/>
                    <a:pt x="572" y="0"/>
                    <a:pt x="579" y="0"/>
                  </a:cubicBezTo>
                  <a:cubicBezTo>
                    <a:pt x="594" y="0"/>
                    <a:pt x="608" y="15"/>
                    <a:pt x="608" y="29"/>
                  </a:cubicBezTo>
                  <a:cubicBezTo>
                    <a:pt x="608" y="467"/>
                    <a:pt x="608" y="467"/>
                    <a:pt x="608" y="467"/>
                  </a:cubicBezTo>
                  <a:cubicBezTo>
                    <a:pt x="608" y="474"/>
                    <a:pt x="601" y="488"/>
                    <a:pt x="587" y="488"/>
                  </a:cubicBezTo>
                  <a:close/>
                  <a:moveTo>
                    <a:pt x="276" y="163"/>
                  </a:moveTo>
                  <a:lnTo>
                    <a:pt x="276" y="163"/>
                  </a:lnTo>
                  <a:cubicBezTo>
                    <a:pt x="56" y="71"/>
                    <a:pt x="56" y="71"/>
                    <a:pt x="56" y="71"/>
                  </a:cubicBezTo>
                  <a:cubicBezTo>
                    <a:pt x="56" y="446"/>
                    <a:pt x="56" y="446"/>
                    <a:pt x="56" y="446"/>
                  </a:cubicBezTo>
                  <a:cubicBezTo>
                    <a:pt x="276" y="538"/>
                    <a:pt x="276" y="538"/>
                    <a:pt x="276" y="538"/>
                  </a:cubicBezTo>
                  <a:lnTo>
                    <a:pt x="276" y="163"/>
                  </a:lnTo>
                  <a:close/>
                  <a:moveTo>
                    <a:pt x="551" y="71"/>
                  </a:moveTo>
                  <a:lnTo>
                    <a:pt x="551" y="71"/>
                  </a:lnTo>
                  <a:cubicBezTo>
                    <a:pt x="332" y="163"/>
                    <a:pt x="332" y="163"/>
                    <a:pt x="332" y="163"/>
                  </a:cubicBezTo>
                  <a:cubicBezTo>
                    <a:pt x="332" y="538"/>
                    <a:pt x="332" y="538"/>
                    <a:pt x="332" y="538"/>
                  </a:cubicBezTo>
                  <a:cubicBezTo>
                    <a:pt x="551" y="446"/>
                    <a:pt x="551" y="446"/>
                    <a:pt x="551" y="446"/>
                  </a:cubicBezTo>
                  <a:lnTo>
                    <a:pt x="551" y="71"/>
                  </a:lnTo>
                  <a:close/>
                  <a:moveTo>
                    <a:pt x="375" y="206"/>
                  </a:moveTo>
                  <a:lnTo>
                    <a:pt x="375" y="206"/>
                  </a:lnTo>
                  <a:cubicBezTo>
                    <a:pt x="480" y="156"/>
                    <a:pt x="480" y="156"/>
                    <a:pt x="480" y="156"/>
                  </a:cubicBezTo>
                  <a:cubicBezTo>
                    <a:pt x="488" y="156"/>
                    <a:pt x="488" y="156"/>
                    <a:pt x="495" y="156"/>
                  </a:cubicBezTo>
                  <a:cubicBezTo>
                    <a:pt x="509" y="156"/>
                    <a:pt x="523" y="163"/>
                    <a:pt x="523" y="184"/>
                  </a:cubicBezTo>
                  <a:cubicBezTo>
                    <a:pt x="523" y="191"/>
                    <a:pt x="516" y="206"/>
                    <a:pt x="502" y="206"/>
                  </a:cubicBezTo>
                  <a:cubicBezTo>
                    <a:pt x="403" y="255"/>
                    <a:pt x="403" y="255"/>
                    <a:pt x="403" y="255"/>
                  </a:cubicBezTo>
                  <a:cubicBezTo>
                    <a:pt x="396" y="255"/>
                    <a:pt x="396" y="255"/>
                    <a:pt x="389" y="255"/>
                  </a:cubicBezTo>
                  <a:cubicBezTo>
                    <a:pt x="375" y="255"/>
                    <a:pt x="360" y="248"/>
                    <a:pt x="360" y="227"/>
                  </a:cubicBezTo>
                  <a:cubicBezTo>
                    <a:pt x="360" y="220"/>
                    <a:pt x="367" y="206"/>
                    <a:pt x="375" y="206"/>
                  </a:cubicBezTo>
                  <a:close/>
                  <a:moveTo>
                    <a:pt x="375" y="304"/>
                  </a:moveTo>
                  <a:lnTo>
                    <a:pt x="375" y="304"/>
                  </a:lnTo>
                  <a:cubicBezTo>
                    <a:pt x="480" y="262"/>
                    <a:pt x="480" y="262"/>
                    <a:pt x="480" y="262"/>
                  </a:cubicBezTo>
                  <a:cubicBezTo>
                    <a:pt x="488" y="255"/>
                    <a:pt x="488" y="255"/>
                    <a:pt x="495" y="255"/>
                  </a:cubicBezTo>
                  <a:cubicBezTo>
                    <a:pt x="509" y="255"/>
                    <a:pt x="523" y="269"/>
                    <a:pt x="523" y="283"/>
                  </a:cubicBezTo>
                  <a:cubicBezTo>
                    <a:pt x="523" y="297"/>
                    <a:pt x="516" y="304"/>
                    <a:pt x="502" y="311"/>
                  </a:cubicBezTo>
                  <a:cubicBezTo>
                    <a:pt x="403" y="361"/>
                    <a:pt x="403" y="361"/>
                    <a:pt x="403" y="361"/>
                  </a:cubicBezTo>
                  <a:cubicBezTo>
                    <a:pt x="396" y="361"/>
                    <a:pt x="396" y="361"/>
                    <a:pt x="389" y="361"/>
                  </a:cubicBezTo>
                  <a:cubicBezTo>
                    <a:pt x="375" y="361"/>
                    <a:pt x="360" y="347"/>
                    <a:pt x="360" y="333"/>
                  </a:cubicBezTo>
                  <a:cubicBezTo>
                    <a:pt x="360" y="319"/>
                    <a:pt x="367" y="311"/>
                    <a:pt x="375" y="304"/>
                  </a:cubicBezTo>
                  <a:close/>
                  <a:moveTo>
                    <a:pt x="375" y="410"/>
                  </a:moveTo>
                  <a:lnTo>
                    <a:pt x="375" y="410"/>
                  </a:lnTo>
                  <a:cubicBezTo>
                    <a:pt x="480" y="361"/>
                    <a:pt x="480" y="361"/>
                    <a:pt x="480" y="361"/>
                  </a:cubicBezTo>
                  <a:cubicBezTo>
                    <a:pt x="488" y="361"/>
                    <a:pt x="488" y="361"/>
                    <a:pt x="495" y="361"/>
                  </a:cubicBezTo>
                  <a:cubicBezTo>
                    <a:pt x="509" y="361"/>
                    <a:pt x="523" y="375"/>
                    <a:pt x="523" y="389"/>
                  </a:cubicBezTo>
                  <a:cubicBezTo>
                    <a:pt x="523" y="403"/>
                    <a:pt x="516" y="410"/>
                    <a:pt x="502" y="417"/>
                  </a:cubicBezTo>
                  <a:cubicBezTo>
                    <a:pt x="403" y="460"/>
                    <a:pt x="403" y="460"/>
                    <a:pt x="403" y="460"/>
                  </a:cubicBezTo>
                  <a:cubicBezTo>
                    <a:pt x="396" y="467"/>
                    <a:pt x="396" y="467"/>
                    <a:pt x="389" y="467"/>
                  </a:cubicBezTo>
                  <a:cubicBezTo>
                    <a:pt x="375" y="467"/>
                    <a:pt x="360" y="453"/>
                    <a:pt x="360" y="439"/>
                  </a:cubicBezTo>
                  <a:cubicBezTo>
                    <a:pt x="360" y="425"/>
                    <a:pt x="367" y="417"/>
                    <a:pt x="375" y="410"/>
                  </a:cubicBezTo>
                  <a:close/>
                  <a:moveTo>
                    <a:pt x="113" y="156"/>
                  </a:moveTo>
                  <a:lnTo>
                    <a:pt x="113" y="156"/>
                  </a:lnTo>
                  <a:cubicBezTo>
                    <a:pt x="120" y="156"/>
                    <a:pt x="120" y="156"/>
                    <a:pt x="127" y="156"/>
                  </a:cubicBezTo>
                  <a:cubicBezTo>
                    <a:pt x="233" y="206"/>
                    <a:pt x="233" y="206"/>
                    <a:pt x="233" y="206"/>
                  </a:cubicBezTo>
                  <a:cubicBezTo>
                    <a:pt x="240" y="206"/>
                    <a:pt x="247" y="220"/>
                    <a:pt x="247" y="227"/>
                  </a:cubicBezTo>
                  <a:cubicBezTo>
                    <a:pt x="247" y="248"/>
                    <a:pt x="233" y="255"/>
                    <a:pt x="219" y="255"/>
                  </a:cubicBezTo>
                  <a:cubicBezTo>
                    <a:pt x="212" y="255"/>
                    <a:pt x="212" y="255"/>
                    <a:pt x="205" y="255"/>
                  </a:cubicBezTo>
                  <a:cubicBezTo>
                    <a:pt x="106" y="206"/>
                    <a:pt x="106" y="206"/>
                    <a:pt x="106" y="206"/>
                  </a:cubicBezTo>
                  <a:cubicBezTo>
                    <a:pt x="92" y="206"/>
                    <a:pt x="85" y="191"/>
                    <a:pt x="85" y="184"/>
                  </a:cubicBezTo>
                  <a:cubicBezTo>
                    <a:pt x="85" y="163"/>
                    <a:pt x="99" y="156"/>
                    <a:pt x="113" y="156"/>
                  </a:cubicBezTo>
                  <a:close/>
                  <a:moveTo>
                    <a:pt x="113" y="255"/>
                  </a:moveTo>
                  <a:lnTo>
                    <a:pt x="113" y="255"/>
                  </a:lnTo>
                  <a:cubicBezTo>
                    <a:pt x="120" y="255"/>
                    <a:pt x="120" y="255"/>
                    <a:pt x="127" y="262"/>
                  </a:cubicBezTo>
                  <a:cubicBezTo>
                    <a:pt x="233" y="304"/>
                    <a:pt x="233" y="304"/>
                    <a:pt x="233" y="304"/>
                  </a:cubicBezTo>
                  <a:cubicBezTo>
                    <a:pt x="240" y="311"/>
                    <a:pt x="247" y="319"/>
                    <a:pt x="247" y="333"/>
                  </a:cubicBezTo>
                  <a:cubicBezTo>
                    <a:pt x="247" y="347"/>
                    <a:pt x="233" y="361"/>
                    <a:pt x="219" y="361"/>
                  </a:cubicBezTo>
                  <a:cubicBezTo>
                    <a:pt x="212" y="361"/>
                    <a:pt x="212" y="361"/>
                    <a:pt x="205" y="361"/>
                  </a:cubicBezTo>
                  <a:cubicBezTo>
                    <a:pt x="106" y="311"/>
                    <a:pt x="106" y="311"/>
                    <a:pt x="106" y="311"/>
                  </a:cubicBezTo>
                  <a:cubicBezTo>
                    <a:pt x="92" y="304"/>
                    <a:pt x="85" y="297"/>
                    <a:pt x="85" y="283"/>
                  </a:cubicBezTo>
                  <a:cubicBezTo>
                    <a:pt x="85" y="269"/>
                    <a:pt x="99" y="255"/>
                    <a:pt x="113" y="255"/>
                  </a:cubicBezTo>
                  <a:close/>
                  <a:moveTo>
                    <a:pt x="113" y="361"/>
                  </a:moveTo>
                  <a:lnTo>
                    <a:pt x="113" y="361"/>
                  </a:lnTo>
                  <a:cubicBezTo>
                    <a:pt x="120" y="361"/>
                    <a:pt x="120" y="361"/>
                    <a:pt x="127" y="361"/>
                  </a:cubicBezTo>
                  <a:cubicBezTo>
                    <a:pt x="233" y="410"/>
                    <a:pt x="233" y="410"/>
                    <a:pt x="233" y="410"/>
                  </a:cubicBezTo>
                  <a:cubicBezTo>
                    <a:pt x="240" y="417"/>
                    <a:pt x="247" y="425"/>
                    <a:pt x="247" y="439"/>
                  </a:cubicBezTo>
                  <a:cubicBezTo>
                    <a:pt x="247" y="453"/>
                    <a:pt x="233" y="467"/>
                    <a:pt x="219" y="467"/>
                  </a:cubicBezTo>
                  <a:cubicBezTo>
                    <a:pt x="212" y="467"/>
                    <a:pt x="212" y="467"/>
                    <a:pt x="205" y="460"/>
                  </a:cubicBezTo>
                  <a:cubicBezTo>
                    <a:pt x="106" y="417"/>
                    <a:pt x="106" y="417"/>
                    <a:pt x="106" y="417"/>
                  </a:cubicBezTo>
                  <a:cubicBezTo>
                    <a:pt x="92" y="410"/>
                    <a:pt x="85" y="403"/>
                    <a:pt x="85" y="389"/>
                  </a:cubicBezTo>
                  <a:cubicBezTo>
                    <a:pt x="85" y="375"/>
                    <a:pt x="99" y="361"/>
                    <a:pt x="113" y="3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52" name="Straight Connector 102"/>
          <p:cNvCxnSpPr>
            <a:stCxn id="53" idx="2"/>
          </p:cNvCxnSpPr>
          <p:nvPr/>
        </p:nvCxnSpPr>
        <p:spPr>
          <a:xfrm flipH="1">
            <a:off x="4778375" y="4103688"/>
            <a:ext cx="1739900" cy="1506537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31"/>
          <p:cNvSpPr>
            <a:spLocks noChangeAspect="1"/>
          </p:cNvSpPr>
          <p:nvPr/>
        </p:nvSpPr>
        <p:spPr>
          <a:xfrm>
            <a:off x="6518275" y="2952750"/>
            <a:ext cx="2301875" cy="2301875"/>
          </a:xfrm>
          <a:prstGeom prst="ellipse">
            <a:avLst/>
          </a:prstGeom>
          <a:solidFill>
            <a:srgbClr val="BDCC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Rectangle 47"/>
          <p:cNvSpPr/>
          <p:nvPr/>
        </p:nvSpPr>
        <p:spPr>
          <a:xfrm>
            <a:off x="7032625" y="3735388"/>
            <a:ext cx="1314450" cy="73818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3200">
                <a:solidFill>
                  <a:srgbClr val="FFFFFF"/>
                </a:solidFill>
                <a:latin typeface="Lato Regular"/>
                <a:cs typeface="Lato Regular"/>
              </a:rPr>
              <a:t>학교</a:t>
            </a:r>
            <a:endParaRPr lang="en-US" sz="3200" dirty="0">
              <a:solidFill>
                <a:srgbClr val="FFFFFF"/>
              </a:solidFill>
              <a:latin typeface="Lato Regular"/>
              <a:cs typeface="Lato Regular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6147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57" name="Rectangle 56"/>
          <p:cNvSpPr/>
          <p:nvPr/>
        </p:nvSpPr>
        <p:spPr>
          <a:xfrm>
            <a:off x="8347075" y="1025525"/>
            <a:ext cx="7662863" cy="107632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>
                <a:solidFill>
                  <a:schemeClr val="tx2"/>
                </a:solidFill>
                <a:latin typeface="Montserrat"/>
                <a:cs typeface="Montserrat"/>
              </a:rPr>
              <a:t>MINDMAP DIAGRAM</a:t>
            </a:r>
          </a:p>
        </p:txBody>
      </p:sp>
      <p:grpSp>
        <p:nvGrpSpPr>
          <p:cNvPr id="6149" name="그룹 1"/>
          <p:cNvGrpSpPr>
            <a:grpSpLocks/>
          </p:cNvGrpSpPr>
          <p:nvPr/>
        </p:nvGrpSpPr>
        <p:grpSpPr bwMode="auto">
          <a:xfrm>
            <a:off x="-600075" y="3843338"/>
            <a:ext cx="5799138" cy="5803900"/>
            <a:chOff x="6303428" y="2340253"/>
            <a:chExt cx="2301875" cy="2303462"/>
          </a:xfrm>
        </p:grpSpPr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303428" y="2340253"/>
              <a:ext cx="2301875" cy="2303462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51" name="Freeform 110"/>
            <p:cNvSpPr>
              <a:spLocks noChangeArrowheads="1"/>
            </p:cNvSpPr>
            <p:nvPr/>
          </p:nvSpPr>
          <p:spPr bwMode="auto">
            <a:xfrm>
              <a:off x="6928903" y="2873335"/>
              <a:ext cx="892175" cy="722312"/>
            </a:xfrm>
            <a:custGeom>
              <a:avLst/>
              <a:gdLst>
                <a:gd name="T0" fmla="*/ 1657112713 w 462"/>
                <a:gd name="T1" fmla="*/ 33768570 h 373"/>
                <a:gd name="T2" fmla="*/ 1657112713 w 462"/>
                <a:gd name="T3" fmla="*/ 33768570 h 373"/>
                <a:gd name="T4" fmla="*/ 33589809 w 462"/>
                <a:gd name="T5" fmla="*/ 600314859 h 373"/>
                <a:gd name="T6" fmla="*/ 33589809 w 462"/>
                <a:gd name="T7" fmla="*/ 634081492 h 373"/>
                <a:gd name="T8" fmla="*/ 365758921 w 462"/>
                <a:gd name="T9" fmla="*/ 799167546 h 373"/>
                <a:gd name="T10" fmla="*/ 365758921 w 462"/>
                <a:gd name="T11" fmla="*/ 799167546 h 373"/>
                <a:gd name="T12" fmla="*/ 597156673 w 462"/>
                <a:gd name="T13" fmla="*/ 862951762 h 373"/>
                <a:gd name="T14" fmla="*/ 1619790059 w 462"/>
                <a:gd name="T15" fmla="*/ 131319420 h 373"/>
                <a:gd name="T16" fmla="*/ 1619790059 w 462"/>
                <a:gd name="T17" fmla="*/ 131319420 h 373"/>
                <a:gd name="T18" fmla="*/ 895735976 w 462"/>
                <a:gd name="T19" fmla="*/ 930486966 h 373"/>
                <a:gd name="T20" fmla="*/ 895735976 w 462"/>
                <a:gd name="T21" fmla="*/ 930486966 h 373"/>
                <a:gd name="T22" fmla="*/ 862146166 w 462"/>
                <a:gd name="T23" fmla="*/ 964255536 h 373"/>
                <a:gd name="T24" fmla="*/ 895735976 w 462"/>
                <a:gd name="T25" fmla="*/ 998022170 h 373"/>
                <a:gd name="T26" fmla="*/ 895735976 w 462"/>
                <a:gd name="T27" fmla="*/ 998022170 h 373"/>
                <a:gd name="T28" fmla="*/ 1354800566 w 462"/>
                <a:gd name="T29" fmla="*/ 1264411997 h 373"/>
                <a:gd name="T30" fmla="*/ 1455571926 w 462"/>
                <a:gd name="T31" fmla="*/ 1230643427 h 373"/>
                <a:gd name="T32" fmla="*/ 1720559488 w 462"/>
                <a:gd name="T33" fmla="*/ 67535204 h 373"/>
                <a:gd name="T34" fmla="*/ 1657112713 w 462"/>
                <a:gd name="T35" fmla="*/ 33768570 h 373"/>
                <a:gd name="T36" fmla="*/ 597156673 w 462"/>
                <a:gd name="T37" fmla="*/ 1361962847 h 373"/>
                <a:gd name="T38" fmla="*/ 597156673 w 462"/>
                <a:gd name="T39" fmla="*/ 1361962847 h 373"/>
                <a:gd name="T40" fmla="*/ 630748414 w 462"/>
                <a:gd name="T41" fmla="*/ 1395729481 h 373"/>
                <a:gd name="T42" fmla="*/ 895735976 w 462"/>
                <a:gd name="T43" fmla="*/ 1163108223 h 373"/>
                <a:gd name="T44" fmla="*/ 597156673 w 462"/>
                <a:gd name="T45" fmla="*/ 998022170 h 373"/>
                <a:gd name="T46" fmla="*/ 597156673 w 462"/>
                <a:gd name="T47" fmla="*/ 1361962847 h 37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62" h="373">
                  <a:moveTo>
                    <a:pt x="444" y="9"/>
                  </a:moveTo>
                  <a:lnTo>
                    <a:pt x="444" y="9"/>
                  </a:lnTo>
                  <a:cubicBezTo>
                    <a:pt x="434" y="9"/>
                    <a:pt x="18" y="160"/>
                    <a:pt x="9" y="160"/>
                  </a:cubicBezTo>
                  <a:cubicBezTo>
                    <a:pt x="0" y="160"/>
                    <a:pt x="0" y="169"/>
                    <a:pt x="9" y="169"/>
                  </a:cubicBezTo>
                  <a:cubicBezTo>
                    <a:pt x="18" y="177"/>
                    <a:pt x="98" y="213"/>
                    <a:pt x="98" y="213"/>
                  </a:cubicBezTo>
                  <a:cubicBezTo>
                    <a:pt x="160" y="230"/>
                    <a:pt x="160" y="230"/>
                    <a:pt x="160" y="230"/>
                  </a:cubicBezTo>
                  <a:cubicBezTo>
                    <a:pt x="160" y="230"/>
                    <a:pt x="425" y="35"/>
                    <a:pt x="434" y="35"/>
                  </a:cubicBezTo>
                  <a:cubicBezTo>
                    <a:pt x="434" y="26"/>
                    <a:pt x="434" y="35"/>
                    <a:pt x="434" y="35"/>
                  </a:cubicBezTo>
                  <a:lnTo>
                    <a:pt x="240" y="248"/>
                  </a:lnTo>
                  <a:cubicBezTo>
                    <a:pt x="231" y="257"/>
                    <a:pt x="231" y="257"/>
                    <a:pt x="231" y="257"/>
                  </a:cubicBezTo>
                  <a:cubicBezTo>
                    <a:pt x="240" y="266"/>
                    <a:pt x="240" y="266"/>
                    <a:pt x="240" y="266"/>
                  </a:cubicBezTo>
                  <a:cubicBezTo>
                    <a:pt x="240" y="266"/>
                    <a:pt x="363" y="328"/>
                    <a:pt x="363" y="337"/>
                  </a:cubicBezTo>
                  <a:cubicBezTo>
                    <a:pt x="372" y="337"/>
                    <a:pt x="381" y="337"/>
                    <a:pt x="390" y="328"/>
                  </a:cubicBezTo>
                  <a:cubicBezTo>
                    <a:pt x="390" y="319"/>
                    <a:pt x="461" y="26"/>
                    <a:pt x="461" y="18"/>
                  </a:cubicBezTo>
                  <a:cubicBezTo>
                    <a:pt x="461" y="9"/>
                    <a:pt x="453" y="0"/>
                    <a:pt x="444" y="9"/>
                  </a:cubicBezTo>
                  <a:close/>
                  <a:moveTo>
                    <a:pt x="160" y="363"/>
                  </a:moveTo>
                  <a:lnTo>
                    <a:pt x="160" y="363"/>
                  </a:lnTo>
                  <a:cubicBezTo>
                    <a:pt x="160" y="372"/>
                    <a:pt x="160" y="372"/>
                    <a:pt x="169" y="372"/>
                  </a:cubicBezTo>
                  <a:cubicBezTo>
                    <a:pt x="169" y="363"/>
                    <a:pt x="240" y="310"/>
                    <a:pt x="240" y="310"/>
                  </a:cubicBezTo>
                  <a:cubicBezTo>
                    <a:pt x="160" y="266"/>
                    <a:pt x="160" y="266"/>
                    <a:pt x="160" y="266"/>
                  </a:cubicBezTo>
                  <a:lnTo>
                    <a:pt x="160" y="3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4" tIns="45712" rIns="91424" bIns="45712" anchor="ctr"/>
            <a:lstStyle/>
            <a:p>
              <a:endParaRPr lang="ko-KR" altLang="en-US"/>
            </a:p>
          </p:txBody>
        </p:sp>
        <p:sp>
          <p:nvSpPr>
            <p:cNvPr id="31" name="Rectangle 47"/>
            <p:cNvSpPr/>
            <p:nvPr/>
          </p:nvSpPr>
          <p:spPr>
            <a:xfrm>
              <a:off x="7084163" y="3857413"/>
              <a:ext cx="720872" cy="413313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243797" tIns="121899" rIns="243797" bIns="121899" anchor="ctr"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5400" dirty="0">
                  <a:solidFill>
                    <a:srgbClr val="FFFFFF"/>
                  </a:solidFill>
                  <a:latin typeface="Lato Regular"/>
                  <a:cs typeface="Lato Regular"/>
                </a:rPr>
                <a:t>복지</a:t>
              </a:r>
              <a:endParaRPr lang="en-US" sz="5400" dirty="0">
                <a:solidFill>
                  <a:srgbClr val="FFFFFF"/>
                </a:solidFill>
                <a:latin typeface="Lato Regular"/>
                <a:cs typeface="Lato Regular"/>
              </a:endParaRP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7171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57" name="Rectangle 56"/>
          <p:cNvSpPr/>
          <p:nvPr/>
        </p:nvSpPr>
        <p:spPr>
          <a:xfrm>
            <a:off x="8347075" y="1025525"/>
            <a:ext cx="7662863" cy="107632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>
                <a:solidFill>
                  <a:schemeClr val="tx2"/>
                </a:solidFill>
                <a:latin typeface="Montserrat"/>
                <a:cs typeface="Montserrat"/>
              </a:rPr>
              <a:t>MINDMAP DIAGRAM</a:t>
            </a:r>
          </a:p>
        </p:txBody>
      </p:sp>
      <p:grpSp>
        <p:nvGrpSpPr>
          <p:cNvPr id="7173" name="그룹 1"/>
          <p:cNvGrpSpPr>
            <a:grpSpLocks/>
          </p:cNvGrpSpPr>
          <p:nvPr/>
        </p:nvGrpSpPr>
        <p:grpSpPr bwMode="auto">
          <a:xfrm>
            <a:off x="-503238" y="3438525"/>
            <a:ext cx="6629401" cy="6629400"/>
            <a:chOff x="10675006" y="10828069"/>
            <a:chExt cx="2303462" cy="2303463"/>
          </a:xfrm>
        </p:grpSpPr>
        <p:sp>
          <p:nvSpPr>
            <p:cNvPr id="39" name="Oval 37"/>
            <p:cNvSpPr>
              <a:spLocks noChangeAspect="1"/>
            </p:cNvSpPr>
            <p:nvPr/>
          </p:nvSpPr>
          <p:spPr>
            <a:xfrm>
              <a:off x="10675006" y="10828069"/>
              <a:ext cx="2303462" cy="2303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" name="Rectangle 47"/>
            <p:cNvSpPr/>
            <p:nvPr/>
          </p:nvSpPr>
          <p:spPr>
            <a:xfrm>
              <a:off x="11500744" y="12394600"/>
              <a:ext cx="651986" cy="373982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243797" tIns="121899" rIns="243797" bIns="121899" anchor="ctr"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5400" dirty="0">
                  <a:solidFill>
                    <a:srgbClr val="FFFFFF"/>
                  </a:solidFill>
                  <a:latin typeface="Lato Regular"/>
                  <a:cs typeface="Lato Regular"/>
                </a:rPr>
                <a:t>기술</a:t>
              </a:r>
              <a:endParaRPr lang="en-US" sz="5400" dirty="0">
                <a:solidFill>
                  <a:srgbClr val="FFFFFF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7176" name="Freeform 123"/>
            <p:cNvSpPr>
              <a:spLocks noChangeArrowheads="1"/>
            </p:cNvSpPr>
            <p:nvPr/>
          </p:nvSpPr>
          <p:spPr bwMode="auto">
            <a:xfrm>
              <a:off x="11357033" y="11358231"/>
              <a:ext cx="873125" cy="893763"/>
            </a:xfrm>
            <a:custGeom>
              <a:avLst/>
              <a:gdLst>
                <a:gd name="T0" fmla="*/ 1025357821 w 452"/>
                <a:gd name="T1" fmla="*/ 1125696433 h 462"/>
                <a:gd name="T2" fmla="*/ 1025357821 w 452"/>
                <a:gd name="T3" fmla="*/ 1125696433 h 462"/>
                <a:gd name="T4" fmla="*/ 1618200037 w 452"/>
                <a:gd name="T5" fmla="*/ 97236385 h 462"/>
                <a:gd name="T6" fmla="*/ 1618200037 w 452"/>
                <a:gd name="T7" fmla="*/ 67316604 h 462"/>
                <a:gd name="T8" fmla="*/ 1584642676 w 452"/>
                <a:gd name="T9" fmla="*/ 67316604 h 462"/>
                <a:gd name="T10" fmla="*/ 592842217 w 452"/>
                <a:gd name="T11" fmla="*/ 665694802 h 462"/>
                <a:gd name="T12" fmla="*/ 33557362 w 452"/>
                <a:gd name="T13" fmla="*/ 1125696433 h 462"/>
                <a:gd name="T14" fmla="*/ 130499349 w 452"/>
                <a:gd name="T15" fmla="*/ 1226672307 h 462"/>
                <a:gd name="T16" fmla="*/ 328113421 w 452"/>
                <a:gd name="T17" fmla="*/ 1159353768 h 462"/>
                <a:gd name="T18" fmla="*/ 563014953 w 452"/>
                <a:gd name="T19" fmla="*/ 1391225295 h 462"/>
                <a:gd name="T20" fmla="*/ 495900230 w 452"/>
                <a:gd name="T21" fmla="*/ 1589437553 h 462"/>
                <a:gd name="T22" fmla="*/ 563014953 w 452"/>
                <a:gd name="T23" fmla="*/ 1690413427 h 462"/>
                <a:gd name="T24" fmla="*/ 1025357821 w 452"/>
                <a:gd name="T25" fmla="*/ 1125696433 h 462"/>
                <a:gd name="T26" fmla="*/ 1122299808 w 452"/>
                <a:gd name="T27" fmla="*/ 560977505 h 462"/>
                <a:gd name="T28" fmla="*/ 1122299808 w 452"/>
                <a:gd name="T29" fmla="*/ 560977505 h 462"/>
                <a:gd name="T30" fmla="*/ 1122299808 w 452"/>
                <a:gd name="T31" fmla="*/ 362765247 h 462"/>
                <a:gd name="T32" fmla="*/ 1319913880 w 452"/>
                <a:gd name="T33" fmla="*/ 362765247 h 462"/>
                <a:gd name="T34" fmla="*/ 1319913880 w 452"/>
                <a:gd name="T35" fmla="*/ 560977505 h 462"/>
                <a:gd name="T36" fmla="*/ 1122299808 w 452"/>
                <a:gd name="T37" fmla="*/ 560977505 h 4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4" tIns="45712" rIns="91424" bIns="45712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8195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57" name="Rectangle 56"/>
          <p:cNvSpPr/>
          <p:nvPr/>
        </p:nvSpPr>
        <p:spPr>
          <a:xfrm>
            <a:off x="8347075" y="1025525"/>
            <a:ext cx="7662863" cy="107632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>
                <a:solidFill>
                  <a:schemeClr val="tx2"/>
                </a:solidFill>
                <a:latin typeface="Montserrat"/>
                <a:cs typeface="Montserrat"/>
              </a:rPr>
              <a:t>MINDMAP DIAGRAM</a:t>
            </a:r>
          </a:p>
        </p:txBody>
      </p:sp>
      <p:grpSp>
        <p:nvGrpSpPr>
          <p:cNvPr id="8197" name="그룹 1"/>
          <p:cNvGrpSpPr>
            <a:grpSpLocks/>
          </p:cNvGrpSpPr>
          <p:nvPr/>
        </p:nvGrpSpPr>
        <p:grpSpPr bwMode="auto">
          <a:xfrm>
            <a:off x="-415925" y="3794125"/>
            <a:ext cx="6142038" cy="6142038"/>
            <a:chOff x="17300586" y="9311561"/>
            <a:chExt cx="2362297" cy="2362298"/>
          </a:xfrm>
        </p:grpSpPr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17300586" y="9311561"/>
              <a:ext cx="2362297" cy="2362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Rectangle 47"/>
            <p:cNvSpPr/>
            <p:nvPr/>
          </p:nvSpPr>
          <p:spPr>
            <a:xfrm>
              <a:off x="17795759" y="10712821"/>
              <a:ext cx="1346918" cy="752833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3200" dirty="0">
                  <a:solidFill>
                    <a:srgbClr val="FFFFFF"/>
                  </a:solidFill>
                  <a:latin typeface="Lato Regular"/>
                  <a:cs typeface="Lato Regular"/>
                </a:rPr>
                <a:t>안전</a:t>
              </a:r>
              <a:endParaRPr lang="en-US" sz="3200" dirty="0">
                <a:solidFill>
                  <a:srgbClr val="FFFFFF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8200" name="Freeform 155"/>
            <p:cNvSpPr>
              <a:spLocks noChangeArrowheads="1"/>
            </p:cNvSpPr>
            <p:nvPr/>
          </p:nvSpPr>
          <p:spPr bwMode="auto">
            <a:xfrm>
              <a:off x="18044618" y="9741167"/>
              <a:ext cx="752160" cy="917933"/>
            </a:xfrm>
            <a:custGeom>
              <a:avLst/>
              <a:gdLst>
                <a:gd name="T0" fmla="*/ 766240856 w 501"/>
                <a:gd name="T1" fmla="*/ 224903966 h 619"/>
                <a:gd name="T2" fmla="*/ 766240856 w 501"/>
                <a:gd name="T3" fmla="*/ 224903966 h 619"/>
                <a:gd name="T4" fmla="*/ 613339189 w 501"/>
                <a:gd name="T5" fmla="*/ 449806448 h 619"/>
                <a:gd name="T6" fmla="*/ 510826236 w 501"/>
                <a:gd name="T7" fmla="*/ 0 h 619"/>
                <a:gd name="T8" fmla="*/ 229350249 w 501"/>
                <a:gd name="T9" fmla="*/ 601446310 h 619"/>
                <a:gd name="T10" fmla="*/ 126837296 w 501"/>
                <a:gd name="T11" fmla="*/ 349281663 h 619"/>
                <a:gd name="T12" fmla="*/ 0 w 501"/>
                <a:gd name="T13" fmla="*/ 625299222 h 619"/>
                <a:gd name="T14" fmla="*/ 434376153 w 501"/>
                <a:gd name="T15" fmla="*/ 1052956644 h 619"/>
                <a:gd name="T16" fmla="*/ 868753808 w 501"/>
                <a:gd name="T17" fmla="*/ 625299222 h 619"/>
                <a:gd name="T18" fmla="*/ 766240856 w 501"/>
                <a:gd name="T19" fmla="*/ 224903966 h 619"/>
                <a:gd name="T20" fmla="*/ 460439023 w 501"/>
                <a:gd name="T21" fmla="*/ 1001843050 h 619"/>
                <a:gd name="T22" fmla="*/ 460439023 w 501"/>
                <a:gd name="T23" fmla="*/ 1001843050 h 619"/>
                <a:gd name="T24" fmla="*/ 50387213 w 501"/>
                <a:gd name="T25" fmla="*/ 601446310 h 619"/>
                <a:gd name="T26" fmla="*/ 102512952 w 501"/>
                <a:gd name="T27" fmla="*/ 500921525 h 619"/>
                <a:gd name="T28" fmla="*/ 307538857 w 501"/>
                <a:gd name="T29" fmla="*/ 676414299 h 619"/>
                <a:gd name="T30" fmla="*/ 434376153 w 501"/>
                <a:gd name="T31" fmla="*/ 98820900 h 619"/>
                <a:gd name="T32" fmla="*/ 663727903 w 501"/>
                <a:gd name="T33" fmla="*/ 550331234 h 619"/>
                <a:gd name="T34" fmla="*/ 715852141 w 501"/>
                <a:gd name="T35" fmla="*/ 349281663 h 619"/>
                <a:gd name="T36" fmla="*/ 818365093 w 501"/>
                <a:gd name="T37" fmla="*/ 625299222 h 619"/>
                <a:gd name="T38" fmla="*/ 460439023 w 501"/>
                <a:gd name="T39" fmla="*/ 1001843050 h 61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01" h="619">
                  <a:moveTo>
                    <a:pt x="441" y="132"/>
                  </a:moveTo>
                  <a:lnTo>
                    <a:pt x="441" y="132"/>
                  </a:lnTo>
                  <a:cubicBezTo>
                    <a:pt x="353" y="162"/>
                    <a:pt x="339" y="220"/>
                    <a:pt x="353" y="264"/>
                  </a:cubicBezTo>
                  <a:cubicBezTo>
                    <a:pt x="280" y="191"/>
                    <a:pt x="294" y="117"/>
                    <a:pt x="294" y="0"/>
                  </a:cubicBezTo>
                  <a:cubicBezTo>
                    <a:pt x="88" y="73"/>
                    <a:pt x="132" y="279"/>
                    <a:pt x="132" y="353"/>
                  </a:cubicBezTo>
                  <a:cubicBezTo>
                    <a:pt x="88" y="309"/>
                    <a:pt x="73" y="205"/>
                    <a:pt x="73" y="205"/>
                  </a:cubicBezTo>
                  <a:cubicBezTo>
                    <a:pt x="14" y="235"/>
                    <a:pt x="0" y="309"/>
                    <a:pt x="0" y="367"/>
                  </a:cubicBezTo>
                  <a:cubicBezTo>
                    <a:pt x="0" y="515"/>
                    <a:pt x="103" y="618"/>
                    <a:pt x="250" y="618"/>
                  </a:cubicBezTo>
                  <a:cubicBezTo>
                    <a:pt x="397" y="618"/>
                    <a:pt x="500" y="515"/>
                    <a:pt x="500" y="367"/>
                  </a:cubicBezTo>
                  <a:cubicBezTo>
                    <a:pt x="500" y="279"/>
                    <a:pt x="441" y="250"/>
                    <a:pt x="441" y="132"/>
                  </a:cubicBezTo>
                  <a:close/>
                  <a:moveTo>
                    <a:pt x="265" y="588"/>
                  </a:moveTo>
                  <a:lnTo>
                    <a:pt x="265" y="588"/>
                  </a:lnTo>
                  <a:cubicBezTo>
                    <a:pt x="132" y="588"/>
                    <a:pt x="29" y="485"/>
                    <a:pt x="29" y="353"/>
                  </a:cubicBezTo>
                  <a:cubicBezTo>
                    <a:pt x="29" y="338"/>
                    <a:pt x="29" y="309"/>
                    <a:pt x="59" y="294"/>
                  </a:cubicBezTo>
                  <a:cubicBezTo>
                    <a:pt x="59" y="309"/>
                    <a:pt x="88" y="412"/>
                    <a:pt x="177" y="397"/>
                  </a:cubicBezTo>
                  <a:cubicBezTo>
                    <a:pt x="177" y="323"/>
                    <a:pt x="147" y="117"/>
                    <a:pt x="250" y="58"/>
                  </a:cubicBezTo>
                  <a:cubicBezTo>
                    <a:pt x="250" y="162"/>
                    <a:pt x="265" y="309"/>
                    <a:pt x="382" y="323"/>
                  </a:cubicBezTo>
                  <a:cubicBezTo>
                    <a:pt x="382" y="279"/>
                    <a:pt x="382" y="220"/>
                    <a:pt x="412" y="205"/>
                  </a:cubicBezTo>
                  <a:cubicBezTo>
                    <a:pt x="412" y="264"/>
                    <a:pt x="471" y="309"/>
                    <a:pt x="471" y="367"/>
                  </a:cubicBezTo>
                  <a:cubicBezTo>
                    <a:pt x="471" y="485"/>
                    <a:pt x="353" y="588"/>
                    <a:pt x="265" y="5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9219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grpSp>
        <p:nvGrpSpPr>
          <p:cNvPr id="9220" name="그룹 1"/>
          <p:cNvGrpSpPr>
            <a:grpSpLocks/>
          </p:cNvGrpSpPr>
          <p:nvPr/>
        </p:nvGrpSpPr>
        <p:grpSpPr bwMode="auto">
          <a:xfrm>
            <a:off x="-355600" y="3635375"/>
            <a:ext cx="5227638" cy="5226050"/>
            <a:chOff x="18207220" y="6009712"/>
            <a:chExt cx="2301875" cy="2301875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18207220" y="6009712"/>
              <a:ext cx="2301875" cy="2301875"/>
            </a:xfrm>
            <a:prstGeom prst="ellipse">
              <a:avLst/>
            </a:prstGeom>
            <a:solidFill>
              <a:srgbClr val="BDCC00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Rectangle 47"/>
            <p:cNvSpPr/>
            <p:nvPr/>
          </p:nvSpPr>
          <p:spPr>
            <a:xfrm>
              <a:off x="18718903" y="7432651"/>
              <a:ext cx="1313460" cy="738390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243797" tIns="121899" rIns="243797" bIns="121899" anchor="ctr"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3200" dirty="0">
                  <a:solidFill>
                    <a:srgbClr val="FFFFFF"/>
                  </a:solidFill>
                  <a:latin typeface="Lato Regular"/>
                  <a:cs typeface="Lato Regular"/>
                </a:rPr>
                <a:t>여가</a:t>
              </a:r>
              <a:endParaRPr lang="en-US" sz="3200" dirty="0">
                <a:solidFill>
                  <a:srgbClr val="FFFFFF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224" name="Freeform 30"/>
            <p:cNvSpPr>
              <a:spLocks noChangeArrowheads="1"/>
            </p:cNvSpPr>
            <p:nvPr/>
          </p:nvSpPr>
          <p:spPr bwMode="auto">
            <a:xfrm>
              <a:off x="18975065" y="6474107"/>
              <a:ext cx="1004396" cy="955928"/>
            </a:xfrm>
            <a:custGeom>
              <a:avLst/>
              <a:gdLst>
                <a:gd name="T0" fmla="*/ 319149854 w 498"/>
                <a:gd name="T1" fmla="*/ 1142708196 h 470"/>
                <a:gd name="T2" fmla="*/ 319149854 w 498"/>
                <a:gd name="T3" fmla="*/ 1142708196 h 470"/>
                <a:gd name="T4" fmla="*/ 446330994 w 498"/>
                <a:gd name="T5" fmla="*/ 1142708196 h 470"/>
                <a:gd name="T6" fmla="*/ 703089301 w 498"/>
                <a:gd name="T7" fmla="*/ 645666313 h 470"/>
                <a:gd name="T8" fmla="*/ 1022241172 w 498"/>
                <a:gd name="T9" fmla="*/ 645666313 h 470"/>
                <a:gd name="T10" fmla="*/ 1192613356 w 498"/>
                <a:gd name="T11" fmla="*/ 560389400 h 470"/>
                <a:gd name="T12" fmla="*/ 1022241172 w 498"/>
                <a:gd name="T13" fmla="*/ 475112487 h 470"/>
                <a:gd name="T14" fmla="*/ 703089301 w 498"/>
                <a:gd name="T15" fmla="*/ 475112487 h 470"/>
                <a:gd name="T16" fmla="*/ 446330994 w 498"/>
                <a:gd name="T17" fmla="*/ 0 h 470"/>
                <a:gd name="T18" fmla="*/ 319149854 w 498"/>
                <a:gd name="T19" fmla="*/ 0 h 470"/>
                <a:gd name="T20" fmla="*/ 467927524 w 498"/>
                <a:gd name="T21" fmla="*/ 475112487 h 470"/>
                <a:gd name="T22" fmla="*/ 256760324 w 498"/>
                <a:gd name="T23" fmla="*/ 475112487 h 470"/>
                <a:gd name="T24" fmla="*/ 127181139 w 498"/>
                <a:gd name="T25" fmla="*/ 365471613 h 470"/>
                <a:gd name="T26" fmla="*/ 0 w 498"/>
                <a:gd name="T27" fmla="*/ 365471613 h 470"/>
                <a:gd name="T28" fmla="*/ 86386123 w 498"/>
                <a:gd name="T29" fmla="*/ 560389400 h 470"/>
                <a:gd name="T30" fmla="*/ 0 w 498"/>
                <a:gd name="T31" fmla="*/ 777236582 h 470"/>
                <a:gd name="T32" fmla="*/ 127181139 w 498"/>
                <a:gd name="T33" fmla="*/ 777236582 h 470"/>
                <a:gd name="T34" fmla="*/ 256760324 w 498"/>
                <a:gd name="T35" fmla="*/ 645666313 h 470"/>
                <a:gd name="T36" fmla="*/ 467927524 w 498"/>
                <a:gd name="T37" fmla="*/ 645666313 h 470"/>
                <a:gd name="T38" fmla="*/ 319149854 w 498"/>
                <a:gd name="T39" fmla="*/ 1142708196 h 4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98" h="470">
                  <a:moveTo>
                    <a:pt x="133" y="469"/>
                  </a:moveTo>
                  <a:lnTo>
                    <a:pt x="133" y="469"/>
                  </a:lnTo>
                  <a:cubicBezTo>
                    <a:pt x="186" y="469"/>
                    <a:pt x="186" y="469"/>
                    <a:pt x="186" y="46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426" y="265"/>
                    <a:pt x="426" y="265"/>
                    <a:pt x="426" y="265"/>
                  </a:cubicBezTo>
                  <a:cubicBezTo>
                    <a:pt x="426" y="265"/>
                    <a:pt x="497" y="265"/>
                    <a:pt x="497" y="230"/>
                  </a:cubicBezTo>
                  <a:cubicBezTo>
                    <a:pt x="497" y="195"/>
                    <a:pt x="426" y="195"/>
                    <a:pt x="426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95" y="195"/>
                    <a:pt x="195" y="195"/>
                    <a:pt x="195" y="195"/>
                  </a:cubicBezTo>
                  <a:cubicBezTo>
                    <a:pt x="107" y="195"/>
                    <a:pt x="107" y="195"/>
                    <a:pt x="107" y="195"/>
                  </a:cubicBezTo>
                  <a:cubicBezTo>
                    <a:pt x="53" y="150"/>
                    <a:pt x="53" y="150"/>
                    <a:pt x="53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53" y="319"/>
                    <a:pt x="53" y="319"/>
                    <a:pt x="53" y="319"/>
                  </a:cubicBezTo>
                  <a:cubicBezTo>
                    <a:pt x="107" y="265"/>
                    <a:pt x="107" y="265"/>
                    <a:pt x="107" y="265"/>
                  </a:cubicBezTo>
                  <a:cubicBezTo>
                    <a:pt x="195" y="265"/>
                    <a:pt x="195" y="265"/>
                    <a:pt x="195" y="265"/>
                  </a:cubicBezTo>
                  <a:lnTo>
                    <a:pt x="133" y="46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4" tIns="45712" rIns="91424" bIns="45712" anchor="ctr"/>
            <a:lstStyle/>
            <a:p>
              <a:endParaRPr lang="ko-KR" altLang="en-US"/>
            </a:p>
          </p:txBody>
        </p:sp>
      </p:grpSp>
      <p:sp>
        <p:nvSpPr>
          <p:cNvPr id="52" name="Rectangle 56"/>
          <p:cNvSpPr/>
          <p:nvPr/>
        </p:nvSpPr>
        <p:spPr>
          <a:xfrm>
            <a:off x="8347075" y="1025525"/>
            <a:ext cx="7662863" cy="107632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>
                <a:solidFill>
                  <a:schemeClr val="tx2"/>
                </a:solidFill>
                <a:latin typeface="Montserrat"/>
                <a:cs typeface="Montserrat"/>
              </a:rPr>
              <a:t>MINDMAP DIAGRAM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0243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grpSp>
        <p:nvGrpSpPr>
          <p:cNvPr id="10244" name="그룹 1"/>
          <p:cNvGrpSpPr>
            <a:grpSpLocks/>
          </p:cNvGrpSpPr>
          <p:nvPr/>
        </p:nvGrpSpPr>
        <p:grpSpPr bwMode="auto">
          <a:xfrm>
            <a:off x="-623888" y="4311650"/>
            <a:ext cx="5106988" cy="5106988"/>
            <a:chOff x="15903758" y="2597259"/>
            <a:chExt cx="2303462" cy="2303463"/>
          </a:xfrm>
        </p:grpSpPr>
        <p:sp>
          <p:nvSpPr>
            <p:cNvPr id="42" name="Oval 37"/>
            <p:cNvSpPr>
              <a:spLocks noChangeAspect="1"/>
            </p:cNvSpPr>
            <p:nvPr/>
          </p:nvSpPr>
          <p:spPr>
            <a:xfrm>
              <a:off x="15903758" y="2597259"/>
              <a:ext cx="2303462" cy="2303463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Rectangle 47"/>
            <p:cNvSpPr/>
            <p:nvPr/>
          </p:nvSpPr>
          <p:spPr>
            <a:xfrm>
              <a:off x="16399250" y="3981342"/>
              <a:ext cx="1312479" cy="738941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3200" dirty="0">
                  <a:solidFill>
                    <a:srgbClr val="FFFFFF"/>
                  </a:solidFill>
                  <a:latin typeface="Lato Regular"/>
                  <a:cs typeface="Lato Regular"/>
                </a:rPr>
                <a:t>자연</a:t>
              </a:r>
              <a:endParaRPr lang="en-US" sz="3200" dirty="0">
                <a:solidFill>
                  <a:srgbClr val="FFFFFF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0248" name="Freeform 28"/>
            <p:cNvSpPr>
              <a:spLocks noChangeArrowheads="1"/>
            </p:cNvSpPr>
            <p:nvPr/>
          </p:nvSpPr>
          <p:spPr bwMode="auto">
            <a:xfrm>
              <a:off x="16606780" y="3097278"/>
              <a:ext cx="962025" cy="803275"/>
            </a:xfrm>
            <a:custGeom>
              <a:avLst/>
              <a:gdLst>
                <a:gd name="T0" fmla="*/ 462278126 w 498"/>
                <a:gd name="T1" fmla="*/ 299588906 h 418"/>
                <a:gd name="T2" fmla="*/ 462278126 w 498"/>
                <a:gd name="T3" fmla="*/ 299588906 h 418"/>
                <a:gd name="T4" fmla="*/ 134210215 w 498"/>
                <a:gd name="T5" fmla="*/ 954242657 h 418"/>
                <a:gd name="T6" fmla="*/ 1289903597 w 498"/>
                <a:gd name="T7" fmla="*/ 429039170 h 418"/>
                <a:gd name="T8" fmla="*/ 33553037 w 498"/>
                <a:gd name="T9" fmla="*/ 1412872326 h 418"/>
                <a:gd name="T10" fmla="*/ 164032990 w 498"/>
                <a:gd name="T11" fmla="*/ 1479446144 h 418"/>
                <a:gd name="T12" fmla="*/ 361620948 w 498"/>
                <a:gd name="T13" fmla="*/ 1150270583 h 418"/>
                <a:gd name="T14" fmla="*/ 1092315639 w 498"/>
                <a:gd name="T15" fmla="*/ 1150270583 h 418"/>
                <a:gd name="T16" fmla="*/ 1748451461 w 498"/>
                <a:gd name="T17" fmla="*/ 266301036 h 418"/>
                <a:gd name="T18" fmla="*/ 462278126 w 498"/>
                <a:gd name="T19" fmla="*/ 299588906 h 4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98" h="418">
                  <a:moveTo>
                    <a:pt x="124" y="81"/>
                  </a:moveTo>
                  <a:lnTo>
                    <a:pt x="124" y="81"/>
                  </a:lnTo>
                  <a:cubicBezTo>
                    <a:pt x="27" y="134"/>
                    <a:pt x="36" y="222"/>
                    <a:pt x="36" y="258"/>
                  </a:cubicBezTo>
                  <a:cubicBezTo>
                    <a:pt x="159" y="107"/>
                    <a:pt x="346" y="116"/>
                    <a:pt x="346" y="116"/>
                  </a:cubicBezTo>
                  <a:cubicBezTo>
                    <a:pt x="346" y="116"/>
                    <a:pt x="80" y="204"/>
                    <a:pt x="9" y="382"/>
                  </a:cubicBezTo>
                  <a:cubicBezTo>
                    <a:pt x="0" y="400"/>
                    <a:pt x="36" y="417"/>
                    <a:pt x="44" y="400"/>
                  </a:cubicBezTo>
                  <a:cubicBezTo>
                    <a:pt x="62" y="355"/>
                    <a:pt x="97" y="311"/>
                    <a:pt x="97" y="311"/>
                  </a:cubicBezTo>
                  <a:cubicBezTo>
                    <a:pt x="151" y="329"/>
                    <a:pt x="230" y="355"/>
                    <a:pt x="293" y="311"/>
                  </a:cubicBezTo>
                  <a:cubicBezTo>
                    <a:pt x="363" y="258"/>
                    <a:pt x="363" y="134"/>
                    <a:pt x="469" y="72"/>
                  </a:cubicBezTo>
                  <a:cubicBezTo>
                    <a:pt x="497" y="63"/>
                    <a:pt x="249" y="0"/>
                    <a:pt x="124" y="8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4" tIns="45712" rIns="91424" bIns="45712" anchor="ctr"/>
            <a:lstStyle/>
            <a:p>
              <a:endParaRPr lang="ko-KR" altLang="en-US"/>
            </a:p>
          </p:txBody>
        </p:sp>
      </p:grpSp>
      <p:sp>
        <p:nvSpPr>
          <p:cNvPr id="52" name="Rectangle 56"/>
          <p:cNvSpPr/>
          <p:nvPr/>
        </p:nvSpPr>
        <p:spPr>
          <a:xfrm>
            <a:off x="8347075" y="1025525"/>
            <a:ext cx="7662863" cy="107632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>
                <a:solidFill>
                  <a:schemeClr val="tx2"/>
                </a:solidFill>
                <a:latin typeface="Montserrat"/>
                <a:cs typeface="Montserrat"/>
              </a:rPr>
              <a:t>MINDMAP DIAGRAM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11267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/>
          </a:p>
        </p:txBody>
      </p:sp>
      <p:sp>
        <p:nvSpPr>
          <p:cNvPr id="57" name="Rectangle 56"/>
          <p:cNvSpPr/>
          <p:nvPr/>
        </p:nvSpPr>
        <p:spPr>
          <a:xfrm>
            <a:off x="8347075" y="1025525"/>
            <a:ext cx="7662863" cy="107632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5400" b="1" dirty="0">
                <a:solidFill>
                  <a:schemeClr val="tx2"/>
                </a:solidFill>
                <a:latin typeface="Montserrat"/>
                <a:cs typeface="Montserrat"/>
              </a:rPr>
              <a:t>MINDMAP DIAGRAM</a:t>
            </a:r>
          </a:p>
        </p:txBody>
      </p:sp>
      <p:grpSp>
        <p:nvGrpSpPr>
          <p:cNvPr id="11269" name="그룹 1"/>
          <p:cNvGrpSpPr>
            <a:grpSpLocks/>
          </p:cNvGrpSpPr>
          <p:nvPr/>
        </p:nvGrpSpPr>
        <p:grpSpPr bwMode="auto">
          <a:xfrm>
            <a:off x="-706438" y="4498975"/>
            <a:ext cx="5316538" cy="5311775"/>
            <a:chOff x="5087691" y="9426873"/>
            <a:chExt cx="2303463" cy="2301875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5087691" y="9426873"/>
              <a:ext cx="2303463" cy="2301875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ectangle 47"/>
            <p:cNvSpPr/>
            <p:nvPr/>
          </p:nvSpPr>
          <p:spPr>
            <a:xfrm>
              <a:off x="5849781" y="10881884"/>
              <a:ext cx="813674" cy="467117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243797" tIns="121899" rIns="243797" bIns="121899" anchor="ctr">
              <a:spAutoFit/>
            </a:bodyPr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38138" algn="l"/>
                </a:tabLst>
                <a:defRPr/>
              </a:pPr>
              <a:r>
                <a:rPr lang="ko-KR" altLang="en-US" sz="5400" dirty="0">
                  <a:solidFill>
                    <a:srgbClr val="FFFFFF"/>
                  </a:solidFill>
                  <a:latin typeface="Lato Regular"/>
                  <a:cs typeface="Lato Regular"/>
                </a:rPr>
                <a:t>건강</a:t>
              </a:r>
              <a:endParaRPr lang="en-US" altLang="ko-KR" sz="5400" dirty="0">
                <a:solidFill>
                  <a:srgbClr val="FFFFFF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1272" name="Freeform 1"/>
            <p:cNvSpPr>
              <a:spLocks noChangeArrowheads="1"/>
            </p:cNvSpPr>
            <p:nvPr/>
          </p:nvSpPr>
          <p:spPr bwMode="auto">
            <a:xfrm>
              <a:off x="5784142" y="10030283"/>
              <a:ext cx="949800" cy="763232"/>
            </a:xfrm>
            <a:custGeom>
              <a:avLst/>
              <a:gdLst>
                <a:gd name="T0" fmla="*/ 1025129408 w 444"/>
                <a:gd name="T1" fmla="*/ 92696242 h 356"/>
                <a:gd name="T2" fmla="*/ 1025129408 w 444"/>
                <a:gd name="T3" fmla="*/ 92696242 h 356"/>
                <a:gd name="T4" fmla="*/ 637172474 w 444"/>
                <a:gd name="T5" fmla="*/ 92696242 h 356"/>
                <a:gd name="T6" fmla="*/ 567802847 w 444"/>
                <a:gd name="T7" fmla="*/ 159644123 h 356"/>
                <a:gd name="T8" fmla="*/ 501002386 w 444"/>
                <a:gd name="T9" fmla="*/ 92696242 h 356"/>
                <a:gd name="T10" fmla="*/ 115616758 w 444"/>
                <a:gd name="T11" fmla="*/ 92696242 h 356"/>
                <a:gd name="T12" fmla="*/ 115616758 w 444"/>
                <a:gd name="T13" fmla="*/ 478930224 h 356"/>
                <a:gd name="T14" fmla="*/ 567802847 w 444"/>
                <a:gd name="T15" fmla="*/ 914086091 h 356"/>
                <a:gd name="T16" fmla="*/ 1025129408 w 444"/>
                <a:gd name="T17" fmla="*/ 478930224 h 356"/>
                <a:gd name="T18" fmla="*/ 1025129408 w 444"/>
                <a:gd name="T19" fmla="*/ 92696242 h 3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4" h="356">
                  <a:moveTo>
                    <a:pt x="399" y="36"/>
                  </a:moveTo>
                  <a:lnTo>
                    <a:pt x="399" y="36"/>
                  </a:lnTo>
                  <a:cubicBezTo>
                    <a:pt x="355" y="0"/>
                    <a:pt x="293" y="0"/>
                    <a:pt x="248" y="36"/>
                  </a:cubicBezTo>
                  <a:cubicBezTo>
                    <a:pt x="221" y="62"/>
                    <a:pt x="221" y="62"/>
                    <a:pt x="221" y="62"/>
                  </a:cubicBezTo>
                  <a:cubicBezTo>
                    <a:pt x="195" y="36"/>
                    <a:pt x="195" y="36"/>
                    <a:pt x="195" y="36"/>
                  </a:cubicBezTo>
                  <a:cubicBezTo>
                    <a:pt x="151" y="0"/>
                    <a:pt x="89" y="0"/>
                    <a:pt x="45" y="36"/>
                  </a:cubicBezTo>
                  <a:cubicBezTo>
                    <a:pt x="0" y="80"/>
                    <a:pt x="0" y="151"/>
                    <a:pt x="45" y="186"/>
                  </a:cubicBezTo>
                  <a:cubicBezTo>
                    <a:pt x="221" y="355"/>
                    <a:pt x="221" y="355"/>
                    <a:pt x="221" y="355"/>
                  </a:cubicBezTo>
                  <a:cubicBezTo>
                    <a:pt x="399" y="186"/>
                    <a:pt x="399" y="186"/>
                    <a:pt x="399" y="186"/>
                  </a:cubicBezTo>
                  <a:cubicBezTo>
                    <a:pt x="443" y="151"/>
                    <a:pt x="443" y="80"/>
                    <a:pt x="399" y="3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4" tIns="45712" rIns="91424" bIns="45712" anchor="ctr"/>
            <a:lstStyle/>
            <a:p>
              <a:endParaRPr lang="ko-KR" altLang="en-US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305E94DC-7C20-412E-96D3-A0B782DFEDB3}"/>
              </a:ext>
            </a:extLst>
          </p:cNvPr>
          <p:cNvSpPr/>
          <p:nvPr/>
        </p:nvSpPr>
        <p:spPr>
          <a:xfrm>
            <a:off x="2859086" y="2046246"/>
            <a:ext cx="2686050" cy="2350770"/>
          </a:xfrm>
          <a:prstGeom prst="ellipse">
            <a:avLst/>
          </a:prstGeom>
          <a:solidFill>
            <a:srgbClr val="A7EB52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운동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055903A-C2E4-4A5D-8D79-D350B6934B3E}"/>
              </a:ext>
            </a:extLst>
          </p:cNvPr>
          <p:cNvCxnSpPr>
            <a:stCxn id="3" idx="6"/>
          </p:cNvCxnSpPr>
          <p:nvPr/>
        </p:nvCxnSpPr>
        <p:spPr>
          <a:xfrm>
            <a:off x="5545136" y="3221631"/>
            <a:ext cx="1427164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249B93E4-290E-40A4-95E1-D2CE3E473214}"/>
              </a:ext>
            </a:extLst>
          </p:cNvPr>
          <p:cNvSpPr/>
          <p:nvPr/>
        </p:nvSpPr>
        <p:spPr>
          <a:xfrm>
            <a:off x="5297486" y="6256296"/>
            <a:ext cx="2686050" cy="2350770"/>
          </a:xfrm>
          <a:prstGeom prst="ellipse">
            <a:avLst/>
          </a:prstGeom>
          <a:solidFill>
            <a:srgbClr val="A7EB52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코로나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420ECCB-1082-4AF9-8E6E-B770A5DEF7C5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7983536" y="6256296"/>
            <a:ext cx="1274764" cy="117538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99F46747-8E60-4177-AE73-D9C446F70A78}"/>
              </a:ext>
            </a:extLst>
          </p:cNvPr>
          <p:cNvSpPr/>
          <p:nvPr/>
        </p:nvSpPr>
        <p:spPr>
          <a:xfrm>
            <a:off x="3012280" y="10512885"/>
            <a:ext cx="2686050" cy="2350770"/>
          </a:xfrm>
          <a:prstGeom prst="ellipse">
            <a:avLst/>
          </a:prstGeom>
          <a:solidFill>
            <a:srgbClr val="A7EB52"/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식습관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CD2B60A-2EB3-415E-89DA-0297D9CCDF3F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5698330" y="11688270"/>
            <a:ext cx="1427164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D7E3FFE-D613-4C0D-9D10-752DDB0B6FD0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7943927" y="7431681"/>
            <a:ext cx="1411896" cy="126131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588042A8-863A-4841-A29B-AB88ADEE32E3}"/>
              </a:ext>
            </a:extLst>
          </p:cNvPr>
          <p:cNvSpPr/>
          <p:nvPr/>
        </p:nvSpPr>
        <p:spPr>
          <a:xfrm>
            <a:off x="9228303" y="5185092"/>
            <a:ext cx="2420089" cy="1672908"/>
          </a:xfrm>
          <a:prstGeom prst="ellipse">
            <a:avLst/>
          </a:prstGeom>
          <a:solidFill>
            <a:schemeClr val="bg1"/>
          </a:solidFill>
          <a:ln w="28575">
            <a:solidFill>
              <a:srgbClr val="81D51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전염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예방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69A296B-38C1-4FC6-88A2-16A0E32A1A66}"/>
              </a:ext>
            </a:extLst>
          </p:cNvPr>
          <p:cNvSpPr/>
          <p:nvPr/>
        </p:nvSpPr>
        <p:spPr>
          <a:xfrm>
            <a:off x="9355823" y="7856538"/>
            <a:ext cx="2420089" cy="1672908"/>
          </a:xfrm>
          <a:prstGeom prst="ellipse">
            <a:avLst/>
          </a:prstGeom>
          <a:solidFill>
            <a:schemeClr val="bg1"/>
          </a:solidFill>
          <a:ln w="28575">
            <a:solidFill>
              <a:srgbClr val="81D51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시각화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F4125DF-1C46-4DDE-A356-A3A6BB3C5D1E}"/>
              </a:ext>
            </a:extLst>
          </p:cNvPr>
          <p:cNvCxnSpPr/>
          <p:nvPr/>
        </p:nvCxnSpPr>
        <p:spPr>
          <a:xfrm>
            <a:off x="4117972" y="7452912"/>
            <a:ext cx="1427164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93771E9-8B48-49D0-9889-2313FE9497C5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2379631" y="4052754"/>
            <a:ext cx="872818" cy="113233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EDB99BF-7FCF-42E9-B118-674BA6D7CDE5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690808" y="9529446"/>
            <a:ext cx="714835" cy="132770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1CD342-CA86-4A03-BEF8-02CD002DE526}"/>
              </a:ext>
            </a:extLst>
          </p:cNvPr>
          <p:cNvSpPr/>
          <p:nvPr/>
        </p:nvSpPr>
        <p:spPr>
          <a:xfrm>
            <a:off x="7484917" y="2834537"/>
            <a:ext cx="6186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아두이노를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이용한 운동 코치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F7CE55-E296-4B1C-977E-6863B643DC45}"/>
              </a:ext>
            </a:extLst>
          </p:cNvPr>
          <p:cNvSpPr/>
          <p:nvPr/>
        </p:nvSpPr>
        <p:spPr>
          <a:xfrm>
            <a:off x="12601739" y="4271137"/>
            <a:ext cx="12188825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개인의 체질과 습관에 맞는 식단 추천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685800" indent="-685800" eaLnBrk="1" hangingPunct="1">
              <a:buFont typeface="Arial" panose="020B0604020202020204" pitchFamily="34" charset="0"/>
              <a:buChar char="•"/>
              <a:defRPr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eaLnBrk="1" hangingPunct="1">
              <a:defRPr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GPS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기반의 붐빔 정도를 나타내는 서비스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685800" indent="-685800" eaLnBrk="1" hangingPunct="1">
              <a:buFont typeface="Arial" panose="020B0604020202020204" pitchFamily="34" charset="0"/>
              <a:buChar char="•"/>
              <a:defRPr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eaLnBrk="1" hangingPunct="1">
              <a:defRPr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확진자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외출안내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685800" indent="-685800" eaLnBrk="1" hangingPunct="1">
              <a:buFont typeface="Arial" panose="020B0604020202020204" pitchFamily="34" charset="0"/>
              <a:buChar char="•"/>
              <a:defRPr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eaLnBrk="1" hangingPunct="1">
              <a:defRPr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자가진단 응급 시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자동연결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6CA4B5-98F4-4775-941A-699D5715E9BD}"/>
              </a:ext>
            </a:extLst>
          </p:cNvPr>
          <p:cNvSpPr/>
          <p:nvPr/>
        </p:nvSpPr>
        <p:spPr>
          <a:xfrm>
            <a:off x="7484917" y="11365104"/>
            <a:ext cx="7879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개인의 체질과 습관에 맞는 식단 추천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Theme">
  <a:themeElements>
    <a:clrScheme name="Network Light">
      <a:dk1>
        <a:srgbClr val="737572"/>
      </a:dk1>
      <a:lt1>
        <a:sysClr val="window" lastClr="FFFFFF"/>
      </a:lt1>
      <a:dk2>
        <a:srgbClr val="445469"/>
      </a:dk2>
      <a:lt2>
        <a:srgbClr val="F6F7FA"/>
      </a:lt2>
      <a:accent1>
        <a:srgbClr val="4E67C8"/>
      </a:accent1>
      <a:accent2>
        <a:srgbClr val="5ECCF3"/>
      </a:accent2>
      <a:accent3>
        <a:srgbClr val="A7EB52"/>
      </a:accent3>
      <a:accent4>
        <a:srgbClr val="5DCEAF"/>
      </a:accent4>
      <a:accent5>
        <a:srgbClr val="FF8021"/>
      </a:accent5>
      <a:accent6>
        <a:srgbClr val="C1C3C9"/>
      </a:accent6>
      <a:hlink>
        <a:srgbClr val="5DCEAF"/>
      </a:hlink>
      <a:folHlink>
        <a:srgbClr val="FF8021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28808</TotalTime>
  <Words>219</Words>
  <Application>Microsoft Office PowerPoint</Application>
  <PresentationFormat>사용자 지정</PresentationFormat>
  <Paragraphs>102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HY신명조</vt:lpstr>
      <vt:lpstr>Lato Light</vt:lpstr>
      <vt:lpstr>Lato Regular</vt:lpstr>
      <vt:lpstr>Montserrat</vt:lpstr>
      <vt:lpstr>Arial</vt:lpstr>
      <vt:lpstr>Calibri Light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Slidepro</dc:creator>
  <cp:keywords/>
  <dc:description/>
  <cp:lastModifiedBy>jooyena</cp:lastModifiedBy>
  <cp:revision>4378</cp:revision>
  <dcterms:created xsi:type="dcterms:W3CDTF">2014-11-12T21:47:38Z</dcterms:created>
  <dcterms:modified xsi:type="dcterms:W3CDTF">2020-03-21T16:11:47Z</dcterms:modified>
  <cp:category/>
</cp:coreProperties>
</file>