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356" r:id="rId2"/>
    <p:sldId id="1365" r:id="rId3"/>
    <p:sldId id="1358" r:id="rId4"/>
    <p:sldId id="1364" r:id="rId5"/>
    <p:sldId id="1363" r:id="rId6"/>
    <p:sldId id="1361" r:id="rId7"/>
    <p:sldId id="1371" r:id="rId8"/>
    <p:sldId id="1372" r:id="rId9"/>
    <p:sldId id="1373" r:id="rId10"/>
    <p:sldId id="1369" r:id="rId11"/>
    <p:sldId id="1375" r:id="rId12"/>
    <p:sldId id="1374" r:id="rId13"/>
    <p:sldId id="1376" r:id="rId14"/>
    <p:sldId id="1377" r:id="rId15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8"/>
    <a:srgbClr val="BDCC00"/>
    <a:srgbClr val="E8FA00"/>
    <a:srgbClr val="000000"/>
    <a:srgbClr val="404140"/>
    <a:srgbClr val="3E3F41"/>
    <a:srgbClr val="DFDFDF"/>
    <a:srgbClr val="0A4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691" y="43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3184161-7854-428E-9D2B-AD87B1F7C22D}" type="datetimeFigureOut">
              <a:rPr lang="en-US" altLang="ko-KR"/>
              <a:pPr>
                <a:defRPr/>
              </a:pPr>
              <a:t>3/24/2020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48E54D0-311C-4C7C-B8B9-D9D4E2B973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E54D0-311C-4C7C-B8B9-D9D4E2B973A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84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463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58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099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51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198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37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740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293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124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2768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5389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449DF4-D4D2-4813-ACF6-F99D9FA93E6A}" type="slidenum">
              <a:rPr lang="id-ID" altLang="ko-KR" sz="2400" b="1" smtClean="0"/>
              <a:pPr algn="ctr" eaLnBrk="1" hangingPunct="1">
                <a:defRPr/>
              </a:pPr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7" name="Rectangle 56"/>
          <p:cNvSpPr/>
          <p:nvPr/>
        </p:nvSpPr>
        <p:spPr>
          <a:xfrm>
            <a:off x="4510324" y="3254332"/>
            <a:ext cx="15357002" cy="221594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0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</a:rPr>
              <a:t>소프트웨어공학캡스톤프로젝트</a:t>
            </a:r>
            <a:endParaRPr lang="en-US" altLang="ko-KR" sz="4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8800" dirty="0" err="1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브레인스토밍</a:t>
            </a:r>
            <a:r>
              <a:rPr lang="ko-KR" altLang="en-US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결과</a:t>
            </a:r>
            <a:r>
              <a:rPr lang="en-US" altLang="ko-KR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</a:t>
            </a:r>
            <a:r>
              <a:rPr lang="ko-KR" altLang="en-US" sz="72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및</a:t>
            </a:r>
            <a:r>
              <a:rPr lang="ko-KR" altLang="en-US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주제 선정</a:t>
            </a:r>
            <a:endParaRPr lang="en-US" sz="88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78" name="Rectangle 56"/>
          <p:cNvSpPr/>
          <p:nvPr/>
        </p:nvSpPr>
        <p:spPr>
          <a:xfrm>
            <a:off x="8161163" y="8852932"/>
            <a:ext cx="8055323" cy="246217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201715575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남수진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김민지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201711368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문지현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201715591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5E94DC-7C20-412E-96D3-A0B782DFEDB3}"/>
              </a:ext>
            </a:extLst>
          </p:cNvPr>
          <p:cNvSpPr/>
          <p:nvPr/>
        </p:nvSpPr>
        <p:spPr>
          <a:xfrm>
            <a:off x="6047579" y="2639755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9B93E4-290E-40A4-95E1-D2CE3E473214}"/>
              </a:ext>
            </a:extLst>
          </p:cNvPr>
          <p:cNvSpPr/>
          <p:nvPr/>
        </p:nvSpPr>
        <p:spPr>
          <a:xfrm>
            <a:off x="12173304" y="419470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9F46747-8E60-4177-AE73-D9C446F70A78}"/>
              </a:ext>
            </a:extLst>
          </p:cNvPr>
          <p:cNvSpPr/>
          <p:nvPr/>
        </p:nvSpPr>
        <p:spPr>
          <a:xfrm>
            <a:off x="5116133" y="1099831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1CD342-CA86-4A03-BEF8-02CD002DE526}"/>
              </a:ext>
            </a:extLst>
          </p:cNvPr>
          <p:cNvSpPr/>
          <p:nvPr/>
        </p:nvSpPr>
        <p:spPr>
          <a:xfrm>
            <a:off x="8760209" y="3194272"/>
            <a:ext cx="6364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이용한 운동 코치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F7CE55-E296-4B1C-977E-6863B643DC45}"/>
              </a:ext>
            </a:extLst>
          </p:cNvPr>
          <p:cNvSpPr/>
          <p:nvPr/>
        </p:nvSpPr>
        <p:spPr>
          <a:xfrm>
            <a:off x="15047845" y="4083181"/>
            <a:ext cx="9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붐빔 정도를 나타내는 서비스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외출안내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자가진단 응급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자동연결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6CA4B5-98F4-4775-941A-699D5715E9BD}"/>
              </a:ext>
            </a:extLst>
          </p:cNvPr>
          <p:cNvSpPr/>
          <p:nvPr/>
        </p:nvSpPr>
        <p:spPr>
          <a:xfrm>
            <a:off x="7978746" y="11961361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1"/>
          <p:cNvGrpSpPr>
            <a:grpSpLocks/>
          </p:cNvGrpSpPr>
          <p:nvPr/>
        </p:nvGrpSpPr>
        <p:grpSpPr bwMode="auto">
          <a:xfrm>
            <a:off x="-525632" y="4711933"/>
            <a:ext cx="5758982" cy="5753822"/>
            <a:chOff x="5087691" y="9426873"/>
            <a:chExt cx="2303463" cy="2301875"/>
          </a:xfrm>
        </p:grpSpPr>
        <p:sp>
          <p:nvSpPr>
            <p:cNvPr id="30" name="Oval 34"/>
            <p:cNvSpPr>
              <a:spLocks noChangeAspect="1"/>
            </p:cNvSpPr>
            <p:nvPr/>
          </p:nvSpPr>
          <p:spPr>
            <a:xfrm>
              <a:off x="5087691" y="9426873"/>
              <a:ext cx="2303463" cy="230187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Rectangle 47"/>
            <p:cNvSpPr/>
            <p:nvPr/>
          </p:nvSpPr>
          <p:spPr>
            <a:xfrm>
              <a:off x="5897839" y="10899975"/>
              <a:ext cx="71755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건강</a:t>
              </a:r>
              <a:endParaRPr lang="en-US" altLang="ko-KR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5784142" y="10030283"/>
              <a:ext cx="949800" cy="763232"/>
            </a:xfrm>
            <a:custGeom>
              <a:avLst/>
              <a:gdLst>
                <a:gd name="T0" fmla="*/ 1025129408 w 444"/>
                <a:gd name="T1" fmla="*/ 92696242 h 356"/>
                <a:gd name="T2" fmla="*/ 1025129408 w 444"/>
                <a:gd name="T3" fmla="*/ 92696242 h 356"/>
                <a:gd name="T4" fmla="*/ 637172474 w 444"/>
                <a:gd name="T5" fmla="*/ 92696242 h 356"/>
                <a:gd name="T6" fmla="*/ 567802847 w 444"/>
                <a:gd name="T7" fmla="*/ 159644123 h 356"/>
                <a:gd name="T8" fmla="*/ 501002386 w 444"/>
                <a:gd name="T9" fmla="*/ 92696242 h 356"/>
                <a:gd name="T10" fmla="*/ 115616758 w 444"/>
                <a:gd name="T11" fmla="*/ 92696242 h 356"/>
                <a:gd name="T12" fmla="*/ 115616758 w 444"/>
                <a:gd name="T13" fmla="*/ 478930224 h 356"/>
                <a:gd name="T14" fmla="*/ 567802847 w 444"/>
                <a:gd name="T15" fmla="*/ 914086091 h 356"/>
                <a:gd name="T16" fmla="*/ 1025129408 w 444"/>
                <a:gd name="T17" fmla="*/ 478930224 h 356"/>
                <a:gd name="T18" fmla="*/ 1025129408 w 444"/>
                <a:gd name="T19" fmla="*/ 92696242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6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 flipV="1">
            <a:off x="3796367" y="10010797"/>
            <a:ext cx="1643364" cy="144848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16133" y="5370088"/>
            <a:ext cx="7057171" cy="186714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>
            <a:off x="4633282" y="4608143"/>
            <a:ext cx="1825876" cy="175829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39760A3-4850-4C8E-9C73-A8D08EE8DD9A}"/>
              </a:ext>
            </a:extLst>
          </p:cNvPr>
          <p:cNvSpPr/>
          <p:nvPr/>
        </p:nvSpPr>
        <p:spPr>
          <a:xfrm>
            <a:off x="7211314" y="7055584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정신</a:t>
            </a:r>
            <a:endParaRPr lang="en-US" altLang="ko-KR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2D039CA-A3DC-40A8-B218-B20D52D1356B}"/>
              </a:ext>
            </a:extLst>
          </p:cNvPr>
          <p:cNvSpPr/>
          <p:nvPr/>
        </p:nvSpPr>
        <p:spPr>
          <a:xfrm>
            <a:off x="11579482" y="948765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019273-BA8B-46F8-B6A8-DDD0B64FB7B0}"/>
              </a:ext>
            </a:extLst>
          </p:cNvPr>
          <p:cNvSpPr/>
          <p:nvPr/>
        </p:nvSpPr>
        <p:spPr>
          <a:xfrm>
            <a:off x="13666633" y="10140091"/>
            <a:ext cx="7104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함께 복용 시 좋은 약 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성분 분류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284A34-D78F-4809-9EB4-E7580E972985}"/>
              </a:ext>
            </a:extLst>
          </p:cNvPr>
          <p:cNvSpPr/>
          <p:nvPr/>
        </p:nvSpPr>
        <p:spPr>
          <a:xfrm>
            <a:off x="10144080" y="7262302"/>
            <a:ext cx="7104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사용기록 기반 우울증 자가진단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익명 고민 상담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 매칭</a:t>
            </a:r>
          </a:p>
        </p:txBody>
      </p:sp>
      <p:cxnSp>
        <p:nvCxnSpPr>
          <p:cNvPr id="5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116133" y="8230969"/>
            <a:ext cx="209518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633282" y="9115540"/>
            <a:ext cx="6946200" cy="154750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7612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8859053" y="1025100"/>
            <a:ext cx="663891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TOPIC SECLECTION</a:t>
            </a:r>
          </a:p>
        </p:txBody>
      </p:sp>
      <p:sp>
        <p:nvSpPr>
          <p:cNvPr id="8" name="Freeform 127"/>
          <p:cNvSpPr>
            <a:spLocks/>
          </p:cNvSpPr>
          <p:nvPr/>
        </p:nvSpPr>
        <p:spPr bwMode="auto">
          <a:xfrm>
            <a:off x="11049709" y="4307807"/>
            <a:ext cx="4002087" cy="4002088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>
              <a:latin typeface="나눔고딕 ExtraBold" panose="020D0904000000000000" pitchFamily="50" charset="-127"/>
              <a:ea typeface="나눔고딕 ExtraBold" panose="020D0904000000000000" pitchFamily="50" charset="-127"/>
              <a:cs typeface="Lato Light"/>
            </a:endParaRPr>
          </a:p>
        </p:txBody>
      </p:sp>
      <p:sp>
        <p:nvSpPr>
          <p:cNvPr id="9" name="Freeform 127"/>
          <p:cNvSpPr>
            <a:spLocks/>
          </p:cNvSpPr>
          <p:nvPr/>
        </p:nvSpPr>
        <p:spPr bwMode="auto">
          <a:xfrm flipH="1">
            <a:off x="14948609" y="5376195"/>
            <a:ext cx="3687762" cy="3689350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10" name="Freeform 128"/>
          <p:cNvSpPr>
            <a:spLocks/>
          </p:cNvSpPr>
          <p:nvPr/>
        </p:nvSpPr>
        <p:spPr bwMode="auto">
          <a:xfrm>
            <a:off x="12835646" y="6917657"/>
            <a:ext cx="349250" cy="34607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Freeform 129"/>
          <p:cNvSpPr>
            <a:spLocks/>
          </p:cNvSpPr>
          <p:nvPr/>
        </p:nvSpPr>
        <p:spPr bwMode="auto">
          <a:xfrm rot="2925807">
            <a:off x="13239665" y="7623301"/>
            <a:ext cx="139700" cy="814388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Freeform 130"/>
          <p:cNvSpPr>
            <a:spLocks/>
          </p:cNvSpPr>
          <p:nvPr/>
        </p:nvSpPr>
        <p:spPr bwMode="auto">
          <a:xfrm rot="18703107">
            <a:off x="12534021" y="7181182"/>
            <a:ext cx="120650" cy="11049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Freeform 128"/>
          <p:cNvSpPr>
            <a:spLocks/>
          </p:cNvSpPr>
          <p:nvPr/>
        </p:nvSpPr>
        <p:spPr bwMode="auto">
          <a:xfrm flipH="1">
            <a:off x="16683746" y="7689182"/>
            <a:ext cx="282575" cy="26892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Freeform 129"/>
          <p:cNvSpPr>
            <a:spLocks/>
          </p:cNvSpPr>
          <p:nvPr/>
        </p:nvSpPr>
        <p:spPr bwMode="auto">
          <a:xfrm rot="18674193" flipH="1">
            <a:off x="16388471" y="8067007"/>
            <a:ext cx="76200" cy="9969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Freeform 130"/>
          <p:cNvSpPr>
            <a:spLocks/>
          </p:cNvSpPr>
          <p:nvPr/>
        </p:nvSpPr>
        <p:spPr bwMode="auto">
          <a:xfrm rot="2896893" flipH="1">
            <a:off x="17108402" y="7793164"/>
            <a:ext cx="106363" cy="8953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Freeform 127"/>
          <p:cNvSpPr>
            <a:spLocks/>
          </p:cNvSpPr>
          <p:nvPr/>
        </p:nvSpPr>
        <p:spPr bwMode="auto">
          <a:xfrm flipH="1">
            <a:off x="18618909" y="4458620"/>
            <a:ext cx="4462462" cy="4464050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17" name="Freeform 128"/>
          <p:cNvSpPr>
            <a:spLocks/>
          </p:cNvSpPr>
          <p:nvPr/>
        </p:nvSpPr>
        <p:spPr bwMode="auto">
          <a:xfrm flipH="1">
            <a:off x="20741396" y="7689182"/>
            <a:ext cx="282575" cy="26892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Freeform 129"/>
          <p:cNvSpPr>
            <a:spLocks/>
          </p:cNvSpPr>
          <p:nvPr/>
        </p:nvSpPr>
        <p:spPr bwMode="auto">
          <a:xfrm rot="18674193" flipH="1">
            <a:off x="20446121" y="8067007"/>
            <a:ext cx="76200" cy="9969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130"/>
          <p:cNvSpPr>
            <a:spLocks/>
          </p:cNvSpPr>
          <p:nvPr/>
        </p:nvSpPr>
        <p:spPr bwMode="auto">
          <a:xfrm rot="2896893" flipH="1">
            <a:off x="21166052" y="7793164"/>
            <a:ext cx="106363" cy="8953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Freeform 127"/>
          <p:cNvSpPr>
            <a:spLocks/>
          </p:cNvSpPr>
          <p:nvPr/>
        </p:nvSpPr>
        <p:spPr bwMode="auto">
          <a:xfrm flipH="1">
            <a:off x="4671134" y="4779295"/>
            <a:ext cx="3300412" cy="3302000"/>
          </a:xfrm>
          <a:custGeom>
            <a:avLst/>
            <a:gdLst>
              <a:gd name="T0" fmla="*/ 0 w 2528"/>
              <a:gd name="T1" fmla="*/ 1650211 h 2527"/>
              <a:gd name="T2" fmla="*/ 0 w 2528"/>
              <a:gd name="T3" fmla="*/ 1650211 h 2527"/>
              <a:gd name="T4" fmla="*/ 1650439 w 2528"/>
              <a:gd name="T5" fmla="*/ 3301728 h 2527"/>
              <a:gd name="T6" fmla="*/ 3300878 w 2528"/>
              <a:gd name="T7" fmla="*/ 1650211 h 2527"/>
              <a:gd name="T8" fmla="*/ 1650439 w 2528"/>
              <a:gd name="T9" fmla="*/ 0 h 2527"/>
              <a:gd name="T10" fmla="*/ 0 w 2528"/>
              <a:gd name="T11" fmla="*/ 1650211 h 25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en-US" sz="4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Freeform 127"/>
          <p:cNvSpPr>
            <a:spLocks/>
          </p:cNvSpPr>
          <p:nvPr/>
        </p:nvSpPr>
        <p:spPr bwMode="auto">
          <a:xfrm>
            <a:off x="7850896" y="5628607"/>
            <a:ext cx="3363913" cy="3363913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latin typeface="나눔고딕" panose="020D0604000000000000" pitchFamily="50" charset="-127"/>
              <a:ea typeface="나눔고딕" panose="020D0604000000000000" pitchFamily="50" charset="-127"/>
              <a:cs typeface="Lato Light"/>
            </a:endParaRPr>
          </a:p>
        </p:txBody>
      </p:sp>
      <p:sp>
        <p:nvSpPr>
          <p:cNvPr id="22" name="Freeform 127"/>
          <p:cNvSpPr>
            <a:spLocks/>
          </p:cNvSpPr>
          <p:nvPr/>
        </p:nvSpPr>
        <p:spPr bwMode="auto">
          <a:xfrm flipH="1">
            <a:off x="1146884" y="5376195"/>
            <a:ext cx="3687762" cy="3689350"/>
          </a:xfrm>
          <a:custGeom>
            <a:avLst/>
            <a:gdLst>
              <a:gd name="T0" fmla="*/ 0 w 2528"/>
              <a:gd name="T1" fmla="*/ 1843616 h 2527"/>
              <a:gd name="T2" fmla="*/ 0 w 2528"/>
              <a:gd name="T3" fmla="*/ 1843616 h 2527"/>
              <a:gd name="T4" fmla="*/ 1843870 w 2528"/>
              <a:gd name="T5" fmla="*/ 3688691 h 2527"/>
              <a:gd name="T6" fmla="*/ 3687739 w 2528"/>
              <a:gd name="T7" fmla="*/ 1843616 h 2527"/>
              <a:gd name="T8" fmla="*/ 1843870 w 2528"/>
              <a:gd name="T9" fmla="*/ 0 h 2527"/>
              <a:gd name="T10" fmla="*/ 0 w 2528"/>
              <a:gd name="T11" fmla="*/ 1843616 h 25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Freeform 128"/>
          <p:cNvSpPr>
            <a:spLocks/>
          </p:cNvSpPr>
          <p:nvPr/>
        </p:nvSpPr>
        <p:spPr bwMode="auto">
          <a:xfrm flipH="1">
            <a:off x="6206246" y="6804945"/>
            <a:ext cx="323850" cy="357346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Freeform 129"/>
          <p:cNvSpPr>
            <a:spLocks/>
          </p:cNvSpPr>
          <p:nvPr/>
        </p:nvSpPr>
        <p:spPr bwMode="auto">
          <a:xfrm rot="18674193" flipH="1">
            <a:off x="6015746" y="7303420"/>
            <a:ext cx="128587" cy="757238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Freeform 130"/>
          <p:cNvSpPr>
            <a:spLocks/>
          </p:cNvSpPr>
          <p:nvPr/>
        </p:nvSpPr>
        <p:spPr bwMode="auto">
          <a:xfrm rot="2896893" flipH="1">
            <a:off x="6700753" y="6904163"/>
            <a:ext cx="76200" cy="102711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Freeform 128"/>
          <p:cNvSpPr>
            <a:spLocks/>
          </p:cNvSpPr>
          <p:nvPr/>
        </p:nvSpPr>
        <p:spPr bwMode="auto">
          <a:xfrm>
            <a:off x="9328859" y="7979695"/>
            <a:ext cx="330200" cy="239871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129"/>
          <p:cNvSpPr>
            <a:spLocks/>
          </p:cNvSpPr>
          <p:nvPr/>
        </p:nvSpPr>
        <p:spPr bwMode="auto">
          <a:xfrm rot="2925807">
            <a:off x="9724147" y="8254332"/>
            <a:ext cx="131762" cy="769937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130"/>
          <p:cNvSpPr>
            <a:spLocks/>
          </p:cNvSpPr>
          <p:nvPr/>
        </p:nvSpPr>
        <p:spPr bwMode="auto">
          <a:xfrm rot="18703107">
            <a:off x="9019296" y="7878095"/>
            <a:ext cx="147638" cy="104616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Freeform 128"/>
          <p:cNvSpPr>
            <a:spLocks/>
          </p:cNvSpPr>
          <p:nvPr/>
        </p:nvSpPr>
        <p:spPr bwMode="auto">
          <a:xfrm flipH="1">
            <a:off x="2882021" y="7689182"/>
            <a:ext cx="282575" cy="26892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Freeform 129"/>
          <p:cNvSpPr>
            <a:spLocks/>
          </p:cNvSpPr>
          <p:nvPr/>
        </p:nvSpPr>
        <p:spPr bwMode="auto">
          <a:xfrm rot="18674193" flipH="1">
            <a:off x="2586746" y="8067007"/>
            <a:ext cx="76200" cy="9969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Freeform 130"/>
          <p:cNvSpPr>
            <a:spLocks/>
          </p:cNvSpPr>
          <p:nvPr/>
        </p:nvSpPr>
        <p:spPr bwMode="auto">
          <a:xfrm rot="2896893" flipH="1">
            <a:off x="3306677" y="7793164"/>
            <a:ext cx="106363" cy="8953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ko-KR" altLang="ko-KR" sz="4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590000" y="6391871"/>
            <a:ext cx="2860675" cy="15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한글 문장으로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작성하는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4931484" y="5552469"/>
            <a:ext cx="2862262" cy="15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쇼핑몰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피팅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auto">
          <a:xfrm>
            <a:off x="11579933" y="4969408"/>
            <a:ext cx="2860675" cy="252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웹툰 불법 공유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방지용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캡쳐 방해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8106483" y="6477144"/>
            <a:ext cx="2862263" cy="15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추천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15367393" y="6082394"/>
            <a:ext cx="2862263" cy="205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조별과제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19466280" y="5626128"/>
            <a:ext cx="2862263" cy="205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아두이노를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코치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95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10998583" y="1963700"/>
            <a:ext cx="23598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주제 선정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249813" y="11880822"/>
            <a:ext cx="987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종료 후 회의를 통해 선별한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주제들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770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630272"/>
            <a:ext cx="1308602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및 팀원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 일정 공유 캘린더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 업무 할당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작업량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공유 문서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공유 드라이브 기능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용도에 맞는 여러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개설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 과제 수행한 다른 팀의 참고자료 검색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 시 보고서 양식 자동 채우기 기능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 등 다양한 조별과제 형식 보조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 지원으로 접근성 향상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579428" y="5335896"/>
                <a:ext cx="7198160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조별과제 프로젝트</a:t>
                </a:r>
                <a:endParaRPr lang="en-US" altLang="ko-KR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관리 플랫폼</a:t>
                </a:r>
                <a:r>
                  <a:rPr lang="en-US" altLang="ko-KR" sz="5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7796261"/>
              <a:ext cx="7742802" cy="178506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팀 프로젝트 관리 툴을</a:t>
              </a:r>
              <a:endPara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대학생에게 맞게 경량화 한</a:t>
              </a:r>
              <a:endPara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조별과제 특화 플랫폼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261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1" y="3013795"/>
            <a:ext cx="9002469" cy="9337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10" y="2984886"/>
            <a:ext cx="6859055" cy="9366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275" y="3006817"/>
            <a:ext cx="7356763" cy="9344735"/>
          </a:xfrm>
          <a:prstGeom prst="rect">
            <a:avLst/>
          </a:prstGeom>
        </p:spPr>
      </p:pic>
      <p:sp>
        <p:nvSpPr>
          <p:cNvPr id="15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1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2458545" y="12678296"/>
            <a:ext cx="19439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0317 – 0321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거쳐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Slack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주제 선별 회의를 진행하였다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5353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4" y="3016552"/>
            <a:ext cx="7044254" cy="56009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399" y="3799020"/>
            <a:ext cx="8744751" cy="40360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083" y="8791381"/>
            <a:ext cx="7098038" cy="4093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498" y="3016552"/>
            <a:ext cx="6128341" cy="56009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793" y="8791381"/>
            <a:ext cx="11063100" cy="4093347"/>
          </a:xfrm>
          <a:prstGeom prst="rect">
            <a:avLst/>
          </a:prstGeom>
        </p:spPr>
      </p:pic>
      <p:sp>
        <p:nvSpPr>
          <p:cNvPr id="14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2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2508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0"/>
            <a:ext cx="11999913" cy="13716000"/>
          </a:xfrm>
          <a:prstGeom prst="rect">
            <a:avLst/>
          </a:prstGeom>
          <a:solidFill>
            <a:srgbClr val="F0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14016038" y="1025525"/>
            <a:ext cx="7662862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</a:p>
        </p:txBody>
      </p:sp>
      <p:sp>
        <p:nvSpPr>
          <p:cNvPr id="12294" name="Rectangle 51"/>
          <p:cNvSpPr>
            <a:spLocks noChangeArrowheads="1"/>
          </p:cNvSpPr>
          <p:nvPr/>
        </p:nvSpPr>
        <p:spPr bwMode="auto">
          <a:xfrm>
            <a:off x="13944798" y="11656295"/>
            <a:ext cx="78053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(mindmeister.com)</a:t>
            </a:r>
          </a:p>
          <a:p>
            <a:pPr algn="just" eaLnBrk="1" hangingPunct="1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남수진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문지현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6"/>
          <p:cNvSpPr/>
          <p:nvPr/>
        </p:nvSpPr>
        <p:spPr>
          <a:xfrm>
            <a:off x="15516588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완성된 마인드맵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endCxn id="60" idx="1"/>
          </p:cNvCxnSpPr>
          <p:nvPr/>
        </p:nvCxnSpPr>
        <p:spPr>
          <a:xfrm>
            <a:off x="8347075" y="4148138"/>
            <a:ext cx="2640013" cy="18129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03" name="Straight Connector 102"/>
          <p:cNvCxnSpPr>
            <a:stCxn id="32" idx="2"/>
          </p:cNvCxnSpPr>
          <p:nvPr/>
        </p:nvCxnSpPr>
        <p:spPr>
          <a:xfrm flipH="1" flipV="1">
            <a:off x="13787438" y="6916738"/>
            <a:ext cx="4419600" cy="2444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91400" y="7835900"/>
            <a:ext cx="3335338" cy="24304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650913" y="7848600"/>
            <a:ext cx="3684587" cy="22526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10488613" y="5459413"/>
            <a:ext cx="3400425" cy="34226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03963" y="2339975"/>
            <a:ext cx="2301875" cy="230346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8207038" y="6010275"/>
            <a:ext cx="2301875" cy="2301875"/>
          </a:xfrm>
          <a:prstGeom prst="ellipse">
            <a:avLst/>
          </a:prstGeom>
          <a:solidFill>
            <a:srgbClr val="BDCC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087938" y="9426575"/>
            <a:ext cx="2303462" cy="2301875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7300575" y="9312275"/>
            <a:ext cx="2362200" cy="236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09" name="Freeform 110"/>
          <p:cNvSpPr>
            <a:spLocks noChangeArrowheads="1"/>
          </p:cNvSpPr>
          <p:nvPr/>
        </p:nvSpPr>
        <p:spPr bwMode="auto">
          <a:xfrm>
            <a:off x="6929438" y="2873375"/>
            <a:ext cx="892175" cy="722313"/>
          </a:xfrm>
          <a:custGeom>
            <a:avLst/>
            <a:gdLst>
              <a:gd name="T0" fmla="*/ 1657112713 w 462"/>
              <a:gd name="T1" fmla="*/ 33768570 h 373"/>
              <a:gd name="T2" fmla="*/ 1657112713 w 462"/>
              <a:gd name="T3" fmla="*/ 33768570 h 373"/>
              <a:gd name="T4" fmla="*/ 33589809 w 462"/>
              <a:gd name="T5" fmla="*/ 600314859 h 373"/>
              <a:gd name="T6" fmla="*/ 33589809 w 462"/>
              <a:gd name="T7" fmla="*/ 634081492 h 373"/>
              <a:gd name="T8" fmla="*/ 365758921 w 462"/>
              <a:gd name="T9" fmla="*/ 799167546 h 373"/>
              <a:gd name="T10" fmla="*/ 365758921 w 462"/>
              <a:gd name="T11" fmla="*/ 799167546 h 373"/>
              <a:gd name="T12" fmla="*/ 597156673 w 462"/>
              <a:gd name="T13" fmla="*/ 862951762 h 373"/>
              <a:gd name="T14" fmla="*/ 1619790059 w 462"/>
              <a:gd name="T15" fmla="*/ 131319420 h 373"/>
              <a:gd name="T16" fmla="*/ 1619790059 w 462"/>
              <a:gd name="T17" fmla="*/ 131319420 h 373"/>
              <a:gd name="T18" fmla="*/ 895735976 w 462"/>
              <a:gd name="T19" fmla="*/ 930486966 h 373"/>
              <a:gd name="T20" fmla="*/ 895735976 w 462"/>
              <a:gd name="T21" fmla="*/ 930486966 h 373"/>
              <a:gd name="T22" fmla="*/ 862146166 w 462"/>
              <a:gd name="T23" fmla="*/ 964255536 h 373"/>
              <a:gd name="T24" fmla="*/ 895735976 w 462"/>
              <a:gd name="T25" fmla="*/ 998022170 h 373"/>
              <a:gd name="T26" fmla="*/ 895735976 w 462"/>
              <a:gd name="T27" fmla="*/ 998022170 h 373"/>
              <a:gd name="T28" fmla="*/ 1354800566 w 462"/>
              <a:gd name="T29" fmla="*/ 1264411997 h 373"/>
              <a:gd name="T30" fmla="*/ 1455571926 w 462"/>
              <a:gd name="T31" fmla="*/ 1230643427 h 373"/>
              <a:gd name="T32" fmla="*/ 1720559488 w 462"/>
              <a:gd name="T33" fmla="*/ 67535204 h 373"/>
              <a:gd name="T34" fmla="*/ 1657112713 w 462"/>
              <a:gd name="T35" fmla="*/ 33768570 h 373"/>
              <a:gd name="T36" fmla="*/ 597156673 w 462"/>
              <a:gd name="T37" fmla="*/ 1361962847 h 373"/>
              <a:gd name="T38" fmla="*/ 597156673 w 462"/>
              <a:gd name="T39" fmla="*/ 1361962847 h 373"/>
              <a:gd name="T40" fmla="*/ 630748414 w 462"/>
              <a:gd name="T41" fmla="*/ 1395729481 h 373"/>
              <a:gd name="T42" fmla="*/ 895735976 w 462"/>
              <a:gd name="T43" fmla="*/ 1163108223 h 373"/>
              <a:gd name="T44" fmla="*/ 597156673 w 462"/>
              <a:gd name="T45" fmla="*/ 998022170 h 373"/>
              <a:gd name="T46" fmla="*/ 597156673 w 462"/>
              <a:gd name="T47" fmla="*/ 13619628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01363" y="7531100"/>
            <a:ext cx="2670175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CAPSTONE</a:t>
            </a:r>
          </a:p>
        </p:txBody>
      </p:sp>
      <p:sp>
        <p:nvSpPr>
          <p:cNvPr id="4111" name="Rectangle 51"/>
          <p:cNvSpPr>
            <a:spLocks noChangeArrowheads="1"/>
          </p:cNvSpPr>
          <p:nvPr/>
        </p:nvSpPr>
        <p:spPr bwMode="auto">
          <a:xfrm>
            <a:off x="3135045" y="9690100"/>
            <a:ext cx="18004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정신건강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</a:p>
        </p:txBody>
      </p:sp>
      <p:sp>
        <p:nvSpPr>
          <p:cNvPr id="4113" name="Freeform 96"/>
          <p:cNvSpPr>
            <a:spLocks noChangeArrowheads="1"/>
          </p:cNvSpPr>
          <p:nvPr/>
        </p:nvSpPr>
        <p:spPr bwMode="auto">
          <a:xfrm>
            <a:off x="11604625" y="6056313"/>
            <a:ext cx="1168400" cy="1128712"/>
          </a:xfrm>
          <a:custGeom>
            <a:avLst/>
            <a:gdLst>
              <a:gd name="T0" fmla="*/ 2147483646 w 602"/>
              <a:gd name="T1" fmla="*/ 2147483646 h 580"/>
              <a:gd name="T2" fmla="*/ 2147483646 w 602"/>
              <a:gd name="T3" fmla="*/ 2147483646 h 580"/>
              <a:gd name="T4" fmla="*/ 2147483646 w 602"/>
              <a:gd name="T5" fmla="*/ 2147483646 h 580"/>
              <a:gd name="T6" fmla="*/ 2147483646 w 602"/>
              <a:gd name="T7" fmla="*/ 2147483646 h 580"/>
              <a:gd name="T8" fmla="*/ 2147483646 w 602"/>
              <a:gd name="T9" fmla="*/ 2147483646 h 580"/>
              <a:gd name="T10" fmla="*/ 0 w 602"/>
              <a:gd name="T11" fmla="*/ 2147483646 h 580"/>
              <a:gd name="T12" fmla="*/ 0 w 602"/>
              <a:gd name="T13" fmla="*/ 2147483646 h 580"/>
              <a:gd name="T14" fmla="*/ 0 w 602"/>
              <a:gd name="T15" fmla="*/ 2147483646 h 580"/>
              <a:gd name="T16" fmla="*/ 2147483646 w 602"/>
              <a:gd name="T17" fmla="*/ 2147483646 h 580"/>
              <a:gd name="T18" fmla="*/ 2147483646 w 602"/>
              <a:gd name="T19" fmla="*/ 2147483646 h 580"/>
              <a:gd name="T20" fmla="*/ 2147483646 w 602"/>
              <a:gd name="T21" fmla="*/ 2147483646 h 580"/>
              <a:gd name="T22" fmla="*/ 2147483646 w 602"/>
              <a:gd name="T23" fmla="*/ 2147483646 h 580"/>
              <a:gd name="T24" fmla="*/ 2147483646 w 602"/>
              <a:gd name="T25" fmla="*/ 2147483646 h 580"/>
              <a:gd name="T26" fmla="*/ 2147483646 w 602"/>
              <a:gd name="T27" fmla="*/ 2147483646 h 580"/>
              <a:gd name="T28" fmla="*/ 2147483646 w 602"/>
              <a:gd name="T29" fmla="*/ 2147483646 h 580"/>
              <a:gd name="T30" fmla="*/ 2147483646 w 602"/>
              <a:gd name="T31" fmla="*/ 2147483646 h 580"/>
              <a:gd name="T32" fmla="*/ 2147483646 w 602"/>
              <a:gd name="T33" fmla="*/ 0 h 580"/>
              <a:gd name="T34" fmla="*/ 2147483646 w 602"/>
              <a:gd name="T35" fmla="*/ 2147483646 h 580"/>
              <a:gd name="T36" fmla="*/ 2147483646 w 602"/>
              <a:gd name="T37" fmla="*/ 2147483646 h 580"/>
              <a:gd name="T38" fmla="*/ 2147483646 w 602"/>
              <a:gd name="T39" fmla="*/ 2147483646 h 580"/>
              <a:gd name="T40" fmla="*/ 2147483646 w 602"/>
              <a:gd name="T41" fmla="*/ 2147483646 h 580"/>
              <a:gd name="T42" fmla="*/ 2147483646 w 602"/>
              <a:gd name="T43" fmla="*/ 2147483646 h 580"/>
              <a:gd name="T44" fmla="*/ 2147483646 w 602"/>
              <a:gd name="T45" fmla="*/ 2147483646 h 580"/>
              <a:gd name="T46" fmla="*/ 2147483646 w 602"/>
              <a:gd name="T47" fmla="*/ 2147483646 h 580"/>
              <a:gd name="T48" fmla="*/ 2147483646 w 602"/>
              <a:gd name="T49" fmla="*/ 2147483646 h 580"/>
              <a:gd name="T50" fmla="*/ 2147483646 w 602"/>
              <a:gd name="T51" fmla="*/ 2147483646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47"/>
          <p:cNvSpPr/>
          <p:nvPr/>
        </p:nvSpPr>
        <p:spPr>
          <a:xfrm>
            <a:off x="6788150" y="3694113"/>
            <a:ext cx="1312863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복지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5600700" y="1074578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건강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4" name="Rectangle 47"/>
          <p:cNvSpPr/>
          <p:nvPr/>
        </p:nvSpPr>
        <p:spPr>
          <a:xfrm>
            <a:off x="17795875" y="10712450"/>
            <a:ext cx="1346200" cy="75406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안전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6" name="Rectangle 47"/>
          <p:cNvSpPr/>
          <p:nvPr/>
        </p:nvSpPr>
        <p:spPr>
          <a:xfrm>
            <a:off x="18719800" y="7432675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여가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7" name="Straight Connector 104"/>
          <p:cNvCxnSpPr>
            <a:stCxn id="60" idx="4"/>
            <a:endCxn id="39" idx="0"/>
          </p:cNvCxnSpPr>
          <p:nvPr/>
        </p:nvCxnSpPr>
        <p:spPr>
          <a:xfrm flipH="1">
            <a:off x="11826875" y="8882063"/>
            <a:ext cx="361950" cy="19462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7"/>
          <p:cNvSpPr>
            <a:spLocks noChangeAspect="1"/>
          </p:cNvSpPr>
          <p:nvPr/>
        </p:nvSpPr>
        <p:spPr>
          <a:xfrm>
            <a:off x="10674350" y="10828338"/>
            <a:ext cx="2303463" cy="230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1169650" y="1221263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기술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1" name="Straight Connector 104"/>
          <p:cNvCxnSpPr/>
          <p:nvPr/>
        </p:nvCxnSpPr>
        <p:spPr>
          <a:xfrm flipV="1">
            <a:off x="13281025" y="4283075"/>
            <a:ext cx="2749550" cy="1633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7"/>
          <p:cNvSpPr>
            <a:spLocks noChangeAspect="1"/>
          </p:cNvSpPr>
          <p:nvPr/>
        </p:nvSpPr>
        <p:spPr>
          <a:xfrm>
            <a:off x="15903575" y="2597150"/>
            <a:ext cx="2303463" cy="230346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Rectangle 47"/>
          <p:cNvSpPr/>
          <p:nvPr/>
        </p:nvSpPr>
        <p:spPr>
          <a:xfrm>
            <a:off x="16398875" y="3981450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자연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4" name="Straight Connector 104"/>
          <p:cNvCxnSpPr>
            <a:endCxn id="45" idx="6"/>
          </p:cNvCxnSpPr>
          <p:nvPr/>
        </p:nvCxnSpPr>
        <p:spPr>
          <a:xfrm flipH="1" flipV="1">
            <a:off x="5741988" y="6515100"/>
            <a:ext cx="4694237" cy="3905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7"/>
          <p:cNvSpPr>
            <a:spLocks noChangeAspect="1"/>
          </p:cNvSpPr>
          <p:nvPr/>
        </p:nvSpPr>
        <p:spPr>
          <a:xfrm>
            <a:off x="3438525" y="5362575"/>
            <a:ext cx="2303463" cy="23034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47"/>
          <p:cNvSpPr/>
          <p:nvPr/>
        </p:nvSpPr>
        <p:spPr>
          <a:xfrm>
            <a:off x="3425825" y="6673850"/>
            <a:ext cx="2339975" cy="61595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학습 및 교육</a:t>
            </a:r>
            <a:endParaRPr lang="en-US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4127" name="Freeform 14"/>
          <p:cNvSpPr>
            <a:spLocks noChangeArrowheads="1"/>
          </p:cNvSpPr>
          <p:nvPr/>
        </p:nvSpPr>
        <p:spPr bwMode="auto">
          <a:xfrm>
            <a:off x="4192588" y="5824538"/>
            <a:ext cx="795337" cy="795337"/>
          </a:xfrm>
          <a:custGeom>
            <a:avLst/>
            <a:gdLst>
              <a:gd name="T0" fmla="*/ 2147483646 w 609"/>
              <a:gd name="T1" fmla="*/ 2147483646 h 609"/>
              <a:gd name="T2" fmla="*/ 2147483646 w 609"/>
              <a:gd name="T3" fmla="*/ 2147483646 h 609"/>
              <a:gd name="T4" fmla="*/ 2147483646 w 609"/>
              <a:gd name="T5" fmla="*/ 2147483646 h 609"/>
              <a:gd name="T6" fmla="*/ 0 w 609"/>
              <a:gd name="T7" fmla="*/ 2147483646 h 609"/>
              <a:gd name="T8" fmla="*/ 2147483646 w 609"/>
              <a:gd name="T9" fmla="*/ 2147483646 h 609"/>
              <a:gd name="T10" fmla="*/ 2147483646 w 609"/>
              <a:gd name="T11" fmla="*/ 2147483646 h 609"/>
              <a:gd name="T12" fmla="*/ 2147483646 w 609"/>
              <a:gd name="T13" fmla="*/ 2147483646 h 609"/>
              <a:gd name="T14" fmla="*/ 2147483646 w 609"/>
              <a:gd name="T15" fmla="*/ 2147483646 h 609"/>
              <a:gd name="T16" fmla="*/ 2147483646 w 609"/>
              <a:gd name="T17" fmla="*/ 2147483646 h 609"/>
              <a:gd name="T18" fmla="*/ 2147483646 w 609"/>
              <a:gd name="T19" fmla="*/ 2147483646 h 609"/>
              <a:gd name="T20" fmla="*/ 2147483646 w 609"/>
              <a:gd name="T21" fmla="*/ 2147483646 h 609"/>
              <a:gd name="T22" fmla="*/ 2147483646 w 609"/>
              <a:gd name="T23" fmla="*/ 2147483646 h 609"/>
              <a:gd name="T24" fmla="*/ 2147483646 w 609"/>
              <a:gd name="T25" fmla="*/ 2147483646 h 609"/>
              <a:gd name="T26" fmla="*/ 2147483646 w 609"/>
              <a:gd name="T27" fmla="*/ 2147483646 h 609"/>
              <a:gd name="T28" fmla="*/ 2147483646 w 609"/>
              <a:gd name="T29" fmla="*/ 2147483646 h 609"/>
              <a:gd name="T30" fmla="*/ 2147483646 w 609"/>
              <a:gd name="T31" fmla="*/ 2147483646 h 609"/>
              <a:gd name="T32" fmla="*/ 2147483646 w 609"/>
              <a:gd name="T33" fmla="*/ 2147483646 h 609"/>
              <a:gd name="T34" fmla="*/ 2147483646 w 609"/>
              <a:gd name="T35" fmla="*/ 2147483646 h 609"/>
              <a:gd name="T36" fmla="*/ 2147483646 w 609"/>
              <a:gd name="T37" fmla="*/ 2147483646 h 609"/>
              <a:gd name="T38" fmla="*/ 2147483646 w 609"/>
              <a:gd name="T39" fmla="*/ 2147483646 h 609"/>
              <a:gd name="T40" fmla="*/ 2147483646 w 609"/>
              <a:gd name="T41" fmla="*/ 2147483646 h 609"/>
              <a:gd name="T42" fmla="*/ 2147483646 w 609"/>
              <a:gd name="T43" fmla="*/ 2147483646 h 609"/>
              <a:gd name="T44" fmla="*/ 2147483646 w 609"/>
              <a:gd name="T45" fmla="*/ 2147483646 h 609"/>
              <a:gd name="T46" fmla="*/ 2147483646 w 609"/>
              <a:gd name="T47" fmla="*/ 2147483646 h 609"/>
              <a:gd name="T48" fmla="*/ 2147483646 w 609"/>
              <a:gd name="T49" fmla="*/ 2147483646 h 609"/>
              <a:gd name="T50" fmla="*/ 2147483646 w 609"/>
              <a:gd name="T51" fmla="*/ 2147483646 h 609"/>
              <a:gd name="T52" fmla="*/ 2147483646 w 609"/>
              <a:gd name="T53" fmla="*/ 2147483646 h 609"/>
              <a:gd name="T54" fmla="*/ 2147483646 w 609"/>
              <a:gd name="T55" fmla="*/ 2147483646 h 609"/>
              <a:gd name="T56" fmla="*/ 2147483646 w 609"/>
              <a:gd name="T57" fmla="*/ 2147483646 h 609"/>
              <a:gd name="T58" fmla="*/ 2147483646 w 609"/>
              <a:gd name="T59" fmla="*/ 2147483646 h 609"/>
              <a:gd name="T60" fmla="*/ 2147483646 w 609"/>
              <a:gd name="T61" fmla="*/ 2147483646 h 609"/>
              <a:gd name="T62" fmla="*/ 2147483646 w 609"/>
              <a:gd name="T63" fmla="*/ 2147483646 h 609"/>
              <a:gd name="T64" fmla="*/ 2147483646 w 609"/>
              <a:gd name="T65" fmla="*/ 2147483646 h 609"/>
              <a:gd name="T66" fmla="*/ 2147483646 w 609"/>
              <a:gd name="T67" fmla="*/ 2147483646 h 609"/>
              <a:gd name="T68" fmla="*/ 2147483646 w 609"/>
              <a:gd name="T69" fmla="*/ 2147483646 h 609"/>
              <a:gd name="T70" fmla="*/ 2147483646 w 609"/>
              <a:gd name="T71" fmla="*/ 2147483646 h 609"/>
              <a:gd name="T72" fmla="*/ 2147483646 w 609"/>
              <a:gd name="T73" fmla="*/ 2147483646 h 609"/>
              <a:gd name="T74" fmla="*/ 2147483646 w 609"/>
              <a:gd name="T75" fmla="*/ 2147483646 h 609"/>
              <a:gd name="T76" fmla="*/ 2147483646 w 609"/>
              <a:gd name="T77" fmla="*/ 2147483646 h 609"/>
              <a:gd name="T78" fmla="*/ 2147483646 w 609"/>
              <a:gd name="T79" fmla="*/ 2147483646 h 609"/>
              <a:gd name="T80" fmla="*/ 2147483646 w 609"/>
              <a:gd name="T81" fmla="*/ 2147483646 h 609"/>
              <a:gd name="T82" fmla="*/ 2147483646 w 609"/>
              <a:gd name="T83" fmla="*/ 2147483646 h 609"/>
              <a:gd name="T84" fmla="*/ 2147483646 w 609"/>
              <a:gd name="T85" fmla="*/ 2147483646 h 609"/>
              <a:gd name="T86" fmla="*/ 2147483646 w 609"/>
              <a:gd name="T87" fmla="*/ 2147483646 h 609"/>
              <a:gd name="T88" fmla="*/ 2147483646 w 609"/>
              <a:gd name="T89" fmla="*/ 2147483646 h 609"/>
              <a:gd name="T90" fmla="*/ 2147483646 w 609"/>
              <a:gd name="T91" fmla="*/ 2147483646 h 609"/>
              <a:gd name="T92" fmla="*/ 2147483646 w 609"/>
              <a:gd name="T93" fmla="*/ 2147483646 h 609"/>
              <a:gd name="T94" fmla="*/ 2147483646 w 609"/>
              <a:gd name="T95" fmla="*/ 2147483646 h 609"/>
              <a:gd name="T96" fmla="*/ 2147483646 w 609"/>
              <a:gd name="T97" fmla="*/ 2147483646 h 609"/>
              <a:gd name="T98" fmla="*/ 2147483646 w 609"/>
              <a:gd name="T99" fmla="*/ 2147483646 h 609"/>
              <a:gd name="T100" fmla="*/ 2147483646 w 609"/>
              <a:gd name="T101" fmla="*/ 2147483646 h 609"/>
              <a:gd name="T102" fmla="*/ 2147483646 w 609"/>
              <a:gd name="T103" fmla="*/ 2147483646 h 609"/>
              <a:gd name="T104" fmla="*/ 2147483646 w 609"/>
              <a:gd name="T105" fmla="*/ 2147483646 h 609"/>
              <a:gd name="T106" fmla="*/ 2147483646 w 609"/>
              <a:gd name="T107" fmla="*/ 2147483646 h 609"/>
              <a:gd name="T108" fmla="*/ 2147483646 w 609"/>
              <a:gd name="T109" fmla="*/ 2147483646 h 609"/>
              <a:gd name="T110" fmla="*/ 2147483646 w 609"/>
              <a:gd name="T111" fmla="*/ 2147483646 h 609"/>
              <a:gd name="T112" fmla="*/ 2147483646 w 609"/>
              <a:gd name="T113" fmla="*/ 2147483646 h 609"/>
              <a:gd name="T114" fmla="*/ 2147483646 w 609"/>
              <a:gd name="T115" fmla="*/ 214748364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8" name="Freeform 28"/>
          <p:cNvSpPr>
            <a:spLocks noChangeArrowheads="1"/>
          </p:cNvSpPr>
          <p:nvPr/>
        </p:nvSpPr>
        <p:spPr bwMode="auto">
          <a:xfrm>
            <a:off x="16606838" y="3097213"/>
            <a:ext cx="962025" cy="803275"/>
          </a:xfrm>
          <a:custGeom>
            <a:avLst/>
            <a:gdLst>
              <a:gd name="T0" fmla="*/ 462278126 w 498"/>
              <a:gd name="T1" fmla="*/ 299588906 h 418"/>
              <a:gd name="T2" fmla="*/ 462278126 w 498"/>
              <a:gd name="T3" fmla="*/ 299588906 h 418"/>
              <a:gd name="T4" fmla="*/ 134210215 w 498"/>
              <a:gd name="T5" fmla="*/ 954242657 h 418"/>
              <a:gd name="T6" fmla="*/ 1289903597 w 498"/>
              <a:gd name="T7" fmla="*/ 429039170 h 418"/>
              <a:gd name="T8" fmla="*/ 33553037 w 498"/>
              <a:gd name="T9" fmla="*/ 1412872326 h 418"/>
              <a:gd name="T10" fmla="*/ 164032990 w 498"/>
              <a:gd name="T11" fmla="*/ 1479446144 h 418"/>
              <a:gd name="T12" fmla="*/ 361620948 w 498"/>
              <a:gd name="T13" fmla="*/ 1150270583 h 418"/>
              <a:gd name="T14" fmla="*/ 1092315639 w 498"/>
              <a:gd name="T15" fmla="*/ 1150270583 h 418"/>
              <a:gd name="T16" fmla="*/ 1748451461 w 498"/>
              <a:gd name="T17" fmla="*/ 266301036 h 418"/>
              <a:gd name="T18" fmla="*/ 462278126 w 498"/>
              <a:gd name="T19" fmla="*/ 299588906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9" name="Freeform 1"/>
          <p:cNvSpPr>
            <a:spLocks noChangeArrowheads="1"/>
          </p:cNvSpPr>
          <p:nvPr/>
        </p:nvSpPr>
        <p:spPr bwMode="auto">
          <a:xfrm>
            <a:off x="5784850" y="9940925"/>
            <a:ext cx="949325" cy="763588"/>
          </a:xfrm>
          <a:custGeom>
            <a:avLst/>
            <a:gdLst>
              <a:gd name="T0" fmla="*/ 1025129408 w 444"/>
              <a:gd name="T1" fmla="*/ 92696242 h 356"/>
              <a:gd name="T2" fmla="*/ 1025129408 w 444"/>
              <a:gd name="T3" fmla="*/ 92696242 h 356"/>
              <a:gd name="T4" fmla="*/ 637172474 w 444"/>
              <a:gd name="T5" fmla="*/ 92696242 h 356"/>
              <a:gd name="T6" fmla="*/ 567802847 w 444"/>
              <a:gd name="T7" fmla="*/ 159644123 h 356"/>
              <a:gd name="T8" fmla="*/ 501002386 w 444"/>
              <a:gd name="T9" fmla="*/ 92696242 h 356"/>
              <a:gd name="T10" fmla="*/ 115616758 w 444"/>
              <a:gd name="T11" fmla="*/ 92696242 h 356"/>
              <a:gd name="T12" fmla="*/ 115616758 w 444"/>
              <a:gd name="T13" fmla="*/ 478930224 h 356"/>
              <a:gd name="T14" fmla="*/ 567802847 w 444"/>
              <a:gd name="T15" fmla="*/ 914086091 h 356"/>
              <a:gd name="T16" fmla="*/ 1025129408 w 444"/>
              <a:gd name="T17" fmla="*/ 478930224 h 356"/>
              <a:gd name="T18" fmla="*/ 1025129408 w 444"/>
              <a:gd name="T19" fmla="*/ 9269624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0" name="Freeform 123"/>
          <p:cNvSpPr>
            <a:spLocks noChangeArrowheads="1"/>
          </p:cNvSpPr>
          <p:nvPr/>
        </p:nvSpPr>
        <p:spPr bwMode="auto">
          <a:xfrm>
            <a:off x="11356975" y="11358563"/>
            <a:ext cx="873125" cy="893762"/>
          </a:xfrm>
          <a:custGeom>
            <a:avLst/>
            <a:gdLst>
              <a:gd name="T0" fmla="*/ 1025357821 w 452"/>
              <a:gd name="T1" fmla="*/ 1125696433 h 462"/>
              <a:gd name="T2" fmla="*/ 1025357821 w 452"/>
              <a:gd name="T3" fmla="*/ 1125696433 h 462"/>
              <a:gd name="T4" fmla="*/ 1618200037 w 452"/>
              <a:gd name="T5" fmla="*/ 97236385 h 462"/>
              <a:gd name="T6" fmla="*/ 1618200037 w 452"/>
              <a:gd name="T7" fmla="*/ 67316604 h 462"/>
              <a:gd name="T8" fmla="*/ 1584642676 w 452"/>
              <a:gd name="T9" fmla="*/ 67316604 h 462"/>
              <a:gd name="T10" fmla="*/ 592842217 w 452"/>
              <a:gd name="T11" fmla="*/ 665694802 h 462"/>
              <a:gd name="T12" fmla="*/ 33557362 w 452"/>
              <a:gd name="T13" fmla="*/ 1125696433 h 462"/>
              <a:gd name="T14" fmla="*/ 130499349 w 452"/>
              <a:gd name="T15" fmla="*/ 1226672307 h 462"/>
              <a:gd name="T16" fmla="*/ 328113421 w 452"/>
              <a:gd name="T17" fmla="*/ 1159353768 h 462"/>
              <a:gd name="T18" fmla="*/ 563014953 w 452"/>
              <a:gd name="T19" fmla="*/ 1391225295 h 462"/>
              <a:gd name="T20" fmla="*/ 495900230 w 452"/>
              <a:gd name="T21" fmla="*/ 1589437553 h 462"/>
              <a:gd name="T22" fmla="*/ 563014953 w 452"/>
              <a:gd name="T23" fmla="*/ 1690413427 h 462"/>
              <a:gd name="T24" fmla="*/ 1025357821 w 452"/>
              <a:gd name="T25" fmla="*/ 1125696433 h 462"/>
              <a:gd name="T26" fmla="*/ 1122299808 w 452"/>
              <a:gd name="T27" fmla="*/ 560977505 h 462"/>
              <a:gd name="T28" fmla="*/ 1122299808 w 452"/>
              <a:gd name="T29" fmla="*/ 560977505 h 462"/>
              <a:gd name="T30" fmla="*/ 1122299808 w 452"/>
              <a:gd name="T31" fmla="*/ 362765247 h 462"/>
              <a:gd name="T32" fmla="*/ 1319913880 w 452"/>
              <a:gd name="T33" fmla="*/ 362765247 h 462"/>
              <a:gd name="T34" fmla="*/ 1319913880 w 452"/>
              <a:gd name="T35" fmla="*/ 560977505 h 462"/>
              <a:gd name="T36" fmla="*/ 1122299808 w 452"/>
              <a:gd name="T37" fmla="*/ 560977505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1" name="Freeform 30"/>
          <p:cNvSpPr>
            <a:spLocks noChangeArrowheads="1"/>
          </p:cNvSpPr>
          <p:nvPr/>
        </p:nvSpPr>
        <p:spPr bwMode="auto">
          <a:xfrm>
            <a:off x="18975388" y="6473825"/>
            <a:ext cx="1003300" cy="955675"/>
          </a:xfrm>
          <a:custGeom>
            <a:avLst/>
            <a:gdLst>
              <a:gd name="T0" fmla="*/ 319149854 w 498"/>
              <a:gd name="T1" fmla="*/ 1142708196 h 470"/>
              <a:gd name="T2" fmla="*/ 319149854 w 498"/>
              <a:gd name="T3" fmla="*/ 1142708196 h 470"/>
              <a:gd name="T4" fmla="*/ 446330994 w 498"/>
              <a:gd name="T5" fmla="*/ 1142708196 h 470"/>
              <a:gd name="T6" fmla="*/ 703089301 w 498"/>
              <a:gd name="T7" fmla="*/ 645666313 h 470"/>
              <a:gd name="T8" fmla="*/ 1022241172 w 498"/>
              <a:gd name="T9" fmla="*/ 645666313 h 470"/>
              <a:gd name="T10" fmla="*/ 1192613356 w 498"/>
              <a:gd name="T11" fmla="*/ 560389400 h 470"/>
              <a:gd name="T12" fmla="*/ 1022241172 w 498"/>
              <a:gd name="T13" fmla="*/ 475112487 h 470"/>
              <a:gd name="T14" fmla="*/ 703089301 w 498"/>
              <a:gd name="T15" fmla="*/ 475112487 h 470"/>
              <a:gd name="T16" fmla="*/ 446330994 w 498"/>
              <a:gd name="T17" fmla="*/ 0 h 470"/>
              <a:gd name="T18" fmla="*/ 319149854 w 498"/>
              <a:gd name="T19" fmla="*/ 0 h 470"/>
              <a:gd name="T20" fmla="*/ 467927524 w 498"/>
              <a:gd name="T21" fmla="*/ 475112487 h 470"/>
              <a:gd name="T22" fmla="*/ 256760324 w 498"/>
              <a:gd name="T23" fmla="*/ 475112487 h 470"/>
              <a:gd name="T24" fmla="*/ 127181139 w 498"/>
              <a:gd name="T25" fmla="*/ 365471613 h 470"/>
              <a:gd name="T26" fmla="*/ 0 w 498"/>
              <a:gd name="T27" fmla="*/ 365471613 h 470"/>
              <a:gd name="T28" fmla="*/ 86386123 w 498"/>
              <a:gd name="T29" fmla="*/ 560389400 h 470"/>
              <a:gd name="T30" fmla="*/ 0 w 498"/>
              <a:gd name="T31" fmla="*/ 777236582 h 470"/>
              <a:gd name="T32" fmla="*/ 127181139 w 498"/>
              <a:gd name="T33" fmla="*/ 777236582 h 470"/>
              <a:gd name="T34" fmla="*/ 256760324 w 498"/>
              <a:gd name="T35" fmla="*/ 645666313 h 470"/>
              <a:gd name="T36" fmla="*/ 467927524 w 498"/>
              <a:gd name="T37" fmla="*/ 645666313 h 470"/>
              <a:gd name="T38" fmla="*/ 319149854 w 498"/>
              <a:gd name="T39" fmla="*/ 1142708196 h 4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2" name="Freeform 155"/>
          <p:cNvSpPr>
            <a:spLocks noChangeArrowheads="1"/>
          </p:cNvSpPr>
          <p:nvPr/>
        </p:nvSpPr>
        <p:spPr bwMode="auto">
          <a:xfrm>
            <a:off x="18045113" y="9740900"/>
            <a:ext cx="750887" cy="917575"/>
          </a:xfrm>
          <a:custGeom>
            <a:avLst/>
            <a:gdLst>
              <a:gd name="T0" fmla="*/ 766240856 w 501"/>
              <a:gd name="T1" fmla="*/ 224903966 h 619"/>
              <a:gd name="T2" fmla="*/ 766240856 w 501"/>
              <a:gd name="T3" fmla="*/ 224903966 h 619"/>
              <a:gd name="T4" fmla="*/ 613339189 w 501"/>
              <a:gd name="T5" fmla="*/ 449806448 h 619"/>
              <a:gd name="T6" fmla="*/ 510826236 w 501"/>
              <a:gd name="T7" fmla="*/ 0 h 619"/>
              <a:gd name="T8" fmla="*/ 229350249 w 501"/>
              <a:gd name="T9" fmla="*/ 601446310 h 619"/>
              <a:gd name="T10" fmla="*/ 126837296 w 501"/>
              <a:gd name="T11" fmla="*/ 349281663 h 619"/>
              <a:gd name="T12" fmla="*/ 0 w 501"/>
              <a:gd name="T13" fmla="*/ 625299222 h 619"/>
              <a:gd name="T14" fmla="*/ 434376153 w 501"/>
              <a:gd name="T15" fmla="*/ 1052956644 h 619"/>
              <a:gd name="T16" fmla="*/ 868753808 w 501"/>
              <a:gd name="T17" fmla="*/ 625299222 h 619"/>
              <a:gd name="T18" fmla="*/ 766240856 w 501"/>
              <a:gd name="T19" fmla="*/ 224903966 h 619"/>
              <a:gd name="T20" fmla="*/ 460439023 w 501"/>
              <a:gd name="T21" fmla="*/ 1001843050 h 619"/>
              <a:gd name="T22" fmla="*/ 460439023 w 501"/>
              <a:gd name="T23" fmla="*/ 1001843050 h 619"/>
              <a:gd name="T24" fmla="*/ 50387213 w 501"/>
              <a:gd name="T25" fmla="*/ 601446310 h 619"/>
              <a:gd name="T26" fmla="*/ 102512952 w 501"/>
              <a:gd name="T27" fmla="*/ 500921525 h 619"/>
              <a:gd name="T28" fmla="*/ 307538857 w 501"/>
              <a:gd name="T29" fmla="*/ 676414299 h 619"/>
              <a:gd name="T30" fmla="*/ 434376153 w 501"/>
              <a:gd name="T31" fmla="*/ 98820900 h 619"/>
              <a:gd name="T32" fmla="*/ 663727903 w 501"/>
              <a:gd name="T33" fmla="*/ 550331234 h 619"/>
              <a:gd name="T34" fmla="*/ 715852141 w 501"/>
              <a:gd name="T35" fmla="*/ 349281663 h 619"/>
              <a:gd name="T36" fmla="*/ 818365093 w 501"/>
              <a:gd name="T37" fmla="*/ 625299222 h 619"/>
              <a:gd name="T38" fmla="*/ 460439023 w 501"/>
              <a:gd name="T39" fmla="*/ 100184305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19853275" y="9896475"/>
            <a:ext cx="12938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4" name="Rectangle 51"/>
          <p:cNvSpPr>
            <a:spLocks noChangeArrowheads="1"/>
          </p:cNvSpPr>
          <p:nvPr/>
        </p:nvSpPr>
        <p:spPr bwMode="auto">
          <a:xfrm>
            <a:off x="3213620" y="2657475"/>
            <a:ext cx="28680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약자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활성화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5" name="Rectangle 51"/>
          <p:cNvSpPr>
            <a:spLocks noChangeArrowheads="1"/>
          </p:cNvSpPr>
          <p:nvPr/>
        </p:nvSpPr>
        <p:spPr bwMode="auto">
          <a:xfrm>
            <a:off x="1922463" y="5740400"/>
            <a:ext cx="1262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시사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6" name="Rectangle 51"/>
          <p:cNvSpPr>
            <a:spLocks noChangeArrowheads="1"/>
          </p:cNvSpPr>
          <p:nvPr/>
        </p:nvSpPr>
        <p:spPr bwMode="auto">
          <a:xfrm>
            <a:off x="20861338" y="6473825"/>
            <a:ext cx="1800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일정관리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7" name="Rectangle 51"/>
          <p:cNvSpPr>
            <a:spLocks noChangeArrowheads="1"/>
          </p:cNvSpPr>
          <p:nvPr/>
        </p:nvSpPr>
        <p:spPr bwMode="auto">
          <a:xfrm>
            <a:off x="13288963" y="10828338"/>
            <a:ext cx="2204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미술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8" name="Rectangle 51"/>
          <p:cNvSpPr>
            <a:spLocks noChangeArrowheads="1"/>
          </p:cNvSpPr>
          <p:nvPr/>
        </p:nvSpPr>
        <p:spPr bwMode="auto">
          <a:xfrm>
            <a:off x="18429288" y="3201988"/>
            <a:ext cx="1262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간략히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grpSp>
        <p:nvGrpSpPr>
          <p:cNvPr id="5125" name="그룹 1"/>
          <p:cNvGrpSpPr>
            <a:grpSpLocks/>
          </p:cNvGrpSpPr>
          <p:nvPr/>
        </p:nvGrpSpPr>
        <p:grpSpPr bwMode="auto">
          <a:xfrm>
            <a:off x="-541338" y="4749848"/>
            <a:ext cx="5786438" cy="5697537"/>
            <a:chOff x="3425499" y="5362826"/>
            <a:chExt cx="2339974" cy="2303463"/>
          </a:xfrm>
        </p:grpSpPr>
        <p:sp>
          <p:nvSpPr>
            <p:cNvPr id="45" name="Oval 37"/>
            <p:cNvSpPr>
              <a:spLocks noChangeAspect="1"/>
            </p:cNvSpPr>
            <p:nvPr/>
          </p:nvSpPr>
          <p:spPr>
            <a:xfrm>
              <a:off x="3438980" y="5362826"/>
              <a:ext cx="2303382" cy="23034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3425499" y="6763901"/>
              <a:ext cx="2339974" cy="435149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학습 및 교육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5131" name="Freeform 14"/>
            <p:cNvSpPr>
              <a:spLocks noChangeArrowheads="1"/>
            </p:cNvSpPr>
            <p:nvPr/>
          </p:nvSpPr>
          <p:spPr bwMode="auto">
            <a:xfrm>
              <a:off x="4192829" y="5824363"/>
              <a:ext cx="795873" cy="795873"/>
            </a:xfrm>
            <a:custGeom>
              <a:avLst/>
              <a:gdLst>
                <a:gd name="T0" fmla="*/ 2147483646 w 609"/>
                <a:gd name="T1" fmla="*/ 2147483646 h 609"/>
                <a:gd name="T2" fmla="*/ 2147483646 w 609"/>
                <a:gd name="T3" fmla="*/ 2147483646 h 609"/>
                <a:gd name="T4" fmla="*/ 2147483646 w 609"/>
                <a:gd name="T5" fmla="*/ 2147483646 h 609"/>
                <a:gd name="T6" fmla="*/ 0 w 609"/>
                <a:gd name="T7" fmla="*/ 2147483646 h 609"/>
                <a:gd name="T8" fmla="*/ 2147483646 w 609"/>
                <a:gd name="T9" fmla="*/ 2147483646 h 609"/>
                <a:gd name="T10" fmla="*/ 2147483646 w 609"/>
                <a:gd name="T11" fmla="*/ 2147483646 h 609"/>
                <a:gd name="T12" fmla="*/ 2147483646 w 609"/>
                <a:gd name="T13" fmla="*/ 2147483646 h 609"/>
                <a:gd name="T14" fmla="*/ 2147483646 w 609"/>
                <a:gd name="T15" fmla="*/ 2147483646 h 609"/>
                <a:gd name="T16" fmla="*/ 2147483646 w 609"/>
                <a:gd name="T17" fmla="*/ 2147483646 h 609"/>
                <a:gd name="T18" fmla="*/ 2147483646 w 609"/>
                <a:gd name="T19" fmla="*/ 2147483646 h 609"/>
                <a:gd name="T20" fmla="*/ 2147483646 w 609"/>
                <a:gd name="T21" fmla="*/ 2147483646 h 609"/>
                <a:gd name="T22" fmla="*/ 2147483646 w 609"/>
                <a:gd name="T23" fmla="*/ 2147483646 h 609"/>
                <a:gd name="T24" fmla="*/ 2147483646 w 609"/>
                <a:gd name="T25" fmla="*/ 2147483646 h 609"/>
                <a:gd name="T26" fmla="*/ 2147483646 w 609"/>
                <a:gd name="T27" fmla="*/ 2147483646 h 609"/>
                <a:gd name="T28" fmla="*/ 2147483646 w 609"/>
                <a:gd name="T29" fmla="*/ 2147483646 h 609"/>
                <a:gd name="T30" fmla="*/ 2147483646 w 609"/>
                <a:gd name="T31" fmla="*/ 2147483646 h 609"/>
                <a:gd name="T32" fmla="*/ 2147483646 w 609"/>
                <a:gd name="T33" fmla="*/ 2147483646 h 609"/>
                <a:gd name="T34" fmla="*/ 2147483646 w 609"/>
                <a:gd name="T35" fmla="*/ 2147483646 h 609"/>
                <a:gd name="T36" fmla="*/ 2147483646 w 609"/>
                <a:gd name="T37" fmla="*/ 2147483646 h 609"/>
                <a:gd name="T38" fmla="*/ 2147483646 w 609"/>
                <a:gd name="T39" fmla="*/ 2147483646 h 609"/>
                <a:gd name="T40" fmla="*/ 2147483646 w 609"/>
                <a:gd name="T41" fmla="*/ 2147483646 h 609"/>
                <a:gd name="T42" fmla="*/ 2147483646 w 609"/>
                <a:gd name="T43" fmla="*/ 2147483646 h 609"/>
                <a:gd name="T44" fmla="*/ 2147483646 w 609"/>
                <a:gd name="T45" fmla="*/ 2147483646 h 609"/>
                <a:gd name="T46" fmla="*/ 2147483646 w 609"/>
                <a:gd name="T47" fmla="*/ 2147483646 h 609"/>
                <a:gd name="T48" fmla="*/ 2147483646 w 609"/>
                <a:gd name="T49" fmla="*/ 2147483646 h 609"/>
                <a:gd name="T50" fmla="*/ 2147483646 w 609"/>
                <a:gd name="T51" fmla="*/ 2147483646 h 609"/>
                <a:gd name="T52" fmla="*/ 2147483646 w 609"/>
                <a:gd name="T53" fmla="*/ 2147483646 h 609"/>
                <a:gd name="T54" fmla="*/ 2147483646 w 609"/>
                <a:gd name="T55" fmla="*/ 2147483646 h 609"/>
                <a:gd name="T56" fmla="*/ 2147483646 w 609"/>
                <a:gd name="T57" fmla="*/ 2147483646 h 609"/>
                <a:gd name="T58" fmla="*/ 2147483646 w 609"/>
                <a:gd name="T59" fmla="*/ 2147483646 h 609"/>
                <a:gd name="T60" fmla="*/ 2147483646 w 609"/>
                <a:gd name="T61" fmla="*/ 2147483646 h 609"/>
                <a:gd name="T62" fmla="*/ 2147483646 w 609"/>
                <a:gd name="T63" fmla="*/ 2147483646 h 609"/>
                <a:gd name="T64" fmla="*/ 2147483646 w 609"/>
                <a:gd name="T65" fmla="*/ 2147483646 h 609"/>
                <a:gd name="T66" fmla="*/ 2147483646 w 609"/>
                <a:gd name="T67" fmla="*/ 2147483646 h 609"/>
                <a:gd name="T68" fmla="*/ 2147483646 w 609"/>
                <a:gd name="T69" fmla="*/ 2147483646 h 609"/>
                <a:gd name="T70" fmla="*/ 2147483646 w 609"/>
                <a:gd name="T71" fmla="*/ 2147483646 h 609"/>
                <a:gd name="T72" fmla="*/ 2147483646 w 609"/>
                <a:gd name="T73" fmla="*/ 2147483646 h 609"/>
                <a:gd name="T74" fmla="*/ 2147483646 w 609"/>
                <a:gd name="T75" fmla="*/ 2147483646 h 609"/>
                <a:gd name="T76" fmla="*/ 2147483646 w 609"/>
                <a:gd name="T77" fmla="*/ 2147483646 h 609"/>
                <a:gd name="T78" fmla="*/ 2147483646 w 609"/>
                <a:gd name="T79" fmla="*/ 2147483646 h 609"/>
                <a:gd name="T80" fmla="*/ 2147483646 w 609"/>
                <a:gd name="T81" fmla="*/ 2147483646 h 609"/>
                <a:gd name="T82" fmla="*/ 2147483646 w 609"/>
                <a:gd name="T83" fmla="*/ 2147483646 h 609"/>
                <a:gd name="T84" fmla="*/ 2147483646 w 609"/>
                <a:gd name="T85" fmla="*/ 2147483646 h 609"/>
                <a:gd name="T86" fmla="*/ 2147483646 w 609"/>
                <a:gd name="T87" fmla="*/ 2147483646 h 609"/>
                <a:gd name="T88" fmla="*/ 2147483646 w 609"/>
                <a:gd name="T89" fmla="*/ 2147483646 h 609"/>
                <a:gd name="T90" fmla="*/ 2147483646 w 609"/>
                <a:gd name="T91" fmla="*/ 2147483646 h 609"/>
                <a:gd name="T92" fmla="*/ 2147483646 w 609"/>
                <a:gd name="T93" fmla="*/ 2147483646 h 609"/>
                <a:gd name="T94" fmla="*/ 2147483646 w 609"/>
                <a:gd name="T95" fmla="*/ 2147483646 h 609"/>
                <a:gd name="T96" fmla="*/ 2147483646 w 609"/>
                <a:gd name="T97" fmla="*/ 2147483646 h 609"/>
                <a:gd name="T98" fmla="*/ 2147483646 w 609"/>
                <a:gd name="T99" fmla="*/ 2147483646 h 609"/>
                <a:gd name="T100" fmla="*/ 2147483646 w 609"/>
                <a:gd name="T101" fmla="*/ 2147483646 h 609"/>
                <a:gd name="T102" fmla="*/ 2147483646 w 609"/>
                <a:gd name="T103" fmla="*/ 2147483646 h 609"/>
                <a:gd name="T104" fmla="*/ 2147483646 w 609"/>
                <a:gd name="T105" fmla="*/ 2147483646 h 609"/>
                <a:gd name="T106" fmla="*/ 2147483646 w 609"/>
                <a:gd name="T107" fmla="*/ 2147483646 h 609"/>
                <a:gd name="T108" fmla="*/ 2147483646 w 609"/>
                <a:gd name="T109" fmla="*/ 2147483646 h 609"/>
                <a:gd name="T110" fmla="*/ 2147483646 w 609"/>
                <a:gd name="T111" fmla="*/ 2147483646 h 609"/>
                <a:gd name="T112" fmla="*/ 2147483646 w 609"/>
                <a:gd name="T113" fmla="*/ 2147483646 h 609"/>
                <a:gd name="T114" fmla="*/ 2147483646 w 609"/>
                <a:gd name="T115" fmla="*/ 2147483646 h 6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9" h="609">
                  <a:moveTo>
                    <a:pt x="587" y="488"/>
                  </a:moveTo>
                  <a:lnTo>
                    <a:pt x="587" y="488"/>
                  </a:lnTo>
                  <a:cubicBezTo>
                    <a:pt x="318" y="601"/>
                    <a:pt x="318" y="601"/>
                    <a:pt x="318" y="601"/>
                  </a:cubicBezTo>
                  <a:cubicBezTo>
                    <a:pt x="311" y="608"/>
                    <a:pt x="311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21" y="488"/>
                    <a:pt x="21" y="488"/>
                    <a:pt x="21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72" y="0"/>
                    <a:pt x="572" y="0"/>
                    <a:pt x="579" y="0"/>
                  </a:cubicBezTo>
                  <a:cubicBezTo>
                    <a:pt x="594" y="0"/>
                    <a:pt x="608" y="15"/>
                    <a:pt x="608" y="29"/>
                  </a:cubicBezTo>
                  <a:cubicBezTo>
                    <a:pt x="608" y="467"/>
                    <a:pt x="608" y="467"/>
                    <a:pt x="608" y="467"/>
                  </a:cubicBezTo>
                  <a:cubicBezTo>
                    <a:pt x="608" y="474"/>
                    <a:pt x="601" y="488"/>
                    <a:pt x="587" y="488"/>
                  </a:cubicBezTo>
                  <a:close/>
                  <a:moveTo>
                    <a:pt x="276" y="163"/>
                  </a:moveTo>
                  <a:lnTo>
                    <a:pt x="276" y="163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cubicBezTo>
                    <a:pt x="276" y="538"/>
                    <a:pt x="276" y="538"/>
                    <a:pt x="276" y="538"/>
                  </a:cubicBezTo>
                  <a:lnTo>
                    <a:pt x="276" y="163"/>
                  </a:lnTo>
                  <a:close/>
                  <a:moveTo>
                    <a:pt x="551" y="71"/>
                  </a:moveTo>
                  <a:lnTo>
                    <a:pt x="551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51" y="446"/>
                    <a:pt x="551" y="446"/>
                    <a:pt x="551" y="446"/>
                  </a:cubicBezTo>
                  <a:lnTo>
                    <a:pt x="551" y="71"/>
                  </a:lnTo>
                  <a:close/>
                  <a:moveTo>
                    <a:pt x="375" y="206"/>
                  </a:moveTo>
                  <a:lnTo>
                    <a:pt x="375" y="206"/>
                  </a:lnTo>
                  <a:cubicBezTo>
                    <a:pt x="480" y="156"/>
                    <a:pt x="480" y="156"/>
                    <a:pt x="480" y="156"/>
                  </a:cubicBezTo>
                  <a:cubicBezTo>
                    <a:pt x="488" y="156"/>
                    <a:pt x="488" y="156"/>
                    <a:pt x="495" y="156"/>
                  </a:cubicBezTo>
                  <a:cubicBezTo>
                    <a:pt x="509" y="156"/>
                    <a:pt x="523" y="163"/>
                    <a:pt x="523" y="184"/>
                  </a:cubicBezTo>
                  <a:cubicBezTo>
                    <a:pt x="523" y="191"/>
                    <a:pt x="516" y="206"/>
                    <a:pt x="502" y="206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396" y="255"/>
                    <a:pt x="396" y="255"/>
                    <a:pt x="389" y="255"/>
                  </a:cubicBezTo>
                  <a:cubicBezTo>
                    <a:pt x="375" y="255"/>
                    <a:pt x="360" y="248"/>
                    <a:pt x="360" y="227"/>
                  </a:cubicBezTo>
                  <a:cubicBezTo>
                    <a:pt x="360" y="220"/>
                    <a:pt x="367" y="206"/>
                    <a:pt x="375" y="206"/>
                  </a:cubicBezTo>
                  <a:close/>
                  <a:moveTo>
                    <a:pt x="375" y="304"/>
                  </a:moveTo>
                  <a:lnTo>
                    <a:pt x="375" y="304"/>
                  </a:lnTo>
                  <a:cubicBezTo>
                    <a:pt x="480" y="262"/>
                    <a:pt x="480" y="262"/>
                    <a:pt x="480" y="262"/>
                  </a:cubicBezTo>
                  <a:cubicBezTo>
                    <a:pt x="488" y="255"/>
                    <a:pt x="488" y="255"/>
                    <a:pt x="495" y="255"/>
                  </a:cubicBezTo>
                  <a:cubicBezTo>
                    <a:pt x="509" y="255"/>
                    <a:pt x="523" y="269"/>
                    <a:pt x="523" y="283"/>
                  </a:cubicBezTo>
                  <a:cubicBezTo>
                    <a:pt x="523" y="297"/>
                    <a:pt x="516" y="304"/>
                    <a:pt x="502" y="311"/>
                  </a:cubicBezTo>
                  <a:cubicBezTo>
                    <a:pt x="403" y="361"/>
                    <a:pt x="403" y="361"/>
                    <a:pt x="403" y="361"/>
                  </a:cubicBezTo>
                  <a:cubicBezTo>
                    <a:pt x="396" y="361"/>
                    <a:pt x="396" y="361"/>
                    <a:pt x="389" y="361"/>
                  </a:cubicBezTo>
                  <a:cubicBezTo>
                    <a:pt x="375" y="361"/>
                    <a:pt x="360" y="347"/>
                    <a:pt x="360" y="333"/>
                  </a:cubicBezTo>
                  <a:cubicBezTo>
                    <a:pt x="360" y="319"/>
                    <a:pt x="367" y="311"/>
                    <a:pt x="375" y="304"/>
                  </a:cubicBezTo>
                  <a:close/>
                  <a:moveTo>
                    <a:pt x="375" y="410"/>
                  </a:moveTo>
                  <a:lnTo>
                    <a:pt x="375" y="410"/>
                  </a:lnTo>
                  <a:cubicBezTo>
                    <a:pt x="480" y="361"/>
                    <a:pt x="480" y="361"/>
                    <a:pt x="480" y="361"/>
                  </a:cubicBezTo>
                  <a:cubicBezTo>
                    <a:pt x="488" y="361"/>
                    <a:pt x="488" y="361"/>
                    <a:pt x="495" y="361"/>
                  </a:cubicBezTo>
                  <a:cubicBezTo>
                    <a:pt x="509" y="361"/>
                    <a:pt x="523" y="375"/>
                    <a:pt x="523" y="389"/>
                  </a:cubicBezTo>
                  <a:cubicBezTo>
                    <a:pt x="523" y="403"/>
                    <a:pt x="516" y="410"/>
                    <a:pt x="502" y="417"/>
                  </a:cubicBezTo>
                  <a:cubicBezTo>
                    <a:pt x="403" y="460"/>
                    <a:pt x="403" y="460"/>
                    <a:pt x="403" y="460"/>
                  </a:cubicBezTo>
                  <a:cubicBezTo>
                    <a:pt x="396" y="467"/>
                    <a:pt x="396" y="467"/>
                    <a:pt x="389" y="467"/>
                  </a:cubicBezTo>
                  <a:cubicBezTo>
                    <a:pt x="375" y="467"/>
                    <a:pt x="360" y="453"/>
                    <a:pt x="360" y="439"/>
                  </a:cubicBezTo>
                  <a:cubicBezTo>
                    <a:pt x="360" y="425"/>
                    <a:pt x="367" y="417"/>
                    <a:pt x="375" y="410"/>
                  </a:cubicBezTo>
                  <a:close/>
                  <a:moveTo>
                    <a:pt x="113" y="156"/>
                  </a:moveTo>
                  <a:lnTo>
                    <a:pt x="113" y="156"/>
                  </a:lnTo>
                  <a:cubicBezTo>
                    <a:pt x="120" y="156"/>
                    <a:pt x="120" y="156"/>
                    <a:pt x="127" y="156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40" y="206"/>
                    <a:pt x="247" y="220"/>
                    <a:pt x="247" y="227"/>
                  </a:cubicBezTo>
                  <a:cubicBezTo>
                    <a:pt x="247" y="248"/>
                    <a:pt x="233" y="255"/>
                    <a:pt x="219" y="255"/>
                  </a:cubicBezTo>
                  <a:cubicBezTo>
                    <a:pt x="212" y="255"/>
                    <a:pt x="212" y="255"/>
                    <a:pt x="205" y="255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2" y="206"/>
                    <a:pt x="85" y="191"/>
                    <a:pt x="85" y="184"/>
                  </a:cubicBezTo>
                  <a:cubicBezTo>
                    <a:pt x="85" y="163"/>
                    <a:pt x="99" y="156"/>
                    <a:pt x="113" y="156"/>
                  </a:cubicBezTo>
                  <a:close/>
                  <a:moveTo>
                    <a:pt x="113" y="255"/>
                  </a:moveTo>
                  <a:lnTo>
                    <a:pt x="113" y="255"/>
                  </a:lnTo>
                  <a:cubicBezTo>
                    <a:pt x="120" y="255"/>
                    <a:pt x="120" y="255"/>
                    <a:pt x="127" y="262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240" y="311"/>
                    <a:pt x="247" y="319"/>
                    <a:pt x="247" y="333"/>
                  </a:cubicBezTo>
                  <a:cubicBezTo>
                    <a:pt x="247" y="347"/>
                    <a:pt x="233" y="361"/>
                    <a:pt x="219" y="361"/>
                  </a:cubicBezTo>
                  <a:cubicBezTo>
                    <a:pt x="212" y="361"/>
                    <a:pt x="212" y="361"/>
                    <a:pt x="205" y="36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92" y="304"/>
                    <a:pt x="85" y="297"/>
                    <a:pt x="85" y="283"/>
                  </a:cubicBezTo>
                  <a:cubicBezTo>
                    <a:pt x="85" y="269"/>
                    <a:pt x="99" y="255"/>
                    <a:pt x="113" y="255"/>
                  </a:cubicBezTo>
                  <a:close/>
                  <a:moveTo>
                    <a:pt x="113" y="361"/>
                  </a:moveTo>
                  <a:lnTo>
                    <a:pt x="113" y="361"/>
                  </a:lnTo>
                  <a:cubicBezTo>
                    <a:pt x="120" y="361"/>
                    <a:pt x="120" y="361"/>
                    <a:pt x="127" y="361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40" y="417"/>
                    <a:pt x="247" y="425"/>
                    <a:pt x="247" y="439"/>
                  </a:cubicBezTo>
                  <a:cubicBezTo>
                    <a:pt x="247" y="453"/>
                    <a:pt x="233" y="467"/>
                    <a:pt x="219" y="467"/>
                  </a:cubicBezTo>
                  <a:cubicBezTo>
                    <a:pt x="212" y="467"/>
                    <a:pt x="212" y="467"/>
                    <a:pt x="205" y="460"/>
                  </a:cubicBezTo>
                  <a:cubicBezTo>
                    <a:pt x="106" y="417"/>
                    <a:pt x="106" y="417"/>
                    <a:pt x="106" y="417"/>
                  </a:cubicBezTo>
                  <a:cubicBezTo>
                    <a:pt x="92" y="410"/>
                    <a:pt x="85" y="403"/>
                    <a:pt x="85" y="389"/>
                  </a:cubicBezTo>
                  <a:cubicBezTo>
                    <a:pt x="85" y="375"/>
                    <a:pt x="99" y="361"/>
                    <a:pt x="113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2" name="Straight Connector 102"/>
          <p:cNvCxnSpPr>
            <a:stCxn id="53" idx="2"/>
            <a:endCxn id="45" idx="6"/>
          </p:cNvCxnSpPr>
          <p:nvPr/>
        </p:nvCxnSpPr>
        <p:spPr>
          <a:xfrm flipH="1" flipV="1">
            <a:off x="5187950" y="7598617"/>
            <a:ext cx="3768010" cy="17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31"/>
          <p:cNvSpPr>
            <a:spLocks noChangeAspect="1"/>
          </p:cNvSpPr>
          <p:nvPr/>
        </p:nvSpPr>
        <p:spPr>
          <a:xfrm>
            <a:off x="8955960" y="6465432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47"/>
          <p:cNvSpPr/>
          <p:nvPr/>
        </p:nvSpPr>
        <p:spPr>
          <a:xfrm>
            <a:off x="9449672" y="7247276"/>
            <a:ext cx="1314450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4" name="Oval 31"/>
          <p:cNvSpPr>
            <a:spLocks noChangeAspect="1"/>
          </p:cNvSpPr>
          <p:nvPr/>
        </p:nvSpPr>
        <p:spPr>
          <a:xfrm>
            <a:off x="5427720" y="3021066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5922111" y="3768898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코딩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20" name="Oval 31"/>
          <p:cNvSpPr>
            <a:spLocks noChangeAspect="1"/>
          </p:cNvSpPr>
          <p:nvPr/>
        </p:nvSpPr>
        <p:spPr>
          <a:xfrm>
            <a:off x="7259962" y="10261139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47"/>
          <p:cNvSpPr/>
          <p:nvPr/>
        </p:nvSpPr>
        <p:spPr>
          <a:xfrm>
            <a:off x="7754353" y="11042766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영어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1" name="Straight Connector 102"/>
          <p:cNvCxnSpPr>
            <a:stCxn id="14" idx="2"/>
            <a:endCxn id="45" idx="7"/>
          </p:cNvCxnSpPr>
          <p:nvPr/>
        </p:nvCxnSpPr>
        <p:spPr>
          <a:xfrm flipH="1">
            <a:off x="4353797" y="4172004"/>
            <a:ext cx="1073923" cy="141222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2"/>
          <p:cNvCxnSpPr>
            <a:stCxn id="20" idx="2"/>
            <a:endCxn id="45" idx="5"/>
          </p:cNvCxnSpPr>
          <p:nvPr/>
        </p:nvCxnSpPr>
        <p:spPr>
          <a:xfrm flipH="1" flipV="1">
            <a:off x="4353797" y="9613000"/>
            <a:ext cx="2906165" cy="179907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9798852" y="10670283"/>
            <a:ext cx="56733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듀링고와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같은 즐거운 외국어 배우기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 단어장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8029929" y="3399499"/>
            <a:ext cx="5219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교육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한글로 작성하는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5" name="Straight Connector 102"/>
          <p:cNvCxnSpPr>
            <a:stCxn id="66" idx="2"/>
            <a:endCxn id="53" idx="6"/>
          </p:cNvCxnSpPr>
          <p:nvPr/>
        </p:nvCxnSpPr>
        <p:spPr>
          <a:xfrm flipH="1">
            <a:off x="11257835" y="6163738"/>
            <a:ext cx="1991793" cy="145263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31"/>
          <p:cNvSpPr>
            <a:spLocks noChangeAspect="1"/>
          </p:cNvSpPr>
          <p:nvPr/>
        </p:nvSpPr>
        <p:spPr>
          <a:xfrm>
            <a:off x="13249628" y="5408653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Rectangle 47"/>
          <p:cNvSpPr/>
          <p:nvPr/>
        </p:nvSpPr>
        <p:spPr>
          <a:xfrm>
            <a:off x="13744018" y="5794427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과제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68" name="Straight Connector 102"/>
          <p:cNvCxnSpPr>
            <a:stCxn id="69" idx="2"/>
            <a:endCxn id="53" idx="6"/>
          </p:cNvCxnSpPr>
          <p:nvPr/>
        </p:nvCxnSpPr>
        <p:spPr>
          <a:xfrm flipH="1" flipV="1">
            <a:off x="11257835" y="7616370"/>
            <a:ext cx="2532938" cy="13472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1"/>
          <p:cNvSpPr>
            <a:spLocks noChangeAspect="1"/>
          </p:cNvSpPr>
          <p:nvPr/>
        </p:nvSpPr>
        <p:spPr>
          <a:xfrm>
            <a:off x="13790773" y="8208554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Rectangle 47"/>
          <p:cNvSpPr/>
          <p:nvPr/>
        </p:nvSpPr>
        <p:spPr>
          <a:xfrm>
            <a:off x="14285163" y="8585394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스펙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15820989" y="5312522"/>
            <a:ext cx="58144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조별과제 프로젝트 관리 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과제물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6490099" y="8222492"/>
            <a:ext cx="52501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공모전 매칭 서비스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완성 도우미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"/>
          <p:cNvGrpSpPr>
            <a:grpSpLocks/>
          </p:cNvGrpSpPr>
          <p:nvPr/>
        </p:nvGrpSpPr>
        <p:grpSpPr bwMode="auto">
          <a:xfrm>
            <a:off x="-508001" y="4746757"/>
            <a:ext cx="5695951" cy="5700628"/>
            <a:chOff x="6303428" y="2340253"/>
            <a:chExt cx="2301875" cy="2303462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03428" y="2340253"/>
              <a:ext cx="2301875" cy="230346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51" name="Freeform 110"/>
            <p:cNvSpPr>
              <a:spLocks noChangeArrowheads="1"/>
            </p:cNvSpPr>
            <p:nvPr/>
          </p:nvSpPr>
          <p:spPr bwMode="auto">
            <a:xfrm>
              <a:off x="6928903" y="2873335"/>
              <a:ext cx="892175" cy="722312"/>
            </a:xfrm>
            <a:custGeom>
              <a:avLst/>
              <a:gdLst>
                <a:gd name="T0" fmla="*/ 1657112713 w 462"/>
                <a:gd name="T1" fmla="*/ 33768570 h 373"/>
                <a:gd name="T2" fmla="*/ 1657112713 w 462"/>
                <a:gd name="T3" fmla="*/ 33768570 h 373"/>
                <a:gd name="T4" fmla="*/ 33589809 w 462"/>
                <a:gd name="T5" fmla="*/ 600314859 h 373"/>
                <a:gd name="T6" fmla="*/ 33589809 w 462"/>
                <a:gd name="T7" fmla="*/ 634081492 h 373"/>
                <a:gd name="T8" fmla="*/ 365758921 w 462"/>
                <a:gd name="T9" fmla="*/ 799167546 h 373"/>
                <a:gd name="T10" fmla="*/ 365758921 w 462"/>
                <a:gd name="T11" fmla="*/ 799167546 h 373"/>
                <a:gd name="T12" fmla="*/ 597156673 w 462"/>
                <a:gd name="T13" fmla="*/ 862951762 h 373"/>
                <a:gd name="T14" fmla="*/ 1619790059 w 462"/>
                <a:gd name="T15" fmla="*/ 131319420 h 373"/>
                <a:gd name="T16" fmla="*/ 1619790059 w 462"/>
                <a:gd name="T17" fmla="*/ 131319420 h 373"/>
                <a:gd name="T18" fmla="*/ 895735976 w 462"/>
                <a:gd name="T19" fmla="*/ 930486966 h 373"/>
                <a:gd name="T20" fmla="*/ 895735976 w 462"/>
                <a:gd name="T21" fmla="*/ 930486966 h 373"/>
                <a:gd name="T22" fmla="*/ 862146166 w 462"/>
                <a:gd name="T23" fmla="*/ 964255536 h 373"/>
                <a:gd name="T24" fmla="*/ 895735976 w 462"/>
                <a:gd name="T25" fmla="*/ 998022170 h 373"/>
                <a:gd name="T26" fmla="*/ 895735976 w 462"/>
                <a:gd name="T27" fmla="*/ 998022170 h 373"/>
                <a:gd name="T28" fmla="*/ 1354800566 w 462"/>
                <a:gd name="T29" fmla="*/ 1264411997 h 373"/>
                <a:gd name="T30" fmla="*/ 1455571926 w 462"/>
                <a:gd name="T31" fmla="*/ 1230643427 h 373"/>
                <a:gd name="T32" fmla="*/ 1720559488 w 462"/>
                <a:gd name="T33" fmla="*/ 67535204 h 373"/>
                <a:gd name="T34" fmla="*/ 1657112713 w 462"/>
                <a:gd name="T35" fmla="*/ 33768570 h 373"/>
                <a:gd name="T36" fmla="*/ 597156673 w 462"/>
                <a:gd name="T37" fmla="*/ 1361962847 h 373"/>
                <a:gd name="T38" fmla="*/ 597156673 w 462"/>
                <a:gd name="T39" fmla="*/ 1361962847 h 373"/>
                <a:gd name="T40" fmla="*/ 630748414 w 462"/>
                <a:gd name="T41" fmla="*/ 1395729481 h 373"/>
                <a:gd name="T42" fmla="*/ 895735976 w 462"/>
                <a:gd name="T43" fmla="*/ 1163108223 h 373"/>
                <a:gd name="T44" fmla="*/ 597156673 w 462"/>
                <a:gd name="T45" fmla="*/ 998022170 h 373"/>
                <a:gd name="T46" fmla="*/ 597156673 w 462"/>
                <a:gd name="T47" fmla="*/ 1361962847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Rectangle 47"/>
            <p:cNvSpPr/>
            <p:nvPr/>
          </p:nvSpPr>
          <p:spPr>
            <a:xfrm>
              <a:off x="7082100" y="3846442"/>
              <a:ext cx="724997" cy="43525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복지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</p:grpSp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3" name="Straight Connector 102"/>
          <p:cNvCxnSpPr>
            <a:stCxn id="14" idx="2"/>
          </p:cNvCxnSpPr>
          <p:nvPr/>
        </p:nvCxnSpPr>
        <p:spPr>
          <a:xfrm flipH="1" flipV="1">
            <a:off x="5069011" y="8537706"/>
            <a:ext cx="1889247" cy="1324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31"/>
          <p:cNvSpPr>
            <a:spLocks noChangeAspect="1"/>
          </p:cNvSpPr>
          <p:nvPr/>
        </p:nvSpPr>
        <p:spPr>
          <a:xfrm>
            <a:off x="6958258" y="7519206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7282277" y="7988393"/>
            <a:ext cx="1651326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사회적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약자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6" name="Oval 31"/>
          <p:cNvSpPr>
            <a:spLocks noChangeAspect="1"/>
          </p:cNvSpPr>
          <p:nvPr/>
        </p:nvSpPr>
        <p:spPr>
          <a:xfrm>
            <a:off x="6418240" y="3241801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6475146" y="3791405"/>
            <a:ext cx="2191539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농업</a:t>
            </a:r>
            <a:r>
              <a:rPr lang="en-US" altLang="ko-KR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/</a:t>
            </a: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지역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활성화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8225725" y="10640725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8720115" y="11422351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교통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6" idx="2"/>
          </p:cNvCxnSpPr>
          <p:nvPr/>
        </p:nvCxnSpPr>
        <p:spPr>
          <a:xfrm flipH="1">
            <a:off x="4795125" y="4392739"/>
            <a:ext cx="1623115" cy="167329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/>
          <p:cNvCxnSpPr>
            <a:stCxn id="18" idx="2"/>
            <a:endCxn id="29" idx="5"/>
          </p:cNvCxnSpPr>
          <p:nvPr/>
        </p:nvCxnSpPr>
        <p:spPr>
          <a:xfrm flipH="1" flipV="1">
            <a:off x="4353797" y="9612547"/>
            <a:ext cx="3871928" cy="217911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11023730" y="11191498"/>
            <a:ext cx="6956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정류장에 탑승할 승객 알림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 있는 버스 도착 알림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8969671" y="3256737"/>
            <a:ext cx="69429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직거래 플랫폼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생산자와 공장 매칭 및 상품 판매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축제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숨겨진 명소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Straight Connector 102"/>
          <p:cNvCxnSpPr>
            <a:stCxn id="44" idx="2"/>
          </p:cNvCxnSpPr>
          <p:nvPr/>
        </p:nvCxnSpPr>
        <p:spPr>
          <a:xfrm flipH="1" flipV="1">
            <a:off x="5069011" y="6837456"/>
            <a:ext cx="6631931" cy="6899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14274380" y="6535556"/>
            <a:ext cx="89402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나에게 맞는 복지 혜택 추천 및 신청 서비스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재테크 도우미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로또 번호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31"/>
          <p:cNvSpPr>
            <a:spLocks noChangeAspect="1"/>
          </p:cNvSpPr>
          <p:nvPr/>
        </p:nvSpPr>
        <p:spPr>
          <a:xfrm>
            <a:off x="11700942" y="6376453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12209461" y="7114996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추천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50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53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그룹 1"/>
          <p:cNvGrpSpPr>
            <a:grpSpLocks/>
          </p:cNvGrpSpPr>
          <p:nvPr/>
        </p:nvGrpSpPr>
        <p:grpSpPr bwMode="auto">
          <a:xfrm>
            <a:off x="-507268" y="4741236"/>
            <a:ext cx="5695218" cy="5695216"/>
            <a:chOff x="10675006" y="10828069"/>
            <a:chExt cx="2303462" cy="2303463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10675006" y="10828069"/>
              <a:ext cx="2303462" cy="2303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47"/>
            <p:cNvSpPr/>
            <p:nvPr/>
          </p:nvSpPr>
          <p:spPr>
            <a:xfrm>
              <a:off x="11463942" y="12363756"/>
              <a:ext cx="725591" cy="43567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기술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7176" name="Freeform 123"/>
            <p:cNvSpPr>
              <a:spLocks noChangeArrowheads="1"/>
            </p:cNvSpPr>
            <p:nvPr/>
          </p:nvSpPr>
          <p:spPr bwMode="auto">
            <a:xfrm>
              <a:off x="11357033" y="11358231"/>
              <a:ext cx="873125" cy="893763"/>
            </a:xfrm>
            <a:custGeom>
              <a:avLst/>
              <a:gdLst>
                <a:gd name="T0" fmla="*/ 1025357821 w 452"/>
                <a:gd name="T1" fmla="*/ 1125696433 h 462"/>
                <a:gd name="T2" fmla="*/ 1025357821 w 452"/>
                <a:gd name="T3" fmla="*/ 1125696433 h 462"/>
                <a:gd name="T4" fmla="*/ 1618200037 w 452"/>
                <a:gd name="T5" fmla="*/ 97236385 h 462"/>
                <a:gd name="T6" fmla="*/ 1618200037 w 452"/>
                <a:gd name="T7" fmla="*/ 67316604 h 462"/>
                <a:gd name="T8" fmla="*/ 1584642676 w 452"/>
                <a:gd name="T9" fmla="*/ 67316604 h 462"/>
                <a:gd name="T10" fmla="*/ 592842217 w 452"/>
                <a:gd name="T11" fmla="*/ 665694802 h 462"/>
                <a:gd name="T12" fmla="*/ 33557362 w 452"/>
                <a:gd name="T13" fmla="*/ 1125696433 h 462"/>
                <a:gd name="T14" fmla="*/ 130499349 w 452"/>
                <a:gd name="T15" fmla="*/ 1226672307 h 462"/>
                <a:gd name="T16" fmla="*/ 328113421 w 452"/>
                <a:gd name="T17" fmla="*/ 1159353768 h 462"/>
                <a:gd name="T18" fmla="*/ 563014953 w 452"/>
                <a:gd name="T19" fmla="*/ 1391225295 h 462"/>
                <a:gd name="T20" fmla="*/ 495900230 w 452"/>
                <a:gd name="T21" fmla="*/ 1589437553 h 462"/>
                <a:gd name="T22" fmla="*/ 563014953 w 452"/>
                <a:gd name="T23" fmla="*/ 1690413427 h 462"/>
                <a:gd name="T24" fmla="*/ 1025357821 w 452"/>
                <a:gd name="T25" fmla="*/ 1125696433 h 462"/>
                <a:gd name="T26" fmla="*/ 1122299808 w 452"/>
                <a:gd name="T27" fmla="*/ 560977505 h 462"/>
                <a:gd name="T28" fmla="*/ 1122299808 w 452"/>
                <a:gd name="T29" fmla="*/ 560977505 h 462"/>
                <a:gd name="T30" fmla="*/ 1122299808 w 452"/>
                <a:gd name="T31" fmla="*/ 362765247 h 462"/>
                <a:gd name="T32" fmla="*/ 1319913880 w 452"/>
                <a:gd name="T33" fmla="*/ 362765247 h 462"/>
                <a:gd name="T34" fmla="*/ 1319913880 w 452"/>
                <a:gd name="T35" fmla="*/ 560977505 h 462"/>
                <a:gd name="T36" fmla="*/ 1122299808 w 452"/>
                <a:gd name="T37" fmla="*/ 560977505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6037032" y="3025708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6555467" y="3807334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사진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8" idx="2"/>
            <a:endCxn id="39" idx="7"/>
          </p:cNvCxnSpPr>
          <p:nvPr/>
        </p:nvCxnSpPr>
        <p:spPr>
          <a:xfrm flipH="1">
            <a:off x="4353905" y="4176646"/>
            <a:ext cx="1683127" cy="13986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8707045" y="3066142"/>
            <a:ext cx="82461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 분위기에 따라 자동으로 필터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사진을 통해 장소 유추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사진으로 물체의 용량 측정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31"/>
          <p:cNvSpPr>
            <a:spLocks noChangeAspect="1"/>
          </p:cNvSpPr>
          <p:nvPr/>
        </p:nvSpPr>
        <p:spPr>
          <a:xfrm>
            <a:off x="9017731" y="5369720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9500965" y="6150737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음악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4" name="Straight Connector 102"/>
          <p:cNvCxnSpPr>
            <a:stCxn id="22" idx="2"/>
          </p:cNvCxnSpPr>
          <p:nvPr/>
        </p:nvCxnSpPr>
        <p:spPr>
          <a:xfrm flipH="1">
            <a:off x="5039314" y="6520658"/>
            <a:ext cx="3978417" cy="43245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762903" y="6061615"/>
            <a:ext cx="6248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취향 맞춘 플레이리스트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Oval 31"/>
          <p:cNvSpPr>
            <a:spLocks noChangeAspect="1"/>
          </p:cNvSpPr>
          <p:nvPr/>
        </p:nvSpPr>
        <p:spPr>
          <a:xfrm>
            <a:off x="10972927" y="8182044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11299939" y="8731648"/>
            <a:ext cx="1651327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미술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디자인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9" name="Straight Connector 102"/>
          <p:cNvCxnSpPr>
            <a:stCxn id="27" idx="2"/>
          </p:cNvCxnSpPr>
          <p:nvPr/>
        </p:nvCxnSpPr>
        <p:spPr>
          <a:xfrm flipH="1" flipV="1">
            <a:off x="5134425" y="8579938"/>
            <a:ext cx="5838502" cy="75304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3644618" y="8582617"/>
            <a:ext cx="74542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컬러파레트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아이디어 제공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핀터레스트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Oval 31"/>
          <p:cNvSpPr>
            <a:spLocks noChangeAspect="1"/>
          </p:cNvSpPr>
          <p:nvPr/>
        </p:nvSpPr>
        <p:spPr>
          <a:xfrm>
            <a:off x="5787476" y="11005391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47"/>
          <p:cNvSpPr/>
          <p:nvPr/>
        </p:nvSpPr>
        <p:spPr>
          <a:xfrm>
            <a:off x="6307650" y="11801216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언어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3" name="Straight Connector 102"/>
          <p:cNvCxnSpPr>
            <a:stCxn id="31" idx="2"/>
          </p:cNvCxnSpPr>
          <p:nvPr/>
        </p:nvCxnSpPr>
        <p:spPr>
          <a:xfrm flipH="1" flipV="1">
            <a:off x="4073236" y="9920741"/>
            <a:ext cx="1714240" cy="223558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8396436" y="11070755"/>
            <a:ext cx="62488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비문 고쳐주는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단어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문장과 어울리는 단어로 변환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BC2186D-93B3-41AD-8007-DD07A8C460B9}"/>
              </a:ext>
            </a:extLst>
          </p:cNvPr>
          <p:cNvSpPr>
            <a:spLocks noChangeAspect="1"/>
          </p:cNvSpPr>
          <p:nvPr/>
        </p:nvSpPr>
        <p:spPr>
          <a:xfrm>
            <a:off x="9095301" y="9642425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B717B1B-A783-429A-A7EB-18A9D1C27EBA}"/>
              </a:ext>
            </a:extLst>
          </p:cNvPr>
          <p:cNvSpPr>
            <a:spLocks noChangeAspect="1"/>
          </p:cNvSpPr>
          <p:nvPr/>
        </p:nvSpPr>
        <p:spPr>
          <a:xfrm>
            <a:off x="5150705" y="10798746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Straight Connector 102">
            <a:extLst>
              <a:ext uri="{FF2B5EF4-FFF2-40B4-BE49-F238E27FC236}">
                <a16:creationId xmlns:a16="http://schemas.microsoft.com/office/drawing/2014/main" id="{4205008B-1B99-4215-A070-26945D255A99}"/>
              </a:ext>
            </a:extLst>
          </p:cNvPr>
          <p:cNvCxnSpPr>
            <a:cxnSpLocks/>
          </p:cNvCxnSpPr>
          <p:nvPr/>
        </p:nvCxnSpPr>
        <p:spPr>
          <a:xfrm flipH="1">
            <a:off x="4998663" y="5063830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1">
            <a:extLst>
              <a:ext uri="{FF2B5EF4-FFF2-40B4-BE49-F238E27FC236}">
                <a16:creationId xmlns:a16="http://schemas.microsoft.com/office/drawing/2014/main" id="{92D899E6-B4AB-4217-B09E-71AF4702B686}"/>
              </a:ext>
            </a:extLst>
          </p:cNvPr>
          <p:cNvSpPr>
            <a:spLocks noChangeAspect="1"/>
          </p:cNvSpPr>
          <p:nvPr/>
        </p:nvSpPr>
        <p:spPr>
          <a:xfrm>
            <a:off x="7545751" y="3750953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AF2D-9BE8-45D0-908D-E02517BA5F19}"/>
              </a:ext>
            </a:extLst>
          </p:cNvPr>
          <p:cNvSpPr txBox="1"/>
          <p:nvPr/>
        </p:nvSpPr>
        <p:spPr>
          <a:xfrm>
            <a:off x="10207844" y="3047343"/>
            <a:ext cx="9357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 페이크 여부 확인 및 신고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페이크 기사 파악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손쉬운 고소 서비스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법 도우미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변호사 매칭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벌금 계산기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호신술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전화 매칭 도우미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불법 웹툰 캡처 및 게시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3D075-2804-4F3B-813D-9EDB54F2B624}"/>
              </a:ext>
            </a:extLst>
          </p:cNvPr>
          <p:cNvSpPr txBox="1"/>
          <p:nvPr/>
        </p:nvSpPr>
        <p:spPr>
          <a:xfrm>
            <a:off x="11664619" y="9789175"/>
            <a:ext cx="935736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열림 방지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주변 차 알람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미아 찾기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Straight Connector 102">
            <a:extLst>
              <a:ext uri="{FF2B5EF4-FFF2-40B4-BE49-F238E27FC236}">
                <a16:creationId xmlns:a16="http://schemas.microsoft.com/office/drawing/2014/main" id="{8645293B-F9B7-4B3E-8424-75B8901C90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242397" y="7574893"/>
            <a:ext cx="4190006" cy="240463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02">
            <a:extLst>
              <a:ext uri="{FF2B5EF4-FFF2-40B4-BE49-F238E27FC236}">
                <a16:creationId xmlns:a16="http://schemas.microsoft.com/office/drawing/2014/main" id="{5782893F-4F0B-4CE8-A550-048285ED383A}"/>
              </a:ext>
            </a:extLst>
          </p:cNvPr>
          <p:cNvCxnSpPr>
            <a:cxnSpLocks/>
          </p:cNvCxnSpPr>
          <p:nvPr/>
        </p:nvCxnSpPr>
        <p:spPr>
          <a:xfrm flipH="1" flipV="1">
            <a:off x="4572794" y="8398426"/>
            <a:ext cx="1198848" cy="328654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BD74BA5-B634-430E-8138-6502E6564998}"/>
              </a:ext>
            </a:extLst>
          </p:cNvPr>
          <p:cNvSpPr/>
          <p:nvPr/>
        </p:nvSpPr>
        <p:spPr>
          <a:xfrm>
            <a:off x="11397176" y="8192108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86BA83-0D49-434D-9EFF-97E2B9CE50EF}"/>
              </a:ext>
            </a:extLst>
          </p:cNvPr>
          <p:cNvSpPr/>
          <p:nvPr/>
        </p:nvSpPr>
        <p:spPr>
          <a:xfrm>
            <a:off x="11417905" y="11660703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C89B29-72FC-46A1-B545-2B4FDC3D9779}"/>
              </a:ext>
            </a:extLst>
          </p:cNvPr>
          <p:cNvSpPr txBox="1"/>
          <p:nvPr/>
        </p:nvSpPr>
        <p:spPr>
          <a:xfrm>
            <a:off x="14241571" y="8214508"/>
            <a:ext cx="93573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 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화재 경보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8796E1-A8EE-4938-9FBC-F0CFC6B45175}"/>
              </a:ext>
            </a:extLst>
          </p:cNvPr>
          <p:cNvSpPr txBox="1"/>
          <p:nvPr/>
        </p:nvSpPr>
        <p:spPr>
          <a:xfrm>
            <a:off x="14241571" y="12039811"/>
            <a:ext cx="93573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플래그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 사용 플래그 자동 절전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1"/>
          <p:cNvGrpSpPr>
            <a:grpSpLocks/>
          </p:cNvGrpSpPr>
          <p:nvPr/>
        </p:nvGrpSpPr>
        <p:grpSpPr bwMode="auto">
          <a:xfrm>
            <a:off x="-392472" y="4076754"/>
            <a:ext cx="5695220" cy="5695220"/>
            <a:chOff x="17300586" y="9311561"/>
            <a:chExt cx="2362297" cy="2362298"/>
          </a:xfrm>
        </p:grpSpPr>
        <p:sp>
          <p:nvSpPr>
            <p:cNvPr id="22" name="Oval 37"/>
            <p:cNvSpPr>
              <a:spLocks noChangeAspect="1"/>
            </p:cNvSpPr>
            <p:nvPr/>
          </p:nvSpPr>
          <p:spPr>
            <a:xfrm>
              <a:off x="17300586" y="9311561"/>
              <a:ext cx="2362297" cy="2362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Rectangle 47"/>
            <p:cNvSpPr/>
            <p:nvPr/>
          </p:nvSpPr>
          <p:spPr>
            <a:xfrm>
              <a:off x="17795759" y="10865838"/>
              <a:ext cx="1346918" cy="44679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안전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4" name="Freeform 155"/>
            <p:cNvSpPr>
              <a:spLocks noChangeArrowheads="1"/>
            </p:cNvSpPr>
            <p:nvPr/>
          </p:nvSpPr>
          <p:spPr bwMode="auto">
            <a:xfrm>
              <a:off x="18105654" y="9844607"/>
              <a:ext cx="752160" cy="917933"/>
            </a:xfrm>
            <a:custGeom>
              <a:avLst/>
              <a:gdLst>
                <a:gd name="T0" fmla="*/ 766240856 w 501"/>
                <a:gd name="T1" fmla="*/ 224903966 h 619"/>
                <a:gd name="T2" fmla="*/ 766240856 w 501"/>
                <a:gd name="T3" fmla="*/ 224903966 h 619"/>
                <a:gd name="T4" fmla="*/ 613339189 w 501"/>
                <a:gd name="T5" fmla="*/ 449806448 h 619"/>
                <a:gd name="T6" fmla="*/ 510826236 w 501"/>
                <a:gd name="T7" fmla="*/ 0 h 619"/>
                <a:gd name="T8" fmla="*/ 229350249 w 501"/>
                <a:gd name="T9" fmla="*/ 601446310 h 619"/>
                <a:gd name="T10" fmla="*/ 126837296 w 501"/>
                <a:gd name="T11" fmla="*/ 349281663 h 619"/>
                <a:gd name="T12" fmla="*/ 0 w 501"/>
                <a:gd name="T13" fmla="*/ 625299222 h 619"/>
                <a:gd name="T14" fmla="*/ 434376153 w 501"/>
                <a:gd name="T15" fmla="*/ 1052956644 h 619"/>
                <a:gd name="T16" fmla="*/ 868753808 w 501"/>
                <a:gd name="T17" fmla="*/ 625299222 h 619"/>
                <a:gd name="T18" fmla="*/ 766240856 w 501"/>
                <a:gd name="T19" fmla="*/ 224903966 h 619"/>
                <a:gd name="T20" fmla="*/ 460439023 w 501"/>
                <a:gd name="T21" fmla="*/ 1001843050 h 619"/>
                <a:gd name="T22" fmla="*/ 460439023 w 501"/>
                <a:gd name="T23" fmla="*/ 1001843050 h 619"/>
                <a:gd name="T24" fmla="*/ 50387213 w 501"/>
                <a:gd name="T25" fmla="*/ 601446310 h 619"/>
                <a:gd name="T26" fmla="*/ 102512952 w 501"/>
                <a:gd name="T27" fmla="*/ 500921525 h 619"/>
                <a:gd name="T28" fmla="*/ 307538857 w 501"/>
                <a:gd name="T29" fmla="*/ 676414299 h 619"/>
                <a:gd name="T30" fmla="*/ 434376153 w 501"/>
                <a:gd name="T31" fmla="*/ 98820900 h 619"/>
                <a:gd name="T32" fmla="*/ 663727903 w 501"/>
                <a:gd name="T33" fmla="*/ 550331234 h 619"/>
                <a:gd name="T34" fmla="*/ 715852141 w 501"/>
                <a:gd name="T35" fmla="*/ 349281663 h 619"/>
                <a:gd name="T36" fmla="*/ 818365093 w 501"/>
                <a:gd name="T37" fmla="*/ 625299222 h 619"/>
                <a:gd name="T38" fmla="*/ 460439023 w 501"/>
                <a:gd name="T39" fmla="*/ 1001843050 h 6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1" h="619">
                  <a:moveTo>
                    <a:pt x="441" y="132"/>
                  </a:moveTo>
                  <a:lnTo>
                    <a:pt x="441" y="132"/>
                  </a:lnTo>
                  <a:cubicBezTo>
                    <a:pt x="353" y="162"/>
                    <a:pt x="339" y="220"/>
                    <a:pt x="353" y="264"/>
                  </a:cubicBezTo>
                  <a:cubicBezTo>
                    <a:pt x="280" y="191"/>
                    <a:pt x="294" y="117"/>
                    <a:pt x="294" y="0"/>
                  </a:cubicBezTo>
                  <a:cubicBezTo>
                    <a:pt x="88" y="73"/>
                    <a:pt x="132" y="279"/>
                    <a:pt x="132" y="353"/>
                  </a:cubicBezTo>
                  <a:cubicBezTo>
                    <a:pt x="88" y="309"/>
                    <a:pt x="73" y="205"/>
                    <a:pt x="73" y="205"/>
                  </a:cubicBezTo>
                  <a:cubicBezTo>
                    <a:pt x="14" y="235"/>
                    <a:pt x="0" y="309"/>
                    <a:pt x="0" y="367"/>
                  </a:cubicBezTo>
                  <a:cubicBezTo>
                    <a:pt x="0" y="515"/>
                    <a:pt x="103" y="618"/>
                    <a:pt x="250" y="618"/>
                  </a:cubicBezTo>
                  <a:cubicBezTo>
                    <a:pt x="397" y="618"/>
                    <a:pt x="500" y="515"/>
                    <a:pt x="500" y="367"/>
                  </a:cubicBezTo>
                  <a:cubicBezTo>
                    <a:pt x="500" y="279"/>
                    <a:pt x="441" y="250"/>
                    <a:pt x="441" y="132"/>
                  </a:cubicBezTo>
                  <a:close/>
                  <a:moveTo>
                    <a:pt x="265" y="588"/>
                  </a:moveTo>
                  <a:lnTo>
                    <a:pt x="265" y="588"/>
                  </a:lnTo>
                  <a:cubicBezTo>
                    <a:pt x="132" y="588"/>
                    <a:pt x="29" y="485"/>
                    <a:pt x="29" y="353"/>
                  </a:cubicBezTo>
                  <a:cubicBezTo>
                    <a:pt x="29" y="338"/>
                    <a:pt x="29" y="309"/>
                    <a:pt x="59" y="294"/>
                  </a:cubicBezTo>
                  <a:cubicBezTo>
                    <a:pt x="59" y="309"/>
                    <a:pt x="88" y="412"/>
                    <a:pt x="177" y="397"/>
                  </a:cubicBezTo>
                  <a:cubicBezTo>
                    <a:pt x="177" y="323"/>
                    <a:pt x="147" y="117"/>
                    <a:pt x="250" y="58"/>
                  </a:cubicBezTo>
                  <a:cubicBezTo>
                    <a:pt x="250" y="162"/>
                    <a:pt x="265" y="309"/>
                    <a:pt x="382" y="323"/>
                  </a:cubicBezTo>
                  <a:cubicBezTo>
                    <a:pt x="382" y="279"/>
                    <a:pt x="382" y="220"/>
                    <a:pt x="412" y="205"/>
                  </a:cubicBezTo>
                  <a:cubicBezTo>
                    <a:pt x="412" y="264"/>
                    <a:pt x="471" y="309"/>
                    <a:pt x="471" y="367"/>
                  </a:cubicBezTo>
                  <a:cubicBezTo>
                    <a:pt x="471" y="485"/>
                    <a:pt x="353" y="588"/>
                    <a:pt x="265" y="5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2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5894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A3AC6D85-18A3-4570-BE44-B36A7EEB7865}"/>
              </a:ext>
            </a:extLst>
          </p:cNvPr>
          <p:cNvSpPr>
            <a:spLocks noChangeAspect="1"/>
          </p:cNvSpPr>
          <p:nvPr/>
        </p:nvSpPr>
        <p:spPr>
          <a:xfrm>
            <a:off x="7397290" y="7295334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Straight Connector 102">
            <a:extLst>
              <a:ext uri="{FF2B5EF4-FFF2-40B4-BE49-F238E27FC236}">
                <a16:creationId xmlns:a16="http://schemas.microsoft.com/office/drawing/2014/main" id="{1CE8EAF3-5B98-4023-BCB2-A4D5D0E5243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055784" y="4331009"/>
            <a:ext cx="2340712" cy="198698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31">
            <a:extLst>
              <a:ext uri="{FF2B5EF4-FFF2-40B4-BE49-F238E27FC236}">
                <a16:creationId xmlns:a16="http://schemas.microsoft.com/office/drawing/2014/main" id="{79E75C05-AC64-47EE-9825-0E715CDD4C68}"/>
              </a:ext>
            </a:extLst>
          </p:cNvPr>
          <p:cNvSpPr>
            <a:spLocks noChangeAspect="1"/>
          </p:cNvSpPr>
          <p:nvPr/>
        </p:nvSpPr>
        <p:spPr>
          <a:xfrm>
            <a:off x="7396496" y="3180071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Straight Connector 102">
            <a:extLst>
              <a:ext uri="{FF2B5EF4-FFF2-40B4-BE49-F238E27FC236}">
                <a16:creationId xmlns:a16="http://schemas.microsoft.com/office/drawing/2014/main" id="{7441A672-D0CC-41B3-A504-658D10A82945}"/>
              </a:ext>
            </a:extLst>
          </p:cNvPr>
          <p:cNvCxnSpPr>
            <a:cxnSpLocks/>
          </p:cNvCxnSpPr>
          <p:nvPr/>
        </p:nvCxnSpPr>
        <p:spPr>
          <a:xfrm flipH="1" flipV="1">
            <a:off x="4554538" y="7304954"/>
            <a:ext cx="2842752" cy="10830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>
            <a:extLst>
              <a:ext uri="{FF2B5EF4-FFF2-40B4-BE49-F238E27FC236}">
                <a16:creationId xmlns:a16="http://schemas.microsoft.com/office/drawing/2014/main" id="{2C3D9285-3C62-43DF-8EBA-A52EF68CC09D}"/>
              </a:ext>
            </a:extLst>
          </p:cNvPr>
          <p:cNvCxnSpPr>
            <a:cxnSpLocks/>
          </p:cNvCxnSpPr>
          <p:nvPr/>
        </p:nvCxnSpPr>
        <p:spPr>
          <a:xfrm flipH="1" flipV="1">
            <a:off x="4291783" y="8297843"/>
            <a:ext cx="833301" cy="263466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A9B9A-5884-4EB2-9EB0-0B06285AB4E0}"/>
              </a:ext>
            </a:extLst>
          </p:cNvPr>
          <p:cNvSpPr txBox="1"/>
          <p:nvPr/>
        </p:nvSpPr>
        <p:spPr>
          <a:xfrm>
            <a:off x="10000268" y="3076223"/>
            <a:ext cx="935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방 탈출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제공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흥미 위주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마음의 상처를 치유해주는 힐링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방송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939AC-E461-4531-8364-EE17B64A17E3}"/>
              </a:ext>
            </a:extLst>
          </p:cNvPr>
          <p:cNvSpPr txBox="1"/>
          <p:nvPr/>
        </p:nvSpPr>
        <p:spPr>
          <a:xfrm>
            <a:off x="10145505" y="6142364"/>
            <a:ext cx="935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여비 입력 시 여행 일정 세워 주기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A2683-171A-470E-87CE-B33B33AF3E8E}"/>
              </a:ext>
            </a:extLst>
          </p:cNvPr>
          <p:cNvSpPr txBox="1"/>
          <p:nvPr/>
        </p:nvSpPr>
        <p:spPr>
          <a:xfrm>
            <a:off x="7201828" y="10975142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Chrome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앱 형식의 일정 관리 도우미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3A890B2-3594-4F50-8F9E-A1C075FB29C4}"/>
              </a:ext>
            </a:extLst>
          </p:cNvPr>
          <p:cNvSpPr/>
          <p:nvPr/>
        </p:nvSpPr>
        <p:spPr>
          <a:xfrm>
            <a:off x="10172508" y="7404687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맛집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1F6245-0CEA-464A-97FF-ACA1447E03A4}"/>
              </a:ext>
            </a:extLst>
          </p:cNvPr>
          <p:cNvSpPr/>
          <p:nvPr/>
        </p:nvSpPr>
        <p:spPr>
          <a:xfrm>
            <a:off x="10145505" y="9091113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55E183-3064-4065-847E-16EDE4D8B502}"/>
              </a:ext>
            </a:extLst>
          </p:cNvPr>
          <p:cNvSpPr/>
          <p:nvPr/>
        </p:nvSpPr>
        <p:spPr>
          <a:xfrm>
            <a:off x="7201828" y="11695739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A6C31-5D69-4BC4-999A-7AA1B38B8BD6}"/>
              </a:ext>
            </a:extLst>
          </p:cNvPr>
          <p:cNvSpPr txBox="1"/>
          <p:nvPr/>
        </p:nvSpPr>
        <p:spPr>
          <a:xfrm>
            <a:off x="13145132" y="7712308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신뢰성 판단 후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F0ACA-A7A7-4316-B98B-DCDD7D0CE79B}"/>
              </a:ext>
            </a:extLst>
          </p:cNvPr>
          <p:cNvSpPr txBox="1"/>
          <p:nvPr/>
        </p:nvSpPr>
        <p:spPr>
          <a:xfrm>
            <a:off x="13145132" y="8939080"/>
            <a:ext cx="935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치수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일정에 따른 복장 추천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B2F52-66D7-4005-B9E7-571DE7322602}"/>
              </a:ext>
            </a:extLst>
          </p:cNvPr>
          <p:cNvSpPr txBox="1"/>
          <p:nvPr/>
        </p:nvSpPr>
        <p:spPr>
          <a:xfrm>
            <a:off x="10145505" y="12074847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습관 교정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FCE804A9-4EAB-46B9-94A6-2B907C904540}"/>
              </a:ext>
            </a:extLst>
          </p:cNvPr>
          <p:cNvSpPr>
            <a:spLocks noChangeAspect="1"/>
          </p:cNvSpPr>
          <p:nvPr/>
        </p:nvSpPr>
        <p:spPr>
          <a:xfrm>
            <a:off x="4595868" y="10245117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관리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1"/>
          <p:cNvGrpSpPr>
            <a:grpSpLocks/>
          </p:cNvGrpSpPr>
          <p:nvPr/>
        </p:nvGrpSpPr>
        <p:grpSpPr bwMode="auto">
          <a:xfrm>
            <a:off x="-629208" y="4002437"/>
            <a:ext cx="5755572" cy="5753824"/>
            <a:chOff x="18207220" y="6009712"/>
            <a:chExt cx="2301875" cy="2301875"/>
          </a:xfrm>
        </p:grpSpPr>
        <p:sp>
          <p:nvSpPr>
            <p:cNvPr id="33" name="Oval 31"/>
            <p:cNvSpPr>
              <a:spLocks noChangeAspect="1"/>
            </p:cNvSpPr>
            <p:nvPr/>
          </p:nvSpPr>
          <p:spPr>
            <a:xfrm>
              <a:off x="18207220" y="6009712"/>
              <a:ext cx="2301875" cy="2301875"/>
            </a:xfrm>
            <a:prstGeom prst="ellipse">
              <a:avLst/>
            </a:prstGeom>
            <a:solidFill>
              <a:srgbClr val="BDCC00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Rectangle 47"/>
            <p:cNvSpPr/>
            <p:nvPr/>
          </p:nvSpPr>
          <p:spPr>
            <a:xfrm>
              <a:off x="19016889" y="7586379"/>
              <a:ext cx="71748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여가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18873435" y="6474107"/>
              <a:ext cx="1004396" cy="955928"/>
            </a:xfrm>
            <a:custGeom>
              <a:avLst/>
              <a:gdLst>
                <a:gd name="T0" fmla="*/ 319149854 w 498"/>
                <a:gd name="T1" fmla="*/ 1142708196 h 470"/>
                <a:gd name="T2" fmla="*/ 319149854 w 498"/>
                <a:gd name="T3" fmla="*/ 1142708196 h 470"/>
                <a:gd name="T4" fmla="*/ 446330994 w 498"/>
                <a:gd name="T5" fmla="*/ 1142708196 h 470"/>
                <a:gd name="T6" fmla="*/ 703089301 w 498"/>
                <a:gd name="T7" fmla="*/ 645666313 h 470"/>
                <a:gd name="T8" fmla="*/ 1022241172 w 498"/>
                <a:gd name="T9" fmla="*/ 645666313 h 470"/>
                <a:gd name="T10" fmla="*/ 1192613356 w 498"/>
                <a:gd name="T11" fmla="*/ 560389400 h 470"/>
                <a:gd name="T12" fmla="*/ 1022241172 w 498"/>
                <a:gd name="T13" fmla="*/ 475112487 h 470"/>
                <a:gd name="T14" fmla="*/ 703089301 w 498"/>
                <a:gd name="T15" fmla="*/ 475112487 h 470"/>
                <a:gd name="T16" fmla="*/ 446330994 w 498"/>
                <a:gd name="T17" fmla="*/ 0 h 470"/>
                <a:gd name="T18" fmla="*/ 319149854 w 498"/>
                <a:gd name="T19" fmla="*/ 0 h 470"/>
                <a:gd name="T20" fmla="*/ 467927524 w 498"/>
                <a:gd name="T21" fmla="*/ 475112487 h 470"/>
                <a:gd name="T22" fmla="*/ 256760324 w 498"/>
                <a:gd name="T23" fmla="*/ 475112487 h 470"/>
                <a:gd name="T24" fmla="*/ 127181139 w 498"/>
                <a:gd name="T25" fmla="*/ 365471613 h 470"/>
                <a:gd name="T26" fmla="*/ 0 w 498"/>
                <a:gd name="T27" fmla="*/ 365471613 h 470"/>
                <a:gd name="T28" fmla="*/ 86386123 w 498"/>
                <a:gd name="T29" fmla="*/ 560389400 h 470"/>
                <a:gd name="T30" fmla="*/ 0 w 498"/>
                <a:gd name="T31" fmla="*/ 777236582 h 470"/>
                <a:gd name="T32" fmla="*/ 127181139 w 498"/>
                <a:gd name="T33" fmla="*/ 777236582 h 470"/>
                <a:gd name="T34" fmla="*/ 256760324 w 498"/>
                <a:gd name="T35" fmla="*/ 645666313 h 470"/>
                <a:gd name="T36" fmla="*/ 467927524 w 498"/>
                <a:gd name="T37" fmla="*/ 645666313 h 470"/>
                <a:gd name="T38" fmla="*/ 319149854 w 498"/>
                <a:gd name="T39" fmla="*/ 1142708196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3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65998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72397547-C485-4DF6-A17E-5E1B3AC985CA}"/>
              </a:ext>
            </a:extLst>
          </p:cNvPr>
          <p:cNvSpPr>
            <a:spLocks noChangeAspect="1"/>
          </p:cNvSpPr>
          <p:nvPr/>
        </p:nvSpPr>
        <p:spPr>
          <a:xfrm>
            <a:off x="10090153" y="9630722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Straight Connector 102">
            <a:extLst>
              <a:ext uri="{FF2B5EF4-FFF2-40B4-BE49-F238E27FC236}">
                <a16:creationId xmlns:a16="http://schemas.microsoft.com/office/drawing/2014/main" id="{A36E257E-ACBB-4177-BC68-95742087C973}"/>
              </a:ext>
            </a:extLst>
          </p:cNvPr>
          <p:cNvCxnSpPr>
            <a:cxnSpLocks/>
          </p:cNvCxnSpPr>
          <p:nvPr/>
        </p:nvCxnSpPr>
        <p:spPr>
          <a:xfrm flipH="1">
            <a:off x="3712694" y="5619346"/>
            <a:ext cx="3756832" cy="15318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1">
            <a:extLst>
              <a:ext uri="{FF2B5EF4-FFF2-40B4-BE49-F238E27FC236}">
                <a16:creationId xmlns:a16="http://schemas.microsoft.com/office/drawing/2014/main" id="{A3BFF80B-8945-49E1-878D-5F8177678940}"/>
              </a:ext>
            </a:extLst>
          </p:cNvPr>
          <p:cNvSpPr>
            <a:spLocks noChangeAspect="1"/>
          </p:cNvSpPr>
          <p:nvPr/>
        </p:nvSpPr>
        <p:spPr>
          <a:xfrm>
            <a:off x="7469526" y="4147068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3480570" y="8735474"/>
            <a:ext cx="6609583" cy="204618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0305126" y="3933912"/>
            <a:ext cx="1196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비문 이용 동물 식별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초보 반려동물 가정들을 위한 총체적 가이드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 행동 분석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반려동물 자랑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BD9AD-8FF1-4724-A0CA-592C5592B719}"/>
              </a:ext>
            </a:extLst>
          </p:cNvPr>
          <p:cNvSpPr txBox="1"/>
          <p:nvPr/>
        </p:nvSpPr>
        <p:spPr>
          <a:xfrm>
            <a:off x="14308749" y="9904497"/>
            <a:ext cx="1196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일회용품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분리수거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BC7BC4-BC56-4D5F-A632-AD4D3CFB5972}"/>
              </a:ext>
            </a:extLst>
          </p:cNvPr>
          <p:cNvSpPr/>
          <p:nvPr/>
        </p:nvSpPr>
        <p:spPr>
          <a:xfrm>
            <a:off x="10305126" y="6554637"/>
            <a:ext cx="2870546" cy="1547153"/>
          </a:xfrm>
          <a:prstGeom prst="ellipse">
            <a:avLst/>
          </a:prstGeom>
          <a:ln>
            <a:solidFill>
              <a:srgbClr val="9EE2C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유기동물 매칭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AC216-F7B4-4C2D-990B-5A1FA376D73D}"/>
              </a:ext>
            </a:extLst>
          </p:cNvPr>
          <p:cNvSpPr txBox="1"/>
          <p:nvPr/>
        </p:nvSpPr>
        <p:spPr>
          <a:xfrm>
            <a:off x="13508542" y="7005047"/>
            <a:ext cx="119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유기동물 임시 보호 지원</a:t>
            </a:r>
          </a:p>
        </p:txBody>
      </p: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-523053" y="4711932"/>
            <a:ext cx="5753824" cy="5753824"/>
            <a:chOff x="15903758" y="2597259"/>
            <a:chExt cx="2303462" cy="2303463"/>
          </a:xfrm>
        </p:grpSpPr>
        <p:sp>
          <p:nvSpPr>
            <p:cNvPr id="18" name="Oval 37"/>
            <p:cNvSpPr>
              <a:spLocks noChangeAspect="1"/>
            </p:cNvSpPr>
            <p:nvPr/>
          </p:nvSpPr>
          <p:spPr>
            <a:xfrm>
              <a:off x="15903758" y="2597259"/>
              <a:ext cx="2303462" cy="2303463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Rectangle 47"/>
            <p:cNvSpPr/>
            <p:nvPr/>
          </p:nvSpPr>
          <p:spPr>
            <a:xfrm>
              <a:off x="16431553" y="4135196"/>
              <a:ext cx="1312479" cy="43123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자연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2" name="Freeform 28"/>
            <p:cNvSpPr>
              <a:spLocks noChangeArrowheads="1"/>
            </p:cNvSpPr>
            <p:nvPr/>
          </p:nvSpPr>
          <p:spPr bwMode="auto">
            <a:xfrm>
              <a:off x="16606780" y="3178067"/>
              <a:ext cx="962025" cy="803275"/>
            </a:xfrm>
            <a:custGeom>
              <a:avLst/>
              <a:gdLst>
                <a:gd name="T0" fmla="*/ 462278126 w 498"/>
                <a:gd name="T1" fmla="*/ 299588906 h 418"/>
                <a:gd name="T2" fmla="*/ 462278126 w 498"/>
                <a:gd name="T3" fmla="*/ 299588906 h 418"/>
                <a:gd name="T4" fmla="*/ 134210215 w 498"/>
                <a:gd name="T5" fmla="*/ 954242657 h 418"/>
                <a:gd name="T6" fmla="*/ 1289903597 w 498"/>
                <a:gd name="T7" fmla="*/ 429039170 h 418"/>
                <a:gd name="T8" fmla="*/ 33553037 w 498"/>
                <a:gd name="T9" fmla="*/ 1412872326 h 418"/>
                <a:gd name="T10" fmla="*/ 164032990 w 498"/>
                <a:gd name="T11" fmla="*/ 1479446144 h 418"/>
                <a:gd name="T12" fmla="*/ 361620948 w 498"/>
                <a:gd name="T13" fmla="*/ 1150270583 h 418"/>
                <a:gd name="T14" fmla="*/ 1092315639 w 498"/>
                <a:gd name="T15" fmla="*/ 1150270583 h 418"/>
                <a:gd name="T16" fmla="*/ 1748451461 w 498"/>
                <a:gd name="T17" fmla="*/ 266301036 h 418"/>
                <a:gd name="T18" fmla="*/ 462278126 w 498"/>
                <a:gd name="T19" fmla="*/ 299588906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</a:p>
        </p:txBody>
      </p:sp>
      <p:sp>
        <p:nvSpPr>
          <p:cNvPr id="2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63841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29027</TotalTime>
  <Words>620</Words>
  <Application>Microsoft Office PowerPoint</Application>
  <PresentationFormat>사용자 지정</PresentationFormat>
  <Paragraphs>225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Lato Light</vt:lpstr>
      <vt:lpstr>나눔고딕</vt:lpstr>
      <vt:lpstr>나눔고딕 ExtraBold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yena joo</cp:lastModifiedBy>
  <cp:revision>4378</cp:revision>
  <dcterms:created xsi:type="dcterms:W3CDTF">2014-11-12T21:47:38Z</dcterms:created>
  <dcterms:modified xsi:type="dcterms:W3CDTF">2020-03-24T08:00:50Z</dcterms:modified>
  <cp:category/>
</cp:coreProperties>
</file>