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8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0566-2CF8-4E0A-B3E7-A9A6BCEDD18B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5943-E44B-424E-903A-120387E50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937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0566-2CF8-4E0A-B3E7-A9A6BCEDD18B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5943-E44B-424E-903A-120387E50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449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0566-2CF8-4E0A-B3E7-A9A6BCEDD18B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5943-E44B-424E-903A-120387E50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72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0566-2CF8-4E0A-B3E7-A9A6BCEDD18B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5943-E44B-424E-903A-120387E50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285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0566-2CF8-4E0A-B3E7-A9A6BCEDD18B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5943-E44B-424E-903A-120387E50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09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0566-2CF8-4E0A-B3E7-A9A6BCEDD18B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5943-E44B-424E-903A-120387E50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634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0566-2CF8-4E0A-B3E7-A9A6BCEDD18B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5943-E44B-424E-903A-120387E50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398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0566-2CF8-4E0A-B3E7-A9A6BCEDD18B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5943-E44B-424E-903A-120387E50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315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0566-2CF8-4E0A-B3E7-A9A6BCEDD18B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5943-E44B-424E-903A-120387E50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950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0566-2CF8-4E0A-B3E7-A9A6BCEDD18B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5943-E44B-424E-903A-120387E50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133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0566-2CF8-4E0A-B3E7-A9A6BCEDD18B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5943-E44B-424E-903A-120387E50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47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40566-2CF8-4E0A-B3E7-A9A6BCEDD18B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75943-E44B-424E-903A-120387E50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4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8957991" y="655684"/>
            <a:ext cx="2383436" cy="77948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DEEP DB</a:t>
            </a:r>
            <a:endParaRPr lang="ko-KR" altLang="en-US" sz="32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452203" y="3429000"/>
            <a:ext cx="112875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6096000" y="266075"/>
            <a:ext cx="0" cy="63258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17772" y="4197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학습력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631801" y="35701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정보제공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567" y="1103348"/>
            <a:ext cx="1676400" cy="71437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814" y="3939489"/>
            <a:ext cx="1762125" cy="581025"/>
          </a:xfrm>
          <a:prstGeom prst="rect">
            <a:avLst/>
          </a:prstGeom>
        </p:spPr>
      </p:pic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876" y="2238443"/>
            <a:ext cx="3467100" cy="6477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033138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휴먼둥근헤드라인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4</cp:revision>
  <dcterms:created xsi:type="dcterms:W3CDTF">2020-05-17T04:34:08Z</dcterms:created>
  <dcterms:modified xsi:type="dcterms:W3CDTF">2020-05-17T05:29:17Z</dcterms:modified>
</cp:coreProperties>
</file>