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269" r:id="rId2"/>
    <p:sldId id="1409" r:id="rId3"/>
    <p:sldId id="1310" r:id="rId4"/>
    <p:sldId id="1448" r:id="rId5"/>
    <p:sldId id="1451" r:id="rId6"/>
    <p:sldId id="1452" r:id="rId7"/>
    <p:sldId id="1453" r:id="rId8"/>
    <p:sldId id="1454" r:id="rId9"/>
    <p:sldId id="1455" r:id="rId10"/>
    <p:sldId id="1439" r:id="rId11"/>
    <p:sldId id="1450" r:id="rId12"/>
  </p:sldIdLst>
  <p:sldSz cx="24377650" cy="13716000"/>
  <p:notesSz cx="6858000" cy="9144000"/>
  <p:defaultTextStyle>
    <a:defPPr>
      <a:defRPr lang="en-US"/>
    </a:defPPr>
    <a:lvl1pPr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404140"/>
    <a:srgbClr val="3E3F41"/>
    <a:srgbClr val="DFDFDF"/>
    <a:srgbClr val="0A46A4"/>
    <a:srgbClr val="1A9497"/>
    <a:srgbClr val="27C360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4" d="100"/>
          <a:sy n="24" d="100"/>
        </p:scale>
        <p:origin x="24" y="1008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0F7759C3-9461-474C-A473-3D9C5B702E37}" type="datetimeFigureOut">
              <a:rPr lang="en-US" altLang="ko-KR"/>
              <a:pPr/>
              <a:t>5/1/2020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53AB5E53-0653-421F-AFED-B386497D7C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86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26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075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328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660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63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3929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3740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98352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19565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3169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1794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990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9813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51078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17158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4146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9220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301786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767954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39763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3649078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170684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8127471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188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4751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fld id="{62467CE9-E347-4240-A769-1B305EC06FAB}" type="slidenum">
              <a:rPr lang="id-ID" altLang="ko-KR" sz="2400" b="1"/>
              <a:pPr algn="ctr"/>
              <a:t>‹#›</a:t>
            </a:fld>
            <a:endParaRPr lang="id-ID" altLang="ko-K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6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49" cy="5546037"/>
            <a:chOff x="5714696" y="4242508"/>
            <a:chExt cx="12872495" cy="5546860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6495364" y="4617136"/>
              <a:ext cx="11387375" cy="2539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2020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년도 </a:t>
              </a:r>
              <a:r>
                <a:rPr lang="en-US" altLang="ko-KR" sz="4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학기 </a:t>
              </a:r>
              <a:r>
                <a:rPr lang="ko-KR" altLang="en-US" sz="44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소프트웨어공학캡스톤프로젝트</a:t>
              </a:r>
              <a:endParaRPr lang="en-US" altLang="ko-KR" sz="4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15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신규 진행사항</a:t>
              </a:r>
              <a:endParaRPr lang="en-US" altLang="ko-KR" sz="1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54" name="TextBox 14"/>
            <p:cNvSpPr txBox="1">
              <a:spLocks noChangeArrowheads="1"/>
            </p:cNvSpPr>
            <p:nvPr/>
          </p:nvSpPr>
          <p:spPr bwMode="auto">
            <a:xfrm>
              <a:off x="10414602" y="7850088"/>
              <a:ext cx="3427820" cy="193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40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팀 </a:t>
              </a:r>
              <a:r>
                <a:rPr lang="ko-KR" altLang="en-US" sz="4000" dirty="0" err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디비디비딥</a:t>
              </a:r>
              <a:endParaRPr lang="en-US" altLang="ko-KR" sz="4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40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2020. 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05. 01.</a:t>
              </a:r>
              <a:endParaRPr lang="en-US" altLang="ko-KR" sz="4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466928" y="4047837"/>
            <a:ext cx="9443795" cy="7721864"/>
            <a:chOff x="5215180" y="4094933"/>
            <a:chExt cx="9443795" cy="7721864"/>
          </a:xfrm>
        </p:grpSpPr>
        <p:grpSp>
          <p:nvGrpSpPr>
            <p:cNvPr id="2" name="그룹 1"/>
            <p:cNvGrpSpPr/>
            <p:nvPr/>
          </p:nvGrpSpPr>
          <p:grpSpPr>
            <a:xfrm>
              <a:off x="5215180" y="4272236"/>
              <a:ext cx="1846262" cy="1847850"/>
              <a:chOff x="5158030" y="4076456"/>
              <a:chExt cx="1846262" cy="184785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158030" y="4076456"/>
                <a:ext cx="1846262" cy="18478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9" tIns="91445" rIns="182889" bIns="91445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cs typeface="Lato Light"/>
                </a:endParaRPr>
              </a:p>
            </p:txBody>
          </p:sp>
          <p:sp>
            <p:nvSpPr>
              <p:cNvPr id="27654" name="Freeform 67"/>
              <p:cNvSpPr>
                <a:spLocks noChangeArrowheads="1"/>
              </p:cNvSpPr>
              <p:nvPr/>
            </p:nvSpPr>
            <p:spPr bwMode="auto">
              <a:xfrm>
                <a:off x="5662855" y="4373319"/>
                <a:ext cx="962025" cy="1130300"/>
              </a:xfrm>
              <a:custGeom>
                <a:avLst/>
                <a:gdLst>
                  <a:gd name="T0" fmla="*/ 921735 w 453"/>
                  <a:gd name="T1" fmla="*/ 394562 h 533"/>
                  <a:gd name="T2" fmla="*/ 921735 w 453"/>
                  <a:gd name="T3" fmla="*/ 394562 h 533"/>
                  <a:gd name="T4" fmla="*/ 93448 w 453"/>
                  <a:gd name="T5" fmla="*/ 339408 h 533"/>
                  <a:gd name="T6" fmla="*/ 0 w 453"/>
                  <a:gd name="T7" fmla="*/ 377591 h 533"/>
                  <a:gd name="T8" fmla="*/ 186895 w 453"/>
                  <a:gd name="T9" fmla="*/ 1128532 h 533"/>
                  <a:gd name="T10" fmla="*/ 299458 w 453"/>
                  <a:gd name="T11" fmla="*/ 1128532 h 533"/>
                  <a:gd name="T12" fmla="*/ 206010 w 453"/>
                  <a:gd name="T13" fmla="*/ 753062 h 533"/>
                  <a:gd name="T14" fmla="*/ 940849 w 453"/>
                  <a:gd name="T15" fmla="*/ 413654 h 533"/>
                  <a:gd name="T16" fmla="*/ 921735 w 453"/>
                  <a:gd name="T17" fmla="*/ 394562 h 5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53" h="533">
                    <a:moveTo>
                      <a:pt x="434" y="186"/>
                    </a:moveTo>
                    <a:lnTo>
                      <a:pt x="434" y="186"/>
                    </a:lnTo>
                    <a:cubicBezTo>
                      <a:pt x="151" y="301"/>
                      <a:pt x="266" y="0"/>
                      <a:pt x="44" y="160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141" y="532"/>
                      <a:pt x="141" y="532"/>
                      <a:pt x="141" y="532"/>
                    </a:cubicBezTo>
                    <a:cubicBezTo>
                      <a:pt x="97" y="355"/>
                      <a:pt x="97" y="355"/>
                      <a:pt x="97" y="355"/>
                    </a:cubicBezTo>
                    <a:cubicBezTo>
                      <a:pt x="293" y="195"/>
                      <a:pt x="213" y="532"/>
                      <a:pt x="443" y="195"/>
                    </a:cubicBezTo>
                    <a:cubicBezTo>
                      <a:pt x="452" y="195"/>
                      <a:pt x="443" y="186"/>
                      <a:pt x="434" y="18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215180" y="6958899"/>
              <a:ext cx="1846262" cy="1847850"/>
              <a:chOff x="5158030" y="6877419"/>
              <a:chExt cx="1846262" cy="184785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58030" y="6877419"/>
                <a:ext cx="1846262" cy="18478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9" tIns="91445" rIns="182889" bIns="91445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cs typeface="Lato Light"/>
                </a:endParaRPr>
              </a:p>
            </p:txBody>
          </p:sp>
          <p:sp>
            <p:nvSpPr>
              <p:cNvPr id="27655" name="Freeform 82"/>
              <p:cNvSpPr>
                <a:spLocks noChangeArrowheads="1"/>
              </p:cNvSpPr>
              <p:nvPr/>
            </p:nvSpPr>
            <p:spPr bwMode="auto">
              <a:xfrm>
                <a:off x="5570780" y="7356844"/>
                <a:ext cx="1054100" cy="944562"/>
              </a:xfrm>
              <a:custGeom>
                <a:avLst/>
                <a:gdLst>
                  <a:gd name="T0" fmla="*/ 940805 w 497"/>
                  <a:gd name="T1" fmla="*/ 0 h 444"/>
                  <a:gd name="T2" fmla="*/ 940805 w 497"/>
                  <a:gd name="T3" fmla="*/ 0 h 444"/>
                  <a:gd name="T4" fmla="*/ 112557 w 497"/>
                  <a:gd name="T5" fmla="*/ 0 h 444"/>
                  <a:gd name="T6" fmla="*/ 0 w 497"/>
                  <a:gd name="T7" fmla="*/ 112658 h 444"/>
                  <a:gd name="T8" fmla="*/ 0 w 497"/>
                  <a:gd name="T9" fmla="*/ 733339 h 444"/>
                  <a:gd name="T10" fmla="*/ 112557 w 497"/>
                  <a:gd name="T11" fmla="*/ 848122 h 444"/>
                  <a:gd name="T12" fmla="*/ 320681 w 497"/>
                  <a:gd name="T13" fmla="*/ 848122 h 444"/>
                  <a:gd name="T14" fmla="*/ 320681 w 497"/>
                  <a:gd name="T15" fmla="*/ 733339 h 444"/>
                  <a:gd name="T16" fmla="*/ 93443 w 497"/>
                  <a:gd name="T17" fmla="*/ 733339 h 444"/>
                  <a:gd name="T18" fmla="*/ 93443 w 497"/>
                  <a:gd name="T19" fmla="*/ 263577 h 444"/>
                  <a:gd name="T20" fmla="*/ 940805 w 497"/>
                  <a:gd name="T21" fmla="*/ 263577 h 444"/>
                  <a:gd name="T22" fmla="*/ 940805 w 497"/>
                  <a:gd name="T23" fmla="*/ 733339 h 444"/>
                  <a:gd name="T24" fmla="*/ 732681 w 497"/>
                  <a:gd name="T25" fmla="*/ 733339 h 444"/>
                  <a:gd name="T26" fmla="*/ 732681 w 497"/>
                  <a:gd name="T27" fmla="*/ 848122 h 444"/>
                  <a:gd name="T28" fmla="*/ 940805 w 497"/>
                  <a:gd name="T29" fmla="*/ 848122 h 444"/>
                  <a:gd name="T30" fmla="*/ 1053362 w 497"/>
                  <a:gd name="T31" fmla="*/ 733339 h 444"/>
                  <a:gd name="T32" fmla="*/ 1053362 w 497"/>
                  <a:gd name="T33" fmla="*/ 112658 h 444"/>
                  <a:gd name="T34" fmla="*/ 940805 w 497"/>
                  <a:gd name="T35" fmla="*/ 0 h 444"/>
                  <a:gd name="T36" fmla="*/ 131670 w 497"/>
                  <a:gd name="T37" fmla="*/ 170050 h 444"/>
                  <a:gd name="T38" fmla="*/ 131670 w 497"/>
                  <a:gd name="T39" fmla="*/ 170050 h 444"/>
                  <a:gd name="T40" fmla="*/ 93443 w 497"/>
                  <a:gd name="T41" fmla="*/ 131788 h 444"/>
                  <a:gd name="T42" fmla="*/ 131670 w 497"/>
                  <a:gd name="T43" fmla="*/ 95653 h 444"/>
                  <a:gd name="T44" fmla="*/ 167773 w 497"/>
                  <a:gd name="T45" fmla="*/ 131788 h 444"/>
                  <a:gd name="T46" fmla="*/ 131670 w 497"/>
                  <a:gd name="T47" fmla="*/ 170050 h 444"/>
                  <a:gd name="T48" fmla="*/ 246351 w 497"/>
                  <a:gd name="T49" fmla="*/ 170050 h 444"/>
                  <a:gd name="T50" fmla="*/ 246351 w 497"/>
                  <a:gd name="T51" fmla="*/ 170050 h 444"/>
                  <a:gd name="T52" fmla="*/ 206000 w 497"/>
                  <a:gd name="T53" fmla="*/ 131788 h 444"/>
                  <a:gd name="T54" fmla="*/ 246351 w 497"/>
                  <a:gd name="T55" fmla="*/ 95653 h 444"/>
                  <a:gd name="T56" fmla="*/ 280330 w 497"/>
                  <a:gd name="T57" fmla="*/ 131788 h 444"/>
                  <a:gd name="T58" fmla="*/ 246351 w 497"/>
                  <a:gd name="T59" fmla="*/ 170050 h 444"/>
                  <a:gd name="T60" fmla="*/ 940805 w 497"/>
                  <a:gd name="T61" fmla="*/ 170050 h 444"/>
                  <a:gd name="T62" fmla="*/ 940805 w 497"/>
                  <a:gd name="T63" fmla="*/ 170050 h 444"/>
                  <a:gd name="T64" fmla="*/ 320681 w 497"/>
                  <a:gd name="T65" fmla="*/ 170050 h 444"/>
                  <a:gd name="T66" fmla="*/ 320681 w 497"/>
                  <a:gd name="T67" fmla="*/ 112658 h 444"/>
                  <a:gd name="T68" fmla="*/ 940805 w 497"/>
                  <a:gd name="T69" fmla="*/ 112658 h 444"/>
                  <a:gd name="T70" fmla="*/ 940805 w 497"/>
                  <a:gd name="T71" fmla="*/ 170050 h 444"/>
                  <a:gd name="T72" fmla="*/ 526681 w 497"/>
                  <a:gd name="T73" fmla="*/ 376235 h 444"/>
                  <a:gd name="T74" fmla="*/ 526681 w 497"/>
                  <a:gd name="T75" fmla="*/ 376235 h 444"/>
                  <a:gd name="T76" fmla="*/ 263341 w 497"/>
                  <a:gd name="T77" fmla="*/ 639811 h 444"/>
                  <a:gd name="T78" fmla="*/ 433238 w 497"/>
                  <a:gd name="T79" fmla="*/ 639811 h 444"/>
                  <a:gd name="T80" fmla="*/ 433238 w 497"/>
                  <a:gd name="T81" fmla="*/ 941649 h 444"/>
                  <a:gd name="T82" fmla="*/ 620125 w 497"/>
                  <a:gd name="T83" fmla="*/ 941649 h 444"/>
                  <a:gd name="T84" fmla="*/ 620125 w 497"/>
                  <a:gd name="T85" fmla="*/ 639811 h 444"/>
                  <a:gd name="T86" fmla="*/ 770908 w 497"/>
                  <a:gd name="T87" fmla="*/ 639811 h 444"/>
                  <a:gd name="T88" fmla="*/ 526681 w 497"/>
                  <a:gd name="T89" fmla="*/ 376235 h 4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7" h="444">
                    <a:moveTo>
                      <a:pt x="443" y="0"/>
                    </a:moveTo>
                    <a:lnTo>
                      <a:pt x="443" y="0"/>
                    </a:lnTo>
                    <a:cubicBezTo>
                      <a:pt x="53" y="0"/>
                      <a:pt x="53" y="0"/>
                      <a:pt x="53" y="0"/>
                    </a:cubicBezTo>
                    <a:cubicBezTo>
                      <a:pt x="17" y="0"/>
                      <a:pt x="0" y="26"/>
                      <a:pt x="0" y="53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73"/>
                      <a:pt x="17" y="399"/>
                      <a:pt x="53" y="399"/>
                    </a:cubicBezTo>
                    <a:cubicBezTo>
                      <a:pt x="151" y="399"/>
                      <a:pt x="151" y="399"/>
                      <a:pt x="151" y="399"/>
                    </a:cubicBezTo>
                    <a:cubicBezTo>
                      <a:pt x="151" y="345"/>
                      <a:pt x="151" y="345"/>
                      <a:pt x="151" y="345"/>
                    </a:cubicBezTo>
                    <a:cubicBezTo>
                      <a:pt x="44" y="345"/>
                      <a:pt x="44" y="345"/>
                      <a:pt x="44" y="345"/>
                    </a:cubicBezTo>
                    <a:cubicBezTo>
                      <a:pt x="44" y="124"/>
                      <a:pt x="44" y="124"/>
                      <a:pt x="44" y="124"/>
                    </a:cubicBezTo>
                    <a:cubicBezTo>
                      <a:pt x="443" y="124"/>
                      <a:pt x="443" y="124"/>
                      <a:pt x="443" y="124"/>
                    </a:cubicBezTo>
                    <a:cubicBezTo>
                      <a:pt x="443" y="345"/>
                      <a:pt x="443" y="345"/>
                      <a:pt x="443" y="345"/>
                    </a:cubicBezTo>
                    <a:cubicBezTo>
                      <a:pt x="345" y="345"/>
                      <a:pt x="345" y="345"/>
                      <a:pt x="345" y="345"/>
                    </a:cubicBezTo>
                    <a:cubicBezTo>
                      <a:pt x="345" y="399"/>
                      <a:pt x="345" y="399"/>
                      <a:pt x="345" y="399"/>
                    </a:cubicBezTo>
                    <a:cubicBezTo>
                      <a:pt x="443" y="399"/>
                      <a:pt x="443" y="399"/>
                      <a:pt x="443" y="399"/>
                    </a:cubicBezTo>
                    <a:cubicBezTo>
                      <a:pt x="470" y="399"/>
                      <a:pt x="496" y="373"/>
                      <a:pt x="496" y="345"/>
                    </a:cubicBezTo>
                    <a:cubicBezTo>
                      <a:pt x="496" y="53"/>
                      <a:pt x="496" y="53"/>
                      <a:pt x="496" y="53"/>
                    </a:cubicBezTo>
                    <a:cubicBezTo>
                      <a:pt x="496" y="26"/>
                      <a:pt x="470" y="0"/>
                      <a:pt x="443" y="0"/>
                    </a:cubicBezTo>
                    <a:close/>
                    <a:moveTo>
                      <a:pt x="62" y="80"/>
                    </a:moveTo>
                    <a:lnTo>
                      <a:pt x="62" y="80"/>
                    </a:lnTo>
                    <a:cubicBezTo>
                      <a:pt x="53" y="80"/>
                      <a:pt x="44" y="71"/>
                      <a:pt x="44" y="62"/>
                    </a:cubicBezTo>
                    <a:cubicBezTo>
                      <a:pt x="44" y="53"/>
                      <a:pt x="53" y="45"/>
                      <a:pt x="62" y="45"/>
                    </a:cubicBezTo>
                    <a:cubicBezTo>
                      <a:pt x="71" y="45"/>
                      <a:pt x="79" y="53"/>
                      <a:pt x="79" y="62"/>
                    </a:cubicBezTo>
                    <a:cubicBezTo>
                      <a:pt x="79" y="71"/>
                      <a:pt x="71" y="80"/>
                      <a:pt x="62" y="80"/>
                    </a:cubicBezTo>
                    <a:close/>
                    <a:moveTo>
                      <a:pt x="116" y="80"/>
                    </a:moveTo>
                    <a:lnTo>
                      <a:pt x="116" y="80"/>
                    </a:lnTo>
                    <a:cubicBezTo>
                      <a:pt x="107" y="80"/>
                      <a:pt x="97" y="71"/>
                      <a:pt x="97" y="62"/>
                    </a:cubicBezTo>
                    <a:cubicBezTo>
                      <a:pt x="97" y="53"/>
                      <a:pt x="107" y="45"/>
                      <a:pt x="116" y="45"/>
                    </a:cubicBezTo>
                    <a:cubicBezTo>
                      <a:pt x="124" y="45"/>
                      <a:pt x="132" y="53"/>
                      <a:pt x="132" y="62"/>
                    </a:cubicBezTo>
                    <a:cubicBezTo>
                      <a:pt x="132" y="71"/>
                      <a:pt x="124" y="80"/>
                      <a:pt x="116" y="80"/>
                    </a:cubicBezTo>
                    <a:close/>
                    <a:moveTo>
                      <a:pt x="443" y="80"/>
                    </a:moveTo>
                    <a:lnTo>
                      <a:pt x="443" y="80"/>
                    </a:lnTo>
                    <a:cubicBezTo>
                      <a:pt x="151" y="80"/>
                      <a:pt x="151" y="80"/>
                      <a:pt x="151" y="80"/>
                    </a:cubicBezTo>
                    <a:cubicBezTo>
                      <a:pt x="151" y="53"/>
                      <a:pt x="151" y="53"/>
                      <a:pt x="151" y="53"/>
                    </a:cubicBezTo>
                    <a:cubicBezTo>
                      <a:pt x="443" y="53"/>
                      <a:pt x="443" y="53"/>
                      <a:pt x="443" y="53"/>
                    </a:cubicBezTo>
                    <a:lnTo>
                      <a:pt x="443" y="80"/>
                    </a:lnTo>
                    <a:close/>
                    <a:moveTo>
                      <a:pt x="248" y="177"/>
                    </a:moveTo>
                    <a:lnTo>
                      <a:pt x="248" y="177"/>
                    </a:lnTo>
                    <a:cubicBezTo>
                      <a:pt x="124" y="301"/>
                      <a:pt x="124" y="301"/>
                      <a:pt x="124" y="301"/>
                    </a:cubicBezTo>
                    <a:cubicBezTo>
                      <a:pt x="204" y="301"/>
                      <a:pt x="204" y="301"/>
                      <a:pt x="204" y="301"/>
                    </a:cubicBezTo>
                    <a:cubicBezTo>
                      <a:pt x="204" y="443"/>
                      <a:pt x="204" y="443"/>
                      <a:pt x="204" y="443"/>
                    </a:cubicBezTo>
                    <a:cubicBezTo>
                      <a:pt x="292" y="443"/>
                      <a:pt x="292" y="443"/>
                      <a:pt x="292" y="443"/>
                    </a:cubicBezTo>
                    <a:cubicBezTo>
                      <a:pt x="292" y="301"/>
                      <a:pt x="292" y="301"/>
                      <a:pt x="292" y="301"/>
                    </a:cubicBezTo>
                    <a:cubicBezTo>
                      <a:pt x="363" y="301"/>
                      <a:pt x="363" y="301"/>
                      <a:pt x="363" y="301"/>
                    </a:cubicBezTo>
                    <a:lnTo>
                      <a:pt x="248" y="1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7657" name="Subtitle 2"/>
            <p:cNvSpPr txBox="1">
              <a:spLocks/>
            </p:cNvSpPr>
            <p:nvPr/>
          </p:nvSpPr>
          <p:spPr bwMode="auto">
            <a:xfrm>
              <a:off x="7290042" y="4864374"/>
              <a:ext cx="6660235" cy="1422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marL="457200" indent="-457200">
                <a:lnSpc>
                  <a:spcPct val="110000"/>
                </a:lnSpc>
                <a:spcBef>
                  <a:spcPts val="2000"/>
                </a:spcBef>
                <a:buFontTx/>
                <a:buChar char="-"/>
              </a:pP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적용 기술 스터디 및 </a:t>
              </a:r>
              <a:r>
                <a:rPr lang="ko-KR" altLang="en-US" sz="2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프로토타입</a:t>
              </a: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개발</a:t>
              </a:r>
              <a:endPara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110000"/>
                </a:lnSpc>
                <a:spcBef>
                  <a:spcPts val="2000"/>
                </a:spcBef>
                <a:buFontTx/>
                <a:buChar char="-"/>
              </a:pP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스프린트 회의 진행 및 스프린트 시작</a:t>
              </a:r>
              <a:endPara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658" name="TextBox 21"/>
            <p:cNvSpPr txBox="1">
              <a:spLocks noChangeArrowheads="1"/>
            </p:cNvSpPr>
            <p:nvPr/>
          </p:nvSpPr>
          <p:spPr bwMode="auto">
            <a:xfrm>
              <a:off x="7312268" y="4094933"/>
              <a:ext cx="7028229" cy="72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4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 준비 및 일정 수립</a:t>
              </a:r>
              <a:endPara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661" name="Subtitle 2"/>
            <p:cNvSpPr txBox="1">
              <a:spLocks/>
            </p:cNvSpPr>
            <p:nvPr/>
          </p:nvSpPr>
          <p:spPr bwMode="auto">
            <a:xfrm>
              <a:off x="7290043" y="7950104"/>
              <a:ext cx="7368932" cy="675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en-US" altLang="ko-KR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en-US" altLang="ko-KR" sz="2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Linc</a:t>
              </a:r>
              <a:r>
                <a:rPr lang="en-US" altLang="ko-KR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+ </a:t>
              </a: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사업단의 </a:t>
              </a:r>
              <a:r>
                <a:rPr lang="ko-KR" altLang="en-US" sz="29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캡스톤</a:t>
              </a: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지원 프로그램 신청</a:t>
              </a:r>
              <a:endPara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662" name="TextBox 25"/>
            <p:cNvSpPr txBox="1">
              <a:spLocks noChangeArrowheads="1"/>
            </p:cNvSpPr>
            <p:nvPr/>
          </p:nvSpPr>
          <p:spPr bwMode="auto">
            <a:xfrm>
              <a:off x="7312268" y="7139328"/>
              <a:ext cx="426561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4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지원 사업 신청</a:t>
              </a:r>
              <a:endPara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215180" y="9645563"/>
              <a:ext cx="1846262" cy="1847850"/>
              <a:chOff x="5158030" y="9449783"/>
              <a:chExt cx="1846262" cy="1847850"/>
            </a:xfrm>
          </p:grpSpPr>
          <p:sp>
            <p:nvSpPr>
              <p:cNvPr id="19" name="Oval 12">
                <a:extLst>
                  <a:ext uri="{FF2B5EF4-FFF2-40B4-BE49-F238E27FC236}">
                    <a16:creationId xmlns:a16="http://schemas.microsoft.com/office/drawing/2014/main" id="{1A3148AD-AB9D-4AF3-BA6E-CA3FD102A3B5}"/>
                  </a:ext>
                </a:extLst>
              </p:cNvPr>
              <p:cNvSpPr/>
              <p:nvPr/>
            </p:nvSpPr>
            <p:spPr>
              <a:xfrm>
                <a:off x="5158030" y="9449783"/>
                <a:ext cx="1846262" cy="184785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9" tIns="91445" rIns="182889" bIns="91445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cs typeface="Lato Light"/>
                </a:endParaRPr>
              </a:p>
            </p:txBody>
          </p:sp>
          <p:sp>
            <p:nvSpPr>
              <p:cNvPr id="20" name="Freeform 59">
                <a:extLst>
                  <a:ext uri="{FF2B5EF4-FFF2-40B4-BE49-F238E27FC236}">
                    <a16:creationId xmlns:a16="http://schemas.microsoft.com/office/drawing/2014/main" id="{822B87EC-CC9A-4054-A039-89460727C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0780" y="9822701"/>
                <a:ext cx="1054100" cy="1102014"/>
              </a:xfrm>
              <a:custGeom>
                <a:avLst/>
                <a:gdLst>
                  <a:gd name="T0" fmla="*/ 2147483647 w 581"/>
                  <a:gd name="T1" fmla="*/ 2147483647 h 609"/>
                  <a:gd name="T2" fmla="*/ 2147483647 w 581"/>
                  <a:gd name="T3" fmla="*/ 2147483647 h 609"/>
                  <a:gd name="T4" fmla="*/ 2147483647 w 581"/>
                  <a:gd name="T5" fmla="*/ 2147483647 h 609"/>
                  <a:gd name="T6" fmla="*/ 2147483647 w 581"/>
                  <a:gd name="T7" fmla="*/ 2147483647 h 609"/>
                  <a:gd name="T8" fmla="*/ 2147483647 w 581"/>
                  <a:gd name="T9" fmla="*/ 2147483647 h 609"/>
                  <a:gd name="T10" fmla="*/ 2147483647 w 581"/>
                  <a:gd name="T11" fmla="*/ 2147483647 h 609"/>
                  <a:gd name="T12" fmla="*/ 2147483647 w 581"/>
                  <a:gd name="T13" fmla="*/ 2147483647 h 609"/>
                  <a:gd name="T14" fmla="*/ 2147483647 w 581"/>
                  <a:gd name="T15" fmla="*/ 2147483647 h 609"/>
                  <a:gd name="T16" fmla="*/ 2147483647 w 581"/>
                  <a:gd name="T17" fmla="*/ 2147483647 h 609"/>
                  <a:gd name="T18" fmla="*/ 2147483647 w 581"/>
                  <a:gd name="T19" fmla="*/ 2147483647 h 609"/>
                  <a:gd name="T20" fmla="*/ 2147483647 w 581"/>
                  <a:gd name="T21" fmla="*/ 2147483647 h 609"/>
                  <a:gd name="T22" fmla="*/ 0 w 581"/>
                  <a:gd name="T23" fmla="*/ 2147483647 h 609"/>
                  <a:gd name="T24" fmla="*/ 2147483647 w 581"/>
                  <a:gd name="T25" fmla="*/ 2147483647 h 609"/>
                  <a:gd name="T26" fmla="*/ 2147483647 w 581"/>
                  <a:gd name="T27" fmla="*/ 2147483647 h 609"/>
                  <a:gd name="T28" fmla="*/ 2147483647 w 581"/>
                  <a:gd name="T29" fmla="*/ 2147483647 h 609"/>
                  <a:gd name="T30" fmla="*/ 2147483647 w 581"/>
                  <a:gd name="T31" fmla="*/ 2147483647 h 609"/>
                  <a:gd name="T32" fmla="*/ 2147483647 w 581"/>
                  <a:gd name="T33" fmla="*/ 2147483647 h 609"/>
                  <a:gd name="T34" fmla="*/ 2147483647 w 581"/>
                  <a:gd name="T35" fmla="*/ 2147483647 h 609"/>
                  <a:gd name="T36" fmla="*/ 2147483647 w 581"/>
                  <a:gd name="T37" fmla="*/ 2147483647 h 609"/>
                  <a:gd name="T38" fmla="*/ 2147483647 w 581"/>
                  <a:gd name="T39" fmla="*/ 2147483647 h 609"/>
                  <a:gd name="T40" fmla="*/ 2147483647 w 581"/>
                  <a:gd name="T41" fmla="*/ 2147483647 h 609"/>
                  <a:gd name="T42" fmla="*/ 2147483647 w 581"/>
                  <a:gd name="T43" fmla="*/ 2147483647 h 609"/>
                  <a:gd name="T44" fmla="*/ 2147483647 w 581"/>
                  <a:gd name="T45" fmla="*/ 2147483647 h 609"/>
                  <a:gd name="T46" fmla="*/ 2147483647 w 581"/>
                  <a:gd name="T47" fmla="*/ 2147483647 h 609"/>
                  <a:gd name="T48" fmla="*/ 2147483647 w 581"/>
                  <a:gd name="T49" fmla="*/ 2147483647 h 609"/>
                  <a:gd name="T50" fmla="*/ 2147483647 w 581"/>
                  <a:gd name="T51" fmla="*/ 2147483647 h 609"/>
                  <a:gd name="T52" fmla="*/ 2147483647 w 581"/>
                  <a:gd name="T53" fmla="*/ 2147483647 h 609"/>
                  <a:gd name="T54" fmla="*/ 2147483647 w 581"/>
                  <a:gd name="T55" fmla="*/ 2147483647 h 609"/>
                  <a:gd name="T56" fmla="*/ 2147483647 w 581"/>
                  <a:gd name="T57" fmla="*/ 2147483647 h 609"/>
                  <a:gd name="T58" fmla="*/ 2147483647 w 581"/>
                  <a:gd name="T59" fmla="*/ 2147483647 h 609"/>
                  <a:gd name="T60" fmla="*/ 2147483647 w 581"/>
                  <a:gd name="T61" fmla="*/ 2147483647 h 609"/>
                  <a:gd name="T62" fmla="*/ 2147483647 w 581"/>
                  <a:gd name="T63" fmla="*/ 2147483647 h 609"/>
                  <a:gd name="T64" fmla="*/ 2147483647 w 581"/>
                  <a:gd name="T65" fmla="*/ 2147483647 h 609"/>
                  <a:gd name="T66" fmla="*/ 2147483647 w 581"/>
                  <a:gd name="T67" fmla="*/ 2147483647 h 609"/>
                  <a:gd name="T68" fmla="*/ 2147483647 w 581"/>
                  <a:gd name="T69" fmla="*/ 2147483647 h 609"/>
                  <a:gd name="T70" fmla="*/ 2147483647 w 581"/>
                  <a:gd name="T71" fmla="*/ 2147483647 h 609"/>
                  <a:gd name="T72" fmla="*/ 2147483647 w 581"/>
                  <a:gd name="T73" fmla="*/ 2147483647 h 609"/>
                  <a:gd name="T74" fmla="*/ 2147483647 w 581"/>
                  <a:gd name="T75" fmla="*/ 2147483647 h 609"/>
                  <a:gd name="T76" fmla="*/ 2147483647 w 581"/>
                  <a:gd name="T77" fmla="*/ 2147483647 h 609"/>
                  <a:gd name="T78" fmla="*/ 2147483647 w 581"/>
                  <a:gd name="T79" fmla="*/ 2147483647 h 609"/>
                  <a:gd name="T80" fmla="*/ 2147483647 w 581"/>
                  <a:gd name="T81" fmla="*/ 0 h 609"/>
                  <a:gd name="T82" fmla="*/ 2147483647 w 581"/>
                  <a:gd name="T83" fmla="*/ 2147483647 h 609"/>
                  <a:gd name="T84" fmla="*/ 2147483647 w 581"/>
                  <a:gd name="T85" fmla="*/ 2147483647 h 609"/>
                  <a:gd name="T86" fmla="*/ 2147483647 w 581"/>
                  <a:gd name="T87" fmla="*/ 2147483647 h 609"/>
                  <a:gd name="T88" fmla="*/ 2147483647 w 581"/>
                  <a:gd name="T89" fmla="*/ 0 h 609"/>
                  <a:gd name="T90" fmla="*/ 2147483647 w 581"/>
                  <a:gd name="T91" fmla="*/ 2147483647 h 609"/>
                  <a:gd name="T92" fmla="*/ 2147483647 w 581"/>
                  <a:gd name="T93" fmla="*/ 2147483647 h 609"/>
                  <a:gd name="T94" fmla="*/ 2147483647 w 581"/>
                  <a:gd name="T95" fmla="*/ 2147483647 h 609"/>
                  <a:gd name="T96" fmla="*/ 2147483647 w 581"/>
                  <a:gd name="T97" fmla="*/ 0 h 609"/>
                  <a:gd name="T98" fmla="*/ 2147483647 w 581"/>
                  <a:gd name="T99" fmla="*/ 2147483647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98E8787C-470C-4EC2-AA17-6F81828A9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53542" y="10393880"/>
              <a:ext cx="4762258" cy="1422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en-US" altLang="ko-KR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</a:t>
              </a: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정의서 </a:t>
              </a: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초안 완성</a:t>
              </a:r>
              <a:endPara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1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en-US" altLang="ko-KR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</a:t>
              </a:r>
              <a:r>
                <a:rPr lang="ko-KR" altLang="en-US" sz="2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명세서 </a:t>
              </a:r>
              <a:r>
                <a:rPr lang="ko-KR" altLang="en-US" sz="2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초안 완성</a:t>
              </a:r>
              <a:endParaRPr lang="en-US" altLang="ko-KR" sz="2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D9D81AC3-14CF-4E7A-B7A2-E22B40DF4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5768" y="9624439"/>
              <a:ext cx="426561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4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산출물 관리</a:t>
              </a:r>
              <a:endPara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3" name="Rectangle 25"/>
          <p:cNvSpPr/>
          <p:nvPr/>
        </p:nvSpPr>
        <p:spPr>
          <a:xfrm>
            <a:off x="10532933" y="1025100"/>
            <a:ext cx="328959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다음 일정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4" name="Rectangle 26"/>
          <p:cNvSpPr/>
          <p:nvPr/>
        </p:nvSpPr>
        <p:spPr>
          <a:xfrm>
            <a:off x="9739425" y="1963700"/>
            <a:ext cx="487817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PROJECT PROGRESS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25801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49" cy="3289301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8629937" y="4926285"/>
              <a:ext cx="7118232" cy="1862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115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endParaRPr lang="en-US" altLang="ko-KR" sz="1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12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135094" y="1025100"/>
            <a:ext cx="608683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프로젝트 팀 구성원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72577" y="1963700"/>
            <a:ext cx="621187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PROJECT TEAM MEMBERS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18016" y="3997476"/>
            <a:ext cx="20141619" cy="7770513"/>
            <a:chOff x="2170112" y="4140351"/>
            <a:chExt cx="20141619" cy="7770513"/>
          </a:xfrm>
        </p:grpSpPr>
        <p:sp>
          <p:nvSpPr>
            <p:cNvPr id="36" name="Rectangle 35"/>
            <p:cNvSpPr/>
            <p:nvPr/>
          </p:nvSpPr>
          <p:spPr>
            <a:xfrm>
              <a:off x="2170112" y="10340009"/>
              <a:ext cx="4573587" cy="1570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김민지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201715570</a:t>
              </a:r>
              <a:endParaRPr 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72349" y="10340009"/>
              <a:ext cx="4573588" cy="15708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남수진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201715575</a:t>
              </a:r>
              <a:endParaRPr 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574587" y="10346929"/>
              <a:ext cx="4533292" cy="15570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문지현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201711368</a:t>
              </a:r>
              <a:endParaRPr 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736530" y="10347682"/>
              <a:ext cx="4573591" cy="15555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주예나</a:t>
              </a:r>
              <a:endPara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201715591</a:t>
              </a:r>
              <a:endParaRPr lang="en-US" sz="3200" dirty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67724" y="4144982"/>
              <a:ext cx="4558588" cy="608885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0112" y="4140351"/>
              <a:ext cx="4573588" cy="609811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51530" y="4144982"/>
              <a:ext cx="4560201" cy="60888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918" y="4140352"/>
              <a:ext cx="4573588" cy="6098117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94071" y="3700707"/>
            <a:ext cx="14931458" cy="1448159"/>
            <a:chOff x="4270942" y="3783726"/>
            <a:chExt cx="14931458" cy="1448159"/>
          </a:xfrm>
        </p:grpSpPr>
        <p:sp>
          <p:nvSpPr>
            <p:cNvPr id="4117" name="Shape 1368"/>
            <p:cNvSpPr>
              <a:spLocks noChangeArrowheads="1"/>
            </p:cNvSpPr>
            <p:nvPr/>
          </p:nvSpPr>
          <p:spPr bwMode="auto">
            <a:xfrm>
              <a:off x="4270942" y="3783726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 dirty="0">
                  <a:solidFill>
                    <a:srgbClr val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Helvetica Neue" pitchFamily="-65" charset="0"/>
                </a:rPr>
                <a:t>Stage </a:t>
              </a:r>
              <a:r>
                <a:rPr lang="en-US" altLang="ko-KR" sz="4000" dirty="0" smtClean="0">
                  <a:solidFill>
                    <a:srgbClr val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Helvetica Neue" pitchFamily="-65" charset="0"/>
                </a:rPr>
                <a:t>One</a:t>
              </a:r>
              <a:endParaRPr lang="en-US" altLang="ko-KR" sz="4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 Neue" pitchFamily="-65" charset="0"/>
              </a:endParaRPr>
            </a:p>
          </p:txBody>
        </p:sp>
        <p:sp>
          <p:nvSpPr>
            <p:cNvPr id="4101" name="Subtitle 2"/>
            <p:cNvSpPr txBox="1">
              <a:spLocks/>
            </p:cNvSpPr>
            <p:nvPr/>
          </p:nvSpPr>
          <p:spPr bwMode="auto">
            <a:xfrm>
              <a:off x="9072807" y="4027691"/>
              <a:ext cx="10129593" cy="87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주제 변경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94071" y="6085695"/>
            <a:ext cx="13250969" cy="1448159"/>
            <a:chOff x="4270942" y="6378830"/>
            <a:chExt cx="13250969" cy="1448159"/>
          </a:xfrm>
        </p:grpSpPr>
        <p:sp>
          <p:nvSpPr>
            <p:cNvPr id="4114" name="Shape 1364"/>
            <p:cNvSpPr>
              <a:spLocks noChangeArrowheads="1"/>
            </p:cNvSpPr>
            <p:nvPr/>
          </p:nvSpPr>
          <p:spPr bwMode="auto">
            <a:xfrm>
              <a:off x="4270942" y="6378830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Helvetica Neue" pitchFamily="-65" charset="0"/>
                </a:rPr>
                <a:t>Stage Two</a:t>
              </a:r>
            </a:p>
          </p:txBody>
        </p:sp>
        <p:sp>
          <p:nvSpPr>
            <p:cNvPr id="4103" name="Subtitle 2"/>
            <p:cNvSpPr txBox="1">
              <a:spLocks/>
            </p:cNvSpPr>
            <p:nvPr/>
          </p:nvSpPr>
          <p:spPr bwMode="auto">
            <a:xfrm>
              <a:off x="9072807" y="6622795"/>
              <a:ext cx="8449104" cy="87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정의서 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명세서 보완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94071" y="8470683"/>
            <a:ext cx="15217208" cy="1448159"/>
            <a:chOff x="4270942" y="8760435"/>
            <a:chExt cx="15217208" cy="1448159"/>
          </a:xfrm>
        </p:grpSpPr>
        <p:sp>
          <p:nvSpPr>
            <p:cNvPr id="50" name="Shape 1369"/>
            <p:cNvSpPr>
              <a:spLocks noChangeArrowheads="1"/>
            </p:cNvSpPr>
            <p:nvPr/>
          </p:nvSpPr>
          <p:spPr bwMode="auto">
            <a:xfrm>
              <a:off x="4270942" y="8760435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A7E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Stage Three</a:t>
              </a:r>
              <a:endParaRPr lang="en-US" sz="4000" cap="none" dirty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</p:txBody>
        </p:sp>
        <p:sp>
          <p:nvSpPr>
            <p:cNvPr id="4104" name="Subtitle 2"/>
            <p:cNvSpPr txBox="1">
              <a:spLocks/>
            </p:cNvSpPr>
            <p:nvPr/>
          </p:nvSpPr>
          <p:spPr bwMode="auto">
            <a:xfrm>
              <a:off x="9072807" y="9004400"/>
              <a:ext cx="10415343" cy="87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Use Case Diagram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작성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3199901" y="6142845"/>
            <a:ext cx="9404027" cy="1448159"/>
            <a:chOff x="4270942" y="10938691"/>
            <a:chExt cx="9404027" cy="1448159"/>
          </a:xfrm>
        </p:grpSpPr>
        <p:sp>
          <p:nvSpPr>
            <p:cNvPr id="46" name="Shape 1366"/>
            <p:cNvSpPr>
              <a:spLocks noChangeArrowheads="1"/>
            </p:cNvSpPr>
            <p:nvPr/>
          </p:nvSpPr>
          <p:spPr bwMode="auto">
            <a:xfrm>
              <a:off x="4270942" y="10938691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5DC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Stage Four</a:t>
              </a:r>
              <a:endParaRPr lang="en-US" sz="4000" cap="none" dirty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</p:txBody>
        </p:sp>
        <p:sp>
          <p:nvSpPr>
            <p:cNvPr id="4106" name="Subtitle 2"/>
            <p:cNvSpPr txBox="1">
              <a:spLocks/>
            </p:cNvSpPr>
            <p:nvPr/>
          </p:nvSpPr>
          <p:spPr bwMode="auto">
            <a:xfrm>
              <a:off x="9072807" y="11182657"/>
              <a:ext cx="4602162" cy="87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GUI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9134297" y="1025100"/>
            <a:ext cx="60868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프로젝트 진행 사항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39425" y="1963700"/>
            <a:ext cx="487817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PROJECT PROGRESS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100050" y="8527834"/>
            <a:ext cx="10082680" cy="1448159"/>
            <a:chOff x="4270942" y="8760435"/>
            <a:chExt cx="10082680" cy="1448159"/>
          </a:xfrm>
        </p:grpSpPr>
        <p:sp>
          <p:nvSpPr>
            <p:cNvPr id="17" name="Shape 1369"/>
            <p:cNvSpPr>
              <a:spLocks noChangeArrowheads="1"/>
            </p:cNvSpPr>
            <p:nvPr/>
          </p:nvSpPr>
          <p:spPr bwMode="auto">
            <a:xfrm>
              <a:off x="4270942" y="8760435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Stage </a:t>
              </a:r>
              <a:r>
                <a:rPr lang="en-US" sz="4000" cap="none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Five</a:t>
              </a:r>
              <a:endParaRPr lang="en-US" sz="4000" cap="none" dirty="0"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</p:txBody>
        </p:sp>
        <p:sp>
          <p:nvSpPr>
            <p:cNvPr id="18" name="Subtitle 2"/>
            <p:cNvSpPr txBox="1">
              <a:spLocks/>
            </p:cNvSpPr>
            <p:nvPr/>
          </p:nvSpPr>
          <p:spPr bwMode="auto">
            <a:xfrm>
              <a:off x="9072808" y="9004400"/>
              <a:ext cx="5280814" cy="96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진행 일정 조정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3100050" y="10912823"/>
            <a:ext cx="9404027" cy="1448159"/>
            <a:chOff x="4270942" y="10938691"/>
            <a:chExt cx="9404027" cy="1448159"/>
          </a:xfrm>
        </p:grpSpPr>
        <p:sp>
          <p:nvSpPr>
            <p:cNvPr id="20" name="Shape 1366"/>
            <p:cNvSpPr>
              <a:spLocks noChangeArrowheads="1"/>
            </p:cNvSpPr>
            <p:nvPr/>
          </p:nvSpPr>
          <p:spPr bwMode="auto">
            <a:xfrm>
              <a:off x="4270942" y="10938691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Stage </a:t>
              </a:r>
              <a:r>
                <a:rPr lang="en-US" sz="4000" cap="none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Lato Light"/>
                </a:rPr>
                <a:t>Six</a:t>
              </a:r>
              <a:endParaRPr lang="en-US" sz="4000" cap="none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Light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 bwMode="auto">
            <a:xfrm>
              <a:off x="9072807" y="11182657"/>
              <a:ext cx="4602162" cy="877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작업 현황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134297" y="1025100"/>
            <a:ext cx="60868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프로젝트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주제 변경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739425" y="1963700"/>
            <a:ext cx="487817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PROJECT PROGRESS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  <p:sp>
        <p:nvSpPr>
          <p:cNvPr id="29" name="Rectangle 26"/>
          <p:cNvSpPr/>
          <p:nvPr/>
        </p:nvSpPr>
        <p:spPr>
          <a:xfrm>
            <a:off x="3956851" y="4645228"/>
            <a:ext cx="235985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기존 주제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55578" y="5876792"/>
            <a:ext cx="3962400" cy="3962400"/>
            <a:chOff x="2599766" y="5325036"/>
            <a:chExt cx="3962400" cy="3962400"/>
          </a:xfrm>
        </p:grpSpPr>
        <p:sp>
          <p:nvSpPr>
            <p:cNvPr id="3" name="타원 2"/>
            <p:cNvSpPr/>
            <p:nvPr/>
          </p:nvSpPr>
          <p:spPr>
            <a:xfrm>
              <a:off x="2599766" y="5325036"/>
              <a:ext cx="3962400" cy="396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ectangle 26"/>
            <p:cNvSpPr/>
            <p:nvPr/>
          </p:nvSpPr>
          <p:spPr>
            <a:xfrm>
              <a:off x="2966625" y="6352150"/>
              <a:ext cx="3228681" cy="1908172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Montserrat Light"/>
                </a:rPr>
                <a:t>한글 문장으로</a:t>
              </a:r>
              <a:endPara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Montserrat Light"/>
                </a:rPr>
                <a:t>작성하는</a:t>
              </a:r>
              <a:endPara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en-US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Montserrat Light"/>
                </a:rPr>
                <a:t>SQL</a:t>
              </a:r>
              <a:r>
                <a:rPr lang="ko-KR" altLang="en-US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Montserrat Light"/>
                </a:rPr>
                <a:t>문</a:t>
              </a:r>
              <a:endParaRPr 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endParaRPr>
            </a:p>
          </p:txBody>
        </p:sp>
      </p:grpSp>
      <p:sp>
        <p:nvSpPr>
          <p:cNvPr id="31" name="Rectangle 26"/>
          <p:cNvSpPr/>
          <p:nvPr/>
        </p:nvSpPr>
        <p:spPr>
          <a:xfrm>
            <a:off x="8544071" y="5876792"/>
            <a:ext cx="424017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marL="571500" indent="-571500" algn="ctr" defTabSz="182843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38138" algn="l"/>
              </a:tabLst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타겟층이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Light"/>
              </a:rPr>
              <a:t> 모호함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5104379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7387029" y="1025100"/>
            <a:ext cx="958138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요구사항 정의서 </a:t>
            </a:r>
            <a:r>
              <a:rPr lang="en-US" altLang="ko-KR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&amp;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명세서 보완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739425" y="1963700"/>
            <a:ext cx="487817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PROJECT PROGRESS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72359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8284714" y="1025100"/>
            <a:ext cx="778602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Use Case Diagram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작성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739425" y="1963700"/>
            <a:ext cx="487817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PROJECT PROGRESS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47730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572200" y="1025100"/>
            <a:ext cx="321105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GUI </a:t>
            </a: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설계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739425" y="1963700"/>
            <a:ext cx="487817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PROJECT PROGRESS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9817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8386509" y="1025100"/>
            <a:ext cx="758243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프로젝트 진행 일정 조정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739425" y="1963700"/>
            <a:ext cx="487817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PROJECT PROGRESS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70759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134312" y="1025100"/>
            <a:ext cx="60868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"/>
              </a:rPr>
              <a:t>프로젝트 작업 현황</a:t>
            </a:r>
            <a:endParaRPr lang="en-US" sz="5400" b="1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739425" y="1963700"/>
            <a:ext cx="487817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ontserrat Light"/>
              </a:rPr>
              <a:t>PROJECT PROGRESS</a:t>
            </a:r>
            <a:endParaRPr 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70896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29040</TotalTime>
  <Words>160</Words>
  <Application>Microsoft Office PowerPoint</Application>
  <PresentationFormat>사용자 지정</PresentationFormat>
  <Paragraphs>63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Helvetica Neue</vt:lpstr>
      <vt:lpstr>Lato Light</vt:lpstr>
      <vt:lpstr>Montserrat</vt:lpstr>
      <vt:lpstr>Montserrat Light</vt:lpstr>
      <vt:lpstr>MS PGothic</vt:lpstr>
      <vt:lpstr>나눔고딕</vt:lpstr>
      <vt:lpstr>나눔고딕 ExtraBold</vt:lpstr>
      <vt:lpstr>Arial</vt:lpstr>
      <vt:lpstr>Calibri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Windows 사용자</cp:lastModifiedBy>
  <cp:revision>4391</cp:revision>
  <dcterms:created xsi:type="dcterms:W3CDTF">2014-11-12T21:47:38Z</dcterms:created>
  <dcterms:modified xsi:type="dcterms:W3CDTF">2020-05-01T06:59:59Z</dcterms:modified>
  <cp:category/>
</cp:coreProperties>
</file>