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269" r:id="rId2"/>
    <p:sldId id="1409" r:id="rId3"/>
    <p:sldId id="1310" r:id="rId4"/>
    <p:sldId id="1448" r:id="rId5"/>
    <p:sldId id="1451" r:id="rId6"/>
    <p:sldId id="1452" r:id="rId7"/>
    <p:sldId id="1453" r:id="rId8"/>
    <p:sldId id="1454" r:id="rId9"/>
    <p:sldId id="1439" r:id="rId10"/>
    <p:sldId id="1450" r:id="rId11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27C360"/>
    <a:srgbClr val="404140"/>
    <a:srgbClr val="3E3F41"/>
    <a:srgbClr val="DFDFDF"/>
    <a:srgbClr val="0A46A4"/>
    <a:srgbClr val="1A9497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8AF8E-74E1-4EFD-BD75-A236E1B88F51}" v="2577" dt="2020-05-01T12:46:08.350"/>
    <p1510:client id="{586695E1-16EE-430F-889E-6E0F7C6943DE}" v="2213" dt="2020-05-01T12:45:07.219"/>
    <p1510:client id="{5D790FDD-9896-4735-976D-97AE2BB697EC}" v="1564" dt="2020-05-01T12:26:09.411"/>
    <p1510:client id="{7F4C1FA4-7E3F-49A8-8967-857D90AA03B3}" v="22" dt="2020-05-01T07:04:42.494"/>
    <p1510:client id="{86CAD76F-09A8-4E09-8727-3E37A85632DF}" v="3973" dt="2020-05-01T08:38:42.906"/>
    <p1510:client id="{D73E0196-1734-4D31-8345-1D10291CC2AE}" v="83" dt="2020-05-01T11:55:40.09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08" y="30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5/8/2020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26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80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16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78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656628" y="4524208"/>
              <a:ext cx="9041991" cy="26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32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한글 문장으로 작성하는 SQL</a:t>
              </a:r>
            </a:p>
            <a:p>
              <a:pPr algn="ctr"/>
              <a:r>
                <a:rPr lang="en-US" altLang="ko-KR" sz="6000" b="1" dirty="0" smtClean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4</a:t>
              </a:r>
              <a:r>
                <a:rPr lang="ko-KR" altLang="en-US" sz="6000" b="1" dirty="0" smtClean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차 신규 </a:t>
              </a:r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진행사항</a:t>
              </a:r>
              <a:endParaRPr lang="en-US" altLang="ko-KR" sz="60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516401" y="7850088"/>
              <a:ext cx="3224223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팀 </a:t>
              </a:r>
              <a:r>
                <a:rPr lang="ko-KR" altLang="en-US" sz="4000" dirty="0" err="1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디비디비딥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2020. 05.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08.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629937" y="4926285"/>
              <a:ext cx="7118232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918689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TEAM MEMBERS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94071" y="3700707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피드백 답변</a:t>
              </a:r>
              <a:endPara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94071" y="6085695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2795"/>
              <a:ext cx="8449104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프로젝트 </a:t>
              </a:r>
              <a:r>
                <a:rPr lang="ko-KR" altLang="en-US" dirty="0" err="1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백로그</a:t>
              </a:r>
              <a:endPara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94071" y="8470683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Three</a:t>
              </a: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스프린트 </a:t>
              </a:r>
              <a:r>
                <a:rPr lang="ko-KR" altLang="en-US" dirty="0" err="1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백로그</a:t>
              </a:r>
              <a:endPara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199901" y="6142845"/>
            <a:ext cx="9404027" cy="1448159"/>
            <a:chOff x="4270942" y="10938691"/>
            <a:chExt cx="9404027" cy="1448159"/>
          </a:xfrm>
        </p:grpSpPr>
        <p:sp>
          <p:nvSpPr>
            <p:cNvPr id="46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Four</a:t>
              </a:r>
            </a:p>
          </p:txBody>
        </p:sp>
        <p:sp>
          <p:nvSpPr>
            <p:cNvPr id="4106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진행 사항</a:t>
              </a:r>
              <a:endPara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917891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09732" y="1963700"/>
            <a:ext cx="473755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PROGRESS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100050" y="8527834"/>
            <a:ext cx="10082680" cy="1448159"/>
            <a:chOff x="4270942" y="8760435"/>
            <a:chExt cx="10082680" cy="1448159"/>
          </a:xfrm>
        </p:grpSpPr>
        <p:sp>
          <p:nvSpPr>
            <p:cNvPr id="17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Five</a:t>
              </a: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 bwMode="auto">
            <a:xfrm>
              <a:off x="9072808" y="9004400"/>
              <a:ext cx="5280814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소멸 차트</a:t>
              </a:r>
              <a:endPara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100050" y="10912823"/>
            <a:ext cx="9404027" cy="1448159"/>
            <a:chOff x="4270942" y="10938691"/>
            <a:chExt cx="9404027" cy="1448159"/>
          </a:xfrm>
        </p:grpSpPr>
        <p:sp>
          <p:nvSpPr>
            <p:cNvPr id="20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Six</a:t>
              </a: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다음 할 일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320519" y="1025100"/>
            <a:ext cx="371439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피드백 답변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22443" y="1945771"/>
            <a:ext cx="49121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FEEDBACK ANSWER</a:t>
            </a:r>
          </a:p>
        </p:txBody>
      </p:sp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716195" y="1025100"/>
            <a:ext cx="492305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ko-KR" altLang="en-US" sz="5400" b="1" dirty="0" err="1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백로그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821065" y="1963700"/>
            <a:ext cx="47149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BACKLOG</a:t>
            </a:r>
            <a:endParaRPr lang="en-US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2359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716198" y="1025100"/>
            <a:ext cx="492305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스프린트 </a:t>
            </a:r>
            <a:r>
              <a:rPr lang="ko-KR" altLang="en-US" sz="5400" b="1" dirty="0" err="1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백로그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025032" y="1963700"/>
            <a:ext cx="430699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SPRINT BACKLOG</a:t>
            </a:r>
            <a:endParaRPr lang="en-US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871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008700" y="1963700"/>
            <a:ext cx="633966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DEVELOPMENT PROGRESS</a:t>
            </a:r>
            <a:endParaRPr lang="en-US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625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622697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소멸 차트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47171" y="1963700"/>
            <a:ext cx="486271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BURNDOWN CHART</a:t>
            </a:r>
            <a:endParaRPr lang="en-US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428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46934" y="4584509"/>
            <a:ext cx="1846262" cy="1847850"/>
            <a:chOff x="5158030" y="4076456"/>
            <a:chExt cx="1846262" cy="1847850"/>
          </a:xfrm>
        </p:grpSpPr>
        <p:sp>
          <p:nvSpPr>
            <p:cNvPr id="11" name="Oval 10"/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654" name="Freeform 67"/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7657" name="Subtitle 2"/>
          <p:cNvSpPr txBox="1">
            <a:spLocks/>
          </p:cNvSpPr>
          <p:nvPr/>
        </p:nvSpPr>
        <p:spPr bwMode="auto">
          <a:xfrm>
            <a:off x="9672906" y="5522187"/>
            <a:ext cx="11085866" cy="142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제품 </a:t>
            </a:r>
            <a:r>
              <a:rPr lang="ko-KR" altLang="en-US" sz="290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및 소멸 차트 작성, 스프린트 진행</a:t>
            </a:r>
            <a:endParaRPr lang="ko-KR"/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매일 저녁 9시 10분 내외로 일일 스크럼 회의 진행</a:t>
            </a:r>
          </a:p>
        </p:txBody>
      </p:sp>
      <p:sp>
        <p:nvSpPr>
          <p:cNvPr id="27658" name="TextBox 21"/>
          <p:cNvSpPr txBox="1">
            <a:spLocks noChangeArrowheads="1"/>
          </p:cNvSpPr>
          <p:nvPr/>
        </p:nvSpPr>
        <p:spPr bwMode="auto">
          <a:xfrm>
            <a:off x="9670681" y="4415026"/>
            <a:ext cx="70282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프로젝트 개발 진행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313404" y="8987177"/>
            <a:ext cx="1846262" cy="1847850"/>
            <a:chOff x="5158030" y="9449783"/>
            <a:chExt cx="1846262" cy="1847850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1A3148AD-AB9D-4AF3-BA6E-CA3FD102A3B5}"/>
                </a:ext>
              </a:extLst>
            </p:cNvPr>
            <p:cNvSpPr/>
            <p:nvPr/>
          </p:nvSpPr>
          <p:spPr>
            <a:xfrm>
              <a:off x="5158030" y="9449783"/>
              <a:ext cx="1846262" cy="1847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822B87EC-CC9A-4054-A039-89460727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780" y="9822701"/>
              <a:ext cx="1054100" cy="1102014"/>
            </a:xfrm>
            <a:custGeom>
              <a:avLst/>
              <a:gdLst>
                <a:gd name="T0" fmla="*/ 2147483647 w 581"/>
                <a:gd name="T1" fmla="*/ 2147483647 h 609"/>
                <a:gd name="T2" fmla="*/ 2147483647 w 581"/>
                <a:gd name="T3" fmla="*/ 2147483647 h 609"/>
                <a:gd name="T4" fmla="*/ 2147483647 w 581"/>
                <a:gd name="T5" fmla="*/ 2147483647 h 609"/>
                <a:gd name="T6" fmla="*/ 2147483647 w 581"/>
                <a:gd name="T7" fmla="*/ 2147483647 h 609"/>
                <a:gd name="T8" fmla="*/ 2147483647 w 581"/>
                <a:gd name="T9" fmla="*/ 2147483647 h 609"/>
                <a:gd name="T10" fmla="*/ 2147483647 w 581"/>
                <a:gd name="T11" fmla="*/ 2147483647 h 609"/>
                <a:gd name="T12" fmla="*/ 2147483647 w 581"/>
                <a:gd name="T13" fmla="*/ 2147483647 h 609"/>
                <a:gd name="T14" fmla="*/ 2147483647 w 581"/>
                <a:gd name="T15" fmla="*/ 2147483647 h 609"/>
                <a:gd name="T16" fmla="*/ 2147483647 w 581"/>
                <a:gd name="T17" fmla="*/ 2147483647 h 609"/>
                <a:gd name="T18" fmla="*/ 2147483647 w 581"/>
                <a:gd name="T19" fmla="*/ 2147483647 h 609"/>
                <a:gd name="T20" fmla="*/ 2147483647 w 581"/>
                <a:gd name="T21" fmla="*/ 2147483647 h 609"/>
                <a:gd name="T22" fmla="*/ 0 w 581"/>
                <a:gd name="T23" fmla="*/ 2147483647 h 609"/>
                <a:gd name="T24" fmla="*/ 2147483647 w 581"/>
                <a:gd name="T25" fmla="*/ 2147483647 h 609"/>
                <a:gd name="T26" fmla="*/ 2147483647 w 581"/>
                <a:gd name="T27" fmla="*/ 2147483647 h 609"/>
                <a:gd name="T28" fmla="*/ 2147483647 w 581"/>
                <a:gd name="T29" fmla="*/ 2147483647 h 609"/>
                <a:gd name="T30" fmla="*/ 2147483647 w 581"/>
                <a:gd name="T31" fmla="*/ 2147483647 h 609"/>
                <a:gd name="T32" fmla="*/ 2147483647 w 581"/>
                <a:gd name="T33" fmla="*/ 2147483647 h 609"/>
                <a:gd name="T34" fmla="*/ 2147483647 w 581"/>
                <a:gd name="T35" fmla="*/ 2147483647 h 609"/>
                <a:gd name="T36" fmla="*/ 2147483647 w 581"/>
                <a:gd name="T37" fmla="*/ 2147483647 h 609"/>
                <a:gd name="T38" fmla="*/ 2147483647 w 581"/>
                <a:gd name="T39" fmla="*/ 2147483647 h 609"/>
                <a:gd name="T40" fmla="*/ 2147483647 w 581"/>
                <a:gd name="T41" fmla="*/ 2147483647 h 609"/>
                <a:gd name="T42" fmla="*/ 2147483647 w 581"/>
                <a:gd name="T43" fmla="*/ 2147483647 h 609"/>
                <a:gd name="T44" fmla="*/ 2147483647 w 581"/>
                <a:gd name="T45" fmla="*/ 2147483647 h 609"/>
                <a:gd name="T46" fmla="*/ 2147483647 w 581"/>
                <a:gd name="T47" fmla="*/ 2147483647 h 609"/>
                <a:gd name="T48" fmla="*/ 2147483647 w 581"/>
                <a:gd name="T49" fmla="*/ 2147483647 h 609"/>
                <a:gd name="T50" fmla="*/ 2147483647 w 581"/>
                <a:gd name="T51" fmla="*/ 2147483647 h 609"/>
                <a:gd name="T52" fmla="*/ 2147483647 w 581"/>
                <a:gd name="T53" fmla="*/ 2147483647 h 609"/>
                <a:gd name="T54" fmla="*/ 2147483647 w 581"/>
                <a:gd name="T55" fmla="*/ 2147483647 h 609"/>
                <a:gd name="T56" fmla="*/ 2147483647 w 581"/>
                <a:gd name="T57" fmla="*/ 2147483647 h 609"/>
                <a:gd name="T58" fmla="*/ 2147483647 w 581"/>
                <a:gd name="T59" fmla="*/ 2147483647 h 609"/>
                <a:gd name="T60" fmla="*/ 2147483647 w 581"/>
                <a:gd name="T61" fmla="*/ 2147483647 h 609"/>
                <a:gd name="T62" fmla="*/ 2147483647 w 581"/>
                <a:gd name="T63" fmla="*/ 2147483647 h 609"/>
                <a:gd name="T64" fmla="*/ 2147483647 w 581"/>
                <a:gd name="T65" fmla="*/ 2147483647 h 609"/>
                <a:gd name="T66" fmla="*/ 2147483647 w 581"/>
                <a:gd name="T67" fmla="*/ 2147483647 h 609"/>
                <a:gd name="T68" fmla="*/ 2147483647 w 581"/>
                <a:gd name="T69" fmla="*/ 2147483647 h 609"/>
                <a:gd name="T70" fmla="*/ 2147483647 w 581"/>
                <a:gd name="T71" fmla="*/ 2147483647 h 609"/>
                <a:gd name="T72" fmla="*/ 2147483647 w 581"/>
                <a:gd name="T73" fmla="*/ 2147483647 h 609"/>
                <a:gd name="T74" fmla="*/ 2147483647 w 581"/>
                <a:gd name="T75" fmla="*/ 2147483647 h 609"/>
                <a:gd name="T76" fmla="*/ 2147483647 w 581"/>
                <a:gd name="T77" fmla="*/ 2147483647 h 609"/>
                <a:gd name="T78" fmla="*/ 2147483647 w 581"/>
                <a:gd name="T79" fmla="*/ 2147483647 h 609"/>
                <a:gd name="T80" fmla="*/ 2147483647 w 581"/>
                <a:gd name="T81" fmla="*/ 0 h 609"/>
                <a:gd name="T82" fmla="*/ 2147483647 w 581"/>
                <a:gd name="T83" fmla="*/ 2147483647 h 609"/>
                <a:gd name="T84" fmla="*/ 2147483647 w 581"/>
                <a:gd name="T85" fmla="*/ 2147483647 h 609"/>
                <a:gd name="T86" fmla="*/ 2147483647 w 581"/>
                <a:gd name="T87" fmla="*/ 2147483647 h 609"/>
                <a:gd name="T88" fmla="*/ 2147483647 w 581"/>
                <a:gd name="T89" fmla="*/ 0 h 609"/>
                <a:gd name="T90" fmla="*/ 2147483647 w 581"/>
                <a:gd name="T91" fmla="*/ 2147483647 h 609"/>
                <a:gd name="T92" fmla="*/ 2147483647 w 581"/>
                <a:gd name="T93" fmla="*/ 2147483647 h 609"/>
                <a:gd name="T94" fmla="*/ 2147483647 w 581"/>
                <a:gd name="T95" fmla="*/ 2147483647 h 609"/>
                <a:gd name="T96" fmla="*/ 2147483647 w 581"/>
                <a:gd name="T97" fmla="*/ 0 h 609"/>
                <a:gd name="T98" fmla="*/ 2147483647 w 581"/>
                <a:gd name="T99" fmla="*/ 2147483647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98E8787C-470C-4EC2-AA17-6F81828A90AC}"/>
              </a:ext>
            </a:extLst>
          </p:cNvPr>
          <p:cNvSpPr txBox="1">
            <a:spLocks/>
          </p:cNvSpPr>
          <p:nvPr/>
        </p:nvSpPr>
        <p:spPr bwMode="auto">
          <a:xfrm>
            <a:off x="10231300" y="9295622"/>
            <a:ext cx="4762258" cy="67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en-US" altLang="ko-KR" sz="29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D9D81AC3-14CF-4E7A-B7A2-E22B40DF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547" y="8751987"/>
            <a:ext cx="4265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중간 보고서 작성</a:t>
            </a:r>
          </a:p>
        </p:txBody>
      </p:sp>
      <p:sp>
        <p:nvSpPr>
          <p:cNvPr id="23" name="Rectangle 25"/>
          <p:cNvSpPr/>
          <p:nvPr/>
        </p:nvSpPr>
        <p:spPr>
          <a:xfrm>
            <a:off x="10622701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Rectangle 26"/>
          <p:cNvSpPr/>
          <p:nvPr/>
        </p:nvSpPr>
        <p:spPr>
          <a:xfrm>
            <a:off x="10093690" y="1963700"/>
            <a:ext cx="416964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NEXT SCHEDULE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16DA2C-67A2-42E4-8381-26BF0FD1CA1C}"/>
              </a:ext>
            </a:extLst>
          </p:cNvPr>
          <p:cNvSpPr txBox="1">
            <a:spLocks/>
          </p:cNvSpPr>
          <p:nvPr/>
        </p:nvSpPr>
        <p:spPr bwMode="auto">
          <a:xfrm>
            <a:off x="9535409" y="9700016"/>
            <a:ext cx="11085866" cy="142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 산출물 및 진행상황 정리</a:t>
            </a:r>
            <a:endParaRPr lang="ko-KR" dirty="0"/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5월 </a:t>
            </a:r>
            <a:r>
              <a:rPr lang="ko-KR" altLang="en-US" sz="2900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1</a:t>
            </a:r>
            <a:r>
              <a:rPr lang="en-US" altLang="ko-KR" sz="2900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7</a:t>
            </a:r>
            <a:r>
              <a:rPr lang="ko-KR" altLang="en-US" sz="2900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일</a:t>
            </a:r>
            <a:r>
              <a:rPr lang="ko-KR" altLang="en-US" sz="2900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(일)까지 완성</a:t>
            </a:r>
            <a:endParaRPr lang="ko-KR" altLang="en-US" sz="29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138</Words>
  <Application>Microsoft Office PowerPoint</Application>
  <PresentationFormat>사용자 지정</PresentationFormat>
  <Paragraphs>54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KoPubWorld돋움체_Pro Bold</vt:lpstr>
      <vt:lpstr>KoPubWorld돋움체_Pro Medium</vt:lpstr>
      <vt:lpstr>Lato Light</vt:lpstr>
      <vt:lpstr>MS PGothic</vt:lpstr>
      <vt:lpstr>나눔고딕 ExtraBold</vt:lpstr>
      <vt:lpstr>Arial</vt:lpstr>
      <vt:lpstr>Calibri Light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Sujin Nam</cp:lastModifiedBy>
  <cp:revision>7</cp:revision>
  <dcterms:created xsi:type="dcterms:W3CDTF">2014-11-12T21:47:38Z</dcterms:created>
  <dcterms:modified xsi:type="dcterms:W3CDTF">2020-05-08T04:37:42Z</dcterms:modified>
  <cp:category/>
</cp:coreProperties>
</file>