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269" r:id="rId2"/>
    <p:sldId id="1409" r:id="rId3"/>
    <p:sldId id="1310" r:id="rId4"/>
    <p:sldId id="1475" r:id="rId5"/>
    <p:sldId id="1474" r:id="rId6"/>
    <p:sldId id="1468" r:id="rId7"/>
    <p:sldId id="1453" r:id="rId8"/>
    <p:sldId id="1456" r:id="rId9"/>
    <p:sldId id="1467" r:id="rId10"/>
    <p:sldId id="1464" r:id="rId11"/>
    <p:sldId id="1469" r:id="rId12"/>
    <p:sldId id="1466" r:id="rId13"/>
    <p:sldId id="1465" r:id="rId14"/>
    <p:sldId id="1476" r:id="rId15"/>
    <p:sldId id="1454" r:id="rId16"/>
    <p:sldId id="1479" r:id="rId17"/>
    <p:sldId id="1452" r:id="rId18"/>
    <p:sldId id="1472" r:id="rId19"/>
    <p:sldId id="1477" r:id="rId20"/>
    <p:sldId id="1478" r:id="rId21"/>
    <p:sldId id="1450" r:id="rId22"/>
  </p:sldIdLst>
  <p:sldSz cx="24377650" cy="13716000"/>
  <p:notesSz cx="6858000" cy="9144000"/>
  <p:defaultTextStyle>
    <a:defPPr>
      <a:defRPr lang="en-US"/>
    </a:defPPr>
    <a:lvl1pPr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C360"/>
    <a:srgbClr val="000000"/>
    <a:srgbClr val="10ABE3"/>
    <a:srgbClr val="404140"/>
    <a:srgbClr val="3E3F41"/>
    <a:srgbClr val="DFDFDF"/>
    <a:srgbClr val="0A46A4"/>
    <a:srgbClr val="1A9497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BDE39-0EB2-45E4-9759-7C8FB0F0A0EA}" v="9467" dt="2020-05-15T11:21:04.856"/>
    <p1510:client id="{34A4BE47-1D58-4A44-B500-131CA88DBFC5}" v="1229" dt="2020-05-15T09:56:47.026"/>
    <p1510:client id="{64EB58F6-700A-496E-8A6B-201A643A72D5}" v="5778" dt="2020-05-15T11:15:42.853"/>
    <p1510:client id="{B8F1CC5B-CDC5-4AF9-9BE9-744951C13A4B}" v="1722" dt="2020-05-15T09:19:04.864"/>
    <p1510:client id="{DA36C667-1400-4640-AB48-D41332A56526}" v="4802" dt="2020-05-15T10:35:42.068"/>
    <p1510:client id="{E8E9E49F-6018-40E1-B74D-143F582BDE15}" v="567" dt="2020-05-15T06:50:50.99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20" y="738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FBB8D6AB-3380-473A-8220-391A8695D129}"/>
    <pc:docChg chg="addSld delSld modSld">
      <pc:chgData name="게스트 사용자" userId="" providerId="Windows Live" clId="Web-{FBB8D6AB-3380-473A-8220-391A8695D129}" dt="2020-05-08T09:06:05.858" v="1698"/>
      <pc:docMkLst>
        <pc:docMk/>
      </pc:docMkLst>
      <pc:sldChg chg="addSp delSp modSp">
        <pc:chgData name="게스트 사용자" userId="" providerId="Windows Live" clId="Web-{FBB8D6AB-3380-473A-8220-391A8695D129}" dt="2020-05-08T04:49:51.112" v="101" actId="1076"/>
        <pc:sldMkLst>
          <pc:docMk/>
          <pc:sldMk cId="0" sldId="1269"/>
        </pc:sldMkLst>
        <pc:spChg chg="add del mod">
          <ac:chgData name="게스트 사용자" userId="" providerId="Windows Live" clId="Web-{FBB8D6AB-3380-473A-8220-391A8695D129}" dt="2020-05-08T04:49:27.612" v="47"/>
          <ac:spMkLst>
            <pc:docMk/>
            <pc:sldMk cId="0" sldId="1269"/>
            <ac:spMk id="2" creationId="{7525361B-3529-4928-B9E7-1FBC8046AE4A}"/>
          </ac:spMkLst>
        </pc:spChg>
        <pc:spChg chg="add mod">
          <ac:chgData name="게스트 사용자" userId="" providerId="Windows Live" clId="Web-{FBB8D6AB-3380-473A-8220-391A8695D129}" dt="2020-05-08T04:49:51.112" v="101" actId="1076"/>
          <ac:spMkLst>
            <pc:docMk/>
            <pc:sldMk cId="0" sldId="1269"/>
            <ac:spMk id="3" creationId="{5C456324-0A0E-4F5A-8B18-5249D5D7B688}"/>
          </ac:spMkLst>
        </pc:spChg>
        <pc:spChg chg="mod">
          <ac:chgData name="게스트 사용자" userId="" providerId="Windows Live" clId="Web-{FBB8D6AB-3380-473A-8220-391A8695D129}" dt="2020-05-08T04:48:44.316" v="35" actId="20577"/>
          <ac:spMkLst>
            <pc:docMk/>
            <pc:sldMk cId="0" sldId="1269"/>
            <ac:spMk id="2052" creationId="{00000000-0000-0000-0000-000000000000}"/>
          </ac:spMkLst>
        </pc:spChg>
        <pc:grpChg chg="mod">
          <ac:chgData name="게스트 사용자" userId="" providerId="Windows Live" clId="Web-{FBB8D6AB-3380-473A-8220-391A8695D129}" dt="2020-05-08T04:49:21.159" v="44" actId="1076"/>
          <ac:grpSpMkLst>
            <pc:docMk/>
            <pc:sldMk cId="0" sldId="1269"/>
            <ac:grpSpMk id="2050" creationId="{00000000-0000-0000-0000-000000000000}"/>
          </ac:grpSpMkLst>
        </pc:grpChg>
      </pc:sldChg>
      <pc:sldChg chg="modSp">
        <pc:chgData name="게스트 사용자" userId="" providerId="Windows Live" clId="Web-{FBB8D6AB-3380-473A-8220-391A8695D129}" dt="2020-05-08T05:20:49.540" v="406" actId="20577"/>
        <pc:sldMkLst>
          <pc:docMk/>
          <pc:sldMk cId="0" sldId="1310"/>
        </pc:sldMkLst>
        <pc:spChg chg="mod">
          <ac:chgData name="게스트 사용자" userId="" providerId="Windows Live" clId="Web-{FBB8D6AB-3380-473A-8220-391A8695D129}" dt="2020-05-08T05:20:49.540" v="406" actId="20577"/>
          <ac:spMkLst>
            <pc:docMk/>
            <pc:sldMk cId="0" sldId="1310"/>
            <ac:spMk id="4103" creationId="{00000000-0000-0000-0000-000000000000}"/>
          </ac:spMkLst>
        </pc:spChg>
      </pc:sldChg>
      <pc:sldChg chg="addSp delSp modSp">
        <pc:chgData name="게스트 사용자" userId="" providerId="Windows Live" clId="Web-{FBB8D6AB-3380-473A-8220-391A8695D129}" dt="2020-05-08T08:13:24.590" v="1392" actId="20577"/>
        <pc:sldMkLst>
          <pc:docMk/>
          <pc:sldMk cId="510437908" sldId="1448"/>
        </pc:sldMkLst>
        <pc:spChg chg="add del mod">
          <ac:chgData name="게스트 사용자" userId="" providerId="Windows Live" clId="Web-{FBB8D6AB-3380-473A-8220-391A8695D129}" dt="2020-05-08T07:43:41.653" v="1239"/>
          <ac:spMkLst>
            <pc:docMk/>
            <pc:sldMk cId="510437908" sldId="1448"/>
            <ac:spMk id="2" creationId="{FA3EDAA0-7AA4-4E78-A424-668D30A4A40B}"/>
          </ac:spMkLst>
        </pc:spChg>
        <pc:spChg chg="add mod">
          <ac:chgData name="게스트 사용자" userId="" providerId="Windows Live" clId="Web-{FBB8D6AB-3380-473A-8220-391A8695D129}" dt="2020-05-08T08:13:24.590" v="1392" actId="20577"/>
          <ac:spMkLst>
            <pc:docMk/>
            <pc:sldMk cId="510437908" sldId="1448"/>
            <ac:spMk id="3" creationId="{F9BC3672-8D20-44FD-909C-7DC8B9858E7A}"/>
          </ac:spMkLst>
        </pc:spChg>
      </pc:sldChg>
      <pc:sldChg chg="addSp delSp modSp">
        <pc:chgData name="게스트 사용자" userId="" providerId="Windows Live" clId="Web-{FBB8D6AB-3380-473A-8220-391A8695D129}" dt="2020-05-08T08:19:54.976" v="1653" actId="1076"/>
        <pc:sldMkLst>
          <pc:docMk/>
          <pc:sldMk cId="3047235927" sldId="1451"/>
        </pc:sldMkLst>
        <pc:spChg chg="add mod">
          <ac:chgData name="게스트 사용자" userId="" providerId="Windows Live" clId="Web-{FBB8D6AB-3380-473A-8220-391A8695D129}" dt="2020-05-08T08:19:54.976" v="1653" actId="1076"/>
          <ac:spMkLst>
            <pc:docMk/>
            <pc:sldMk cId="3047235927" sldId="1451"/>
            <ac:spMk id="2" creationId="{D1506A8D-ED49-4786-B86B-00E8E6393394}"/>
          </ac:spMkLst>
        </pc:spChg>
        <pc:spChg chg="mod">
          <ac:chgData name="게스트 사용자" userId="" providerId="Windows Live" clId="Web-{FBB8D6AB-3380-473A-8220-391A8695D129}" dt="2020-05-08T05:20:55.681" v="410" actId="20577"/>
          <ac:spMkLst>
            <pc:docMk/>
            <pc:sldMk cId="3047235927" sldId="1451"/>
            <ac:spMk id="21" creationId="{00000000-0000-0000-0000-000000000000}"/>
          </ac:spMkLst>
        </pc:spChg>
        <pc:spChg chg="mod">
          <ac:chgData name="게스트 사용자" userId="" providerId="Windows Live" clId="Web-{FBB8D6AB-3380-473A-8220-391A8695D129}" dt="2020-05-08T05:21:01.337" v="420" actId="20577"/>
          <ac:spMkLst>
            <pc:docMk/>
            <pc:sldMk cId="3047235927" sldId="1451"/>
            <ac:spMk id="22" creationId="{00000000-0000-0000-0000-000000000000}"/>
          </ac:spMkLst>
        </pc:spChg>
        <pc:picChg chg="add del mod">
          <ac:chgData name="게스트 사용자" userId="" providerId="Windows Live" clId="Web-{FBB8D6AB-3380-473A-8220-391A8695D129}" dt="2020-05-08T04:54:17.891" v="198"/>
          <ac:picMkLst>
            <pc:docMk/>
            <pc:sldMk cId="3047235927" sldId="1451"/>
            <ac:picMk id="3" creationId="{CA73E3F3-B466-42D1-A395-A36B94805EFB}"/>
          </ac:picMkLst>
        </pc:picChg>
        <pc:picChg chg="add mod ord">
          <ac:chgData name="게스트 사용자" userId="" providerId="Windows Live" clId="Web-{FBB8D6AB-3380-473A-8220-391A8695D129}" dt="2020-05-08T04:58:06.796" v="290" actId="1076"/>
          <ac:picMkLst>
            <pc:docMk/>
            <pc:sldMk cId="3047235927" sldId="1451"/>
            <ac:picMk id="5" creationId="{3C156FDA-81E8-45EE-AA14-824FF23F3BD0}"/>
          </ac:picMkLst>
        </pc:picChg>
        <pc:picChg chg="add mod ord">
          <ac:chgData name="게스트 사용자" userId="" providerId="Windows Live" clId="Web-{FBB8D6AB-3380-473A-8220-391A8695D129}" dt="2020-05-08T04:57:19.890" v="249" actId="1076"/>
          <ac:picMkLst>
            <pc:docMk/>
            <pc:sldMk cId="3047235927" sldId="1451"/>
            <ac:picMk id="7" creationId="{7A87BF0B-7C0F-4CE6-97C7-A106056F21D4}"/>
          </ac:picMkLst>
        </pc:picChg>
        <pc:picChg chg="add mod ord">
          <ac:chgData name="게스트 사용자" userId="" providerId="Windows Live" clId="Web-{FBB8D6AB-3380-473A-8220-391A8695D129}" dt="2020-05-08T04:57:44.936" v="256" actId="1076"/>
          <ac:picMkLst>
            <pc:docMk/>
            <pc:sldMk cId="3047235927" sldId="1451"/>
            <ac:picMk id="9" creationId="{74A0B7EE-7A70-48F0-8C75-F2694F4BCE9E}"/>
          </ac:picMkLst>
        </pc:picChg>
      </pc:sldChg>
      <pc:sldChg chg="addSp modSp">
        <pc:chgData name="게스트 사용자" userId="" providerId="Windows Live" clId="Web-{FBB8D6AB-3380-473A-8220-391A8695D129}" dt="2020-05-08T05:33:07.878" v="928" actId="1076"/>
        <pc:sldMkLst>
          <pc:docMk/>
          <pc:sldMk cId="2435062543" sldId="1453"/>
        </pc:sldMkLst>
        <pc:spChg chg="add mod">
          <ac:chgData name="게스트 사용자" userId="" providerId="Windows Live" clId="Web-{FBB8D6AB-3380-473A-8220-391A8695D129}" dt="2020-05-08T05:33:07.878" v="928" actId="1076"/>
          <ac:spMkLst>
            <pc:docMk/>
            <pc:sldMk cId="2435062543" sldId="1453"/>
            <ac:spMk id="4" creationId="{271ECF19-ECF3-4E4E-9462-FCE0D71D7DFE}"/>
          </ac:spMkLst>
        </pc:spChg>
        <pc:picChg chg="add mod">
          <ac:chgData name="게스트 사용자" userId="" providerId="Windows Live" clId="Web-{FBB8D6AB-3380-473A-8220-391A8695D129}" dt="2020-05-08T05:30:50.207" v="821" actId="1076"/>
          <ac:picMkLst>
            <pc:docMk/>
            <pc:sldMk cId="2435062543" sldId="1453"/>
            <ac:picMk id="2" creationId="{291A23D7-F759-4357-AA3A-F47B9BA6CCEC}"/>
          </ac:picMkLst>
        </pc:picChg>
      </pc:sldChg>
      <pc:sldChg chg="addSp modSp">
        <pc:chgData name="게스트 사용자" userId="" providerId="Windows Live" clId="Web-{FBB8D6AB-3380-473A-8220-391A8695D129}" dt="2020-05-08T09:01:13.591" v="1694" actId="1076"/>
        <pc:sldMkLst>
          <pc:docMk/>
          <pc:sldMk cId="738642849" sldId="1454"/>
        </pc:sldMkLst>
        <pc:picChg chg="add mod">
          <ac:chgData name="게스트 사용자" userId="" providerId="Windows Live" clId="Web-{FBB8D6AB-3380-473A-8220-391A8695D129}" dt="2020-05-08T09:01:13.591" v="1694" actId="1076"/>
          <ac:picMkLst>
            <pc:docMk/>
            <pc:sldMk cId="738642849" sldId="1454"/>
            <ac:picMk id="2" creationId="{D1D21B68-D200-4EA4-B1B7-C3448A0B8394}"/>
          </ac:picMkLst>
        </pc:picChg>
      </pc:sldChg>
      <pc:sldChg chg="addSp delSp modSp add replId">
        <pc:chgData name="게스트 사용자" userId="" providerId="Windows Live" clId="Web-{FBB8D6AB-3380-473A-8220-391A8695D129}" dt="2020-05-08T09:06:05.858" v="1698"/>
        <pc:sldMkLst>
          <pc:docMk/>
          <pc:sldMk cId="3216438451" sldId="1455"/>
        </pc:sldMkLst>
        <pc:spChg chg="del">
          <ac:chgData name="게스트 사용자" userId="" providerId="Windows Live" clId="Web-{FBB8D6AB-3380-473A-8220-391A8695D129}" dt="2020-05-08T05:09:25.280" v="297"/>
          <ac:spMkLst>
            <pc:docMk/>
            <pc:sldMk cId="3216438451" sldId="1455"/>
            <ac:spMk id="2" creationId="{D1506A8D-ED49-4786-B86B-00E8E6393394}"/>
          </ac:spMkLst>
        </pc:spChg>
        <pc:spChg chg="mod">
          <ac:chgData name="게스트 사용자" userId="" providerId="Windows Live" clId="Web-{FBB8D6AB-3380-473A-8220-391A8695D129}" dt="2020-05-08T05:20:36.072" v="388" actId="20577"/>
          <ac:spMkLst>
            <pc:docMk/>
            <pc:sldMk cId="3216438451" sldId="1455"/>
            <ac:spMk id="21" creationId="{00000000-0000-0000-0000-000000000000}"/>
          </ac:spMkLst>
        </pc:spChg>
        <pc:spChg chg="mod">
          <ac:chgData name="게스트 사용자" userId="" providerId="Windows Live" clId="Web-{FBB8D6AB-3380-473A-8220-391A8695D129}" dt="2020-05-08T05:20:40.697" v="395" actId="20577"/>
          <ac:spMkLst>
            <pc:docMk/>
            <pc:sldMk cId="3216438451" sldId="1455"/>
            <ac:spMk id="22" creationId="{00000000-0000-0000-0000-000000000000}"/>
          </ac:spMkLst>
        </pc:spChg>
        <pc:graphicFrameChg chg="add mod modGraphic">
          <ac:chgData name="게스트 사용자" userId="" providerId="Windows Live" clId="Web-{FBB8D6AB-3380-473A-8220-391A8695D129}" dt="2020-05-08T09:06:05.858" v="1698"/>
          <ac:graphicFrameMkLst>
            <pc:docMk/>
            <pc:sldMk cId="3216438451" sldId="1455"/>
            <ac:graphicFrameMk id="3" creationId="{E3A226E8-CFD7-4484-8ECA-67C59945673C}"/>
          </ac:graphicFrameMkLst>
        </pc:graphicFrameChg>
        <pc:graphicFrameChg chg="add del mod modGraphic">
          <ac:chgData name="게스트 사용자" userId="" providerId="Windows Live" clId="Web-{FBB8D6AB-3380-473A-8220-391A8695D129}" dt="2020-05-08T05:21:39.306" v="471"/>
          <ac:graphicFrameMkLst>
            <pc:docMk/>
            <pc:sldMk cId="3216438451" sldId="1455"/>
            <ac:graphicFrameMk id="8" creationId="{28647F3A-8F0F-4AE4-867C-80F775572036}"/>
          </ac:graphicFrameMkLst>
        </pc:graphicFrameChg>
        <pc:picChg chg="del">
          <ac:chgData name="게스트 사용자" userId="" providerId="Windows Live" clId="Web-{FBB8D6AB-3380-473A-8220-391A8695D129}" dt="2020-05-08T05:09:23.749" v="294"/>
          <ac:picMkLst>
            <pc:docMk/>
            <pc:sldMk cId="3216438451" sldId="1455"/>
            <ac:picMk id="5" creationId="{3C156FDA-81E8-45EE-AA14-824FF23F3BD0}"/>
          </ac:picMkLst>
        </pc:picChg>
        <pc:picChg chg="del">
          <ac:chgData name="게스트 사용자" userId="" providerId="Windows Live" clId="Web-{FBB8D6AB-3380-473A-8220-391A8695D129}" dt="2020-05-08T05:09:23.749" v="295"/>
          <ac:picMkLst>
            <pc:docMk/>
            <pc:sldMk cId="3216438451" sldId="1455"/>
            <ac:picMk id="7" creationId="{7A87BF0B-7C0F-4CE6-97C7-A106056F21D4}"/>
          </ac:picMkLst>
        </pc:picChg>
        <pc:picChg chg="del">
          <ac:chgData name="게스트 사용자" userId="" providerId="Windows Live" clId="Web-{FBB8D6AB-3380-473A-8220-391A8695D129}" dt="2020-05-08T05:09:23.749" v="296"/>
          <ac:picMkLst>
            <pc:docMk/>
            <pc:sldMk cId="3216438451" sldId="1455"/>
            <ac:picMk id="9" creationId="{74A0B7EE-7A70-48F0-8C75-F2694F4BCE9E}"/>
          </ac:picMkLst>
        </pc:picChg>
      </pc:sldChg>
      <pc:sldChg chg="addSp modSp add replId">
        <pc:chgData name="게스트 사용자" userId="" providerId="Windows Live" clId="Web-{FBB8D6AB-3380-473A-8220-391A8695D129}" dt="2020-05-08T07:14:04.379" v="1232" actId="1076"/>
        <pc:sldMkLst>
          <pc:docMk/>
          <pc:sldMk cId="1135535416" sldId="1456"/>
        </pc:sldMkLst>
        <pc:spChg chg="add">
          <ac:chgData name="게스트 사용자" userId="" providerId="Windows Live" clId="Web-{FBB8D6AB-3380-473A-8220-391A8695D129}" dt="2020-05-08T07:08:41.314" v="1086"/>
          <ac:spMkLst>
            <pc:docMk/>
            <pc:sldMk cId="1135535416" sldId="1456"/>
            <ac:spMk id="5" creationId="{F629101B-4681-4816-A455-A04AD7ABF8B5}"/>
          </ac:spMkLst>
        </pc:spChg>
        <pc:picChg chg="add mod">
          <ac:chgData name="게스트 사용자" userId="" providerId="Windows Live" clId="Web-{FBB8D6AB-3380-473A-8220-391A8695D129}" dt="2020-05-08T07:14:04.379" v="1232" actId="1076"/>
          <ac:picMkLst>
            <pc:docMk/>
            <pc:sldMk cId="1135535416" sldId="1456"/>
            <ac:picMk id="4" creationId="{25E65E53-4377-42C8-B038-9C939E95FA8F}"/>
          </ac:picMkLst>
        </pc:picChg>
      </pc:sldChg>
      <pc:sldChg chg="delSp del">
        <pc:chgData name="게스트 사용자" userId="" providerId="Windows Live" clId="Web-{FBB8D6AB-3380-473A-8220-391A8695D129}" dt="2020-05-08T07:09:08.721" v="1099"/>
        <pc:sldMkLst>
          <pc:docMk/>
          <pc:sldMk cId="3443390847" sldId="1457"/>
        </pc:sldMkLst>
        <pc:spChg chg="del">
          <ac:chgData name="게스트 사용자" userId="" providerId="Windows Live" clId="Web-{FBB8D6AB-3380-473A-8220-391A8695D129}" dt="2020-05-08T07:08:40.049" v="1084"/>
          <ac:spMkLst>
            <pc:docMk/>
            <pc:sldMk cId="3443390847" sldId="1457"/>
            <ac:spMk id="6" creationId="{422E218F-C416-4FEF-B1C0-D71027B66150}"/>
          </ac:spMkLst>
        </pc:spChg>
        <pc:picChg chg="del">
          <ac:chgData name="게스트 사용자" userId="" providerId="Windows Live" clId="Web-{FBB8D6AB-3380-473A-8220-391A8695D129}" dt="2020-05-08T07:08:40.049" v="1085"/>
          <ac:picMkLst>
            <pc:docMk/>
            <pc:sldMk cId="3443390847" sldId="1457"/>
            <ac:picMk id="2" creationId="{9F34869F-9D39-4579-B621-940EDA9C7BF1}"/>
          </ac:picMkLst>
        </pc:picChg>
      </pc:sldChg>
      <pc:sldChg chg="addSp delSp del">
        <pc:chgData name="게스트 사용자" userId="" providerId="Windows Live" clId="Web-{FBB8D6AB-3380-473A-8220-391A8695D129}" dt="2020-05-08T07:09:07.455" v="1098"/>
        <pc:sldMkLst>
          <pc:docMk/>
          <pc:sldMk cId="3228039239" sldId="1458"/>
        </pc:sldMkLst>
        <pc:spChg chg="del">
          <ac:chgData name="게스트 사용자" userId="" providerId="Windows Live" clId="Web-{FBB8D6AB-3380-473A-8220-391A8695D129}" dt="2020-05-08T07:08:54.267" v="1092"/>
          <ac:spMkLst>
            <pc:docMk/>
            <pc:sldMk cId="3228039239" sldId="1458"/>
            <ac:spMk id="6" creationId="{C70FAC33-3933-4163-B417-D271B4062A67}"/>
          </ac:spMkLst>
        </pc:spChg>
        <pc:picChg chg="add del">
          <ac:chgData name="게스트 사용자" userId="" providerId="Windows Live" clId="Web-{FBB8D6AB-3380-473A-8220-391A8695D129}" dt="2020-05-08T07:08:54.267" v="1093"/>
          <ac:picMkLst>
            <pc:docMk/>
            <pc:sldMk cId="3228039239" sldId="1458"/>
            <ac:picMk id="3" creationId="{D863FE3F-14B5-482E-BA8A-4DAA4FF1428A}"/>
          </ac:picMkLst>
        </pc:picChg>
      </pc:sldChg>
      <pc:sldChg chg="addSp delSp modSp add replId">
        <pc:chgData name="게스트 사용자" userId="" providerId="Windows Live" clId="Web-{FBB8D6AB-3380-473A-8220-391A8695D129}" dt="2020-05-08T07:34:23.606" v="1237" actId="1076"/>
        <pc:sldMkLst>
          <pc:docMk/>
          <pc:sldMk cId="3069362960" sldId="1459"/>
        </pc:sldMkLst>
        <pc:spChg chg="del">
          <ac:chgData name="게스트 사용자" userId="" providerId="Windows Live" clId="Web-{FBB8D6AB-3380-473A-8220-391A8695D129}" dt="2020-05-08T07:08:47.377" v="1089"/>
          <ac:spMkLst>
            <pc:docMk/>
            <pc:sldMk cId="3069362960" sldId="1459"/>
            <ac:spMk id="5" creationId="{F629101B-4681-4816-A455-A04AD7ABF8B5}"/>
          </ac:spMkLst>
        </pc:spChg>
        <pc:spChg chg="add mod">
          <ac:chgData name="게스트 사용자" userId="" providerId="Windows Live" clId="Web-{FBB8D6AB-3380-473A-8220-391A8695D129}" dt="2020-05-08T07:14:18.238" v="1236" actId="1076"/>
          <ac:spMkLst>
            <pc:docMk/>
            <pc:sldMk cId="3069362960" sldId="1459"/>
            <ac:spMk id="7" creationId="{DCF46C97-F8D4-4064-A9D0-BD6AA7700DBD}"/>
          </ac:spMkLst>
        </pc:spChg>
        <pc:picChg chg="del">
          <ac:chgData name="게스트 사용자" userId="" providerId="Windows Live" clId="Web-{FBB8D6AB-3380-473A-8220-391A8695D129}" dt="2020-05-08T07:08:46.439" v="1088"/>
          <ac:picMkLst>
            <pc:docMk/>
            <pc:sldMk cId="3069362960" sldId="1459"/>
            <ac:picMk id="4" creationId="{25E65E53-4377-42C8-B038-9C939E95FA8F}"/>
          </ac:picMkLst>
        </pc:picChg>
        <pc:picChg chg="add mod">
          <ac:chgData name="게스트 사용자" userId="" providerId="Windows Live" clId="Web-{FBB8D6AB-3380-473A-8220-391A8695D129}" dt="2020-05-08T07:34:23.606" v="1237" actId="1076"/>
          <ac:picMkLst>
            <pc:docMk/>
            <pc:sldMk cId="3069362960" sldId="1459"/>
            <ac:picMk id="6" creationId="{AB07EC05-1844-490F-A38B-EC4BFF261B8A}"/>
          </ac:picMkLst>
        </pc:picChg>
      </pc:sldChg>
      <pc:sldChg chg="delSp add replId">
        <pc:chgData name="게스트 사용자" userId="" providerId="Windows Live" clId="Web-{FBB8D6AB-3380-473A-8220-391A8695D129}" dt="2020-05-08T07:09:04.189" v="1097"/>
        <pc:sldMkLst>
          <pc:docMk/>
          <pc:sldMk cId="3503314716" sldId="1460"/>
        </pc:sldMkLst>
        <pc:spChg chg="del">
          <ac:chgData name="게스트 사용자" userId="" providerId="Windows Live" clId="Web-{FBB8D6AB-3380-473A-8220-391A8695D129}" dt="2020-05-08T07:09:04.189" v="1097"/>
          <ac:spMkLst>
            <pc:docMk/>
            <pc:sldMk cId="3503314716" sldId="1460"/>
            <ac:spMk id="7" creationId="{DCF46C97-F8D4-4064-A9D0-BD6AA7700DBD}"/>
          </ac:spMkLst>
        </pc:spChg>
        <pc:picChg chg="del">
          <ac:chgData name="게스트 사용자" userId="" providerId="Windows Live" clId="Web-{FBB8D6AB-3380-473A-8220-391A8695D129}" dt="2020-05-08T07:09:02.799" v="1096"/>
          <ac:picMkLst>
            <pc:docMk/>
            <pc:sldMk cId="3503314716" sldId="1460"/>
            <ac:picMk id="6" creationId="{AB07EC05-1844-490F-A38B-EC4BFF261B8A}"/>
          </ac:picMkLst>
        </pc:picChg>
      </pc:sldChg>
      <pc:sldChg chg="addSp delSp modSp add replId">
        <pc:chgData name="게스트 사용자" userId="" providerId="Windows Live" clId="Web-{FBB8D6AB-3380-473A-8220-391A8695D129}" dt="2020-05-08T08:21:45.055" v="1687" actId="1076"/>
        <pc:sldMkLst>
          <pc:docMk/>
          <pc:sldMk cId="1708562551" sldId="1461"/>
        </pc:sldMkLst>
        <pc:spChg chg="mod">
          <ac:chgData name="게스트 사용자" userId="" providerId="Windows Live" clId="Web-{FBB8D6AB-3380-473A-8220-391A8695D129}" dt="2020-05-08T08:21:45.055" v="1687" actId="1076"/>
          <ac:spMkLst>
            <pc:docMk/>
            <pc:sldMk cId="1708562551" sldId="1461"/>
            <ac:spMk id="2" creationId="{FA3EDAA0-7AA4-4E78-A424-668D30A4A40B}"/>
          </ac:spMkLst>
        </pc:spChg>
        <pc:graphicFrameChg chg="add del mod">
          <ac:chgData name="게스트 사용자" userId="" providerId="Windows Live" clId="Web-{FBB8D6AB-3380-473A-8220-391A8695D129}" dt="2020-05-08T08:08:12.692" v="1336"/>
          <ac:graphicFrameMkLst>
            <pc:docMk/>
            <pc:sldMk cId="1708562551" sldId="1461"/>
            <ac:graphicFrameMk id="4" creationId="{EE8CF511-627B-4ABA-8C5A-67056C5258A8}"/>
          </ac:graphicFrameMkLst>
        </pc:graphicFrameChg>
        <pc:graphicFrameChg chg="add mod modGraphic">
          <ac:chgData name="게스트 사용자" userId="" providerId="Windows Live" clId="Web-{FBB8D6AB-3380-473A-8220-391A8695D129}" dt="2020-05-08T08:21:34.461" v="1685"/>
          <ac:graphicFrameMkLst>
            <pc:docMk/>
            <pc:sldMk cId="1708562551" sldId="1461"/>
            <ac:graphicFrameMk id="5" creationId="{0A71EE4A-84B0-4E58-B38E-E3792251F197}"/>
          </ac:graphicFrameMkLst>
        </pc:graphicFrameChg>
      </pc:sldChg>
    </pc:docChg>
  </pc:docChgLst>
  <pc:docChgLst>
    <pc:chgData name="moon ji hyun" userId="288062a3a526a2ae" providerId="Windows Live" clId="Web-{0ECCF46B-9A37-4B6F-908F-5CAB17831EFA}"/>
    <pc:docChg chg="addSld delSld modSld">
      <pc:chgData name="moon ji hyun" userId="288062a3a526a2ae" providerId="Windows Live" clId="Web-{0ECCF46B-9A37-4B6F-908F-5CAB17831EFA}" dt="2020-05-08T13:02:25.801" v="11144"/>
      <pc:docMkLst>
        <pc:docMk/>
      </pc:docMkLst>
      <pc:sldChg chg="delSp">
        <pc:chgData name="moon ji hyun" userId="288062a3a526a2ae" providerId="Windows Live" clId="Web-{0ECCF46B-9A37-4B6F-908F-5CAB17831EFA}" dt="2020-05-08T11:40:10.096" v="378"/>
        <pc:sldMkLst>
          <pc:docMk/>
          <pc:sldMk cId="0" sldId="1269"/>
        </pc:sldMkLst>
        <pc:spChg chg="del">
          <ac:chgData name="moon ji hyun" userId="288062a3a526a2ae" providerId="Windows Live" clId="Web-{0ECCF46B-9A37-4B6F-908F-5CAB17831EFA}" dt="2020-05-08T11:40:10.096" v="378"/>
          <ac:spMkLst>
            <pc:docMk/>
            <pc:sldMk cId="0" sldId="1269"/>
            <ac:spMk id="3" creationId="{5C456324-0A0E-4F5A-8B18-5249D5D7B688}"/>
          </ac:spMkLst>
        </pc:spChg>
      </pc:sldChg>
      <pc:sldChg chg="addSp delSp modSp">
        <pc:chgData name="moon ji hyun" userId="288062a3a526a2ae" providerId="Windows Live" clId="Web-{0ECCF46B-9A37-4B6F-908F-5CAB17831EFA}" dt="2020-05-08T13:02:25.801" v="11144"/>
        <pc:sldMkLst>
          <pc:docMk/>
          <pc:sldMk cId="3729312646" sldId="1450"/>
        </pc:sldMkLst>
        <pc:spChg chg="mod">
          <ac:chgData name="moon ji hyun" userId="288062a3a526a2ae" providerId="Windows Live" clId="Web-{0ECCF46B-9A37-4B6F-908F-5CAB17831EFA}" dt="2020-05-08T12:58:41.645" v="10379" actId="1076"/>
          <ac:spMkLst>
            <pc:docMk/>
            <pc:sldMk cId="3729312646" sldId="1450"/>
            <ac:spMk id="7" creationId="{00000000-0000-0000-0000-000000000000}"/>
          </ac:spMkLst>
        </pc:spChg>
        <pc:spChg chg="mod">
          <ac:chgData name="moon ji hyun" userId="288062a3a526a2ae" providerId="Windows Live" clId="Web-{0ECCF46B-9A37-4B6F-908F-5CAB17831EFA}" dt="2020-05-08T13:00:47.223" v="11055" actId="20577"/>
          <ac:spMkLst>
            <pc:docMk/>
            <pc:sldMk cId="3729312646" sldId="1450"/>
            <ac:spMk id="8" creationId="{BCDDC28A-BAAA-483A-90FC-022B06DB87A6}"/>
          </ac:spMkLst>
        </pc:spChg>
        <pc:spChg chg="mod">
          <ac:chgData name="moon ji hyun" userId="288062a3a526a2ae" providerId="Windows Live" clId="Web-{0ECCF46B-9A37-4B6F-908F-5CAB17831EFA}" dt="2020-05-08T13:02:23.973" v="11141" actId="20577"/>
          <ac:spMkLst>
            <pc:docMk/>
            <pc:sldMk cId="3729312646" sldId="1450"/>
            <ac:spMk id="12" creationId="{644B2C95-D210-4330-A10C-A7FB65DF951E}"/>
          </ac:spMkLst>
        </pc:spChg>
        <pc:grpChg chg="add del mod">
          <ac:chgData name="moon ji hyun" userId="288062a3a526a2ae" providerId="Windows Live" clId="Web-{0ECCF46B-9A37-4B6F-908F-5CAB17831EFA}" dt="2020-05-08T13:00:51.051" v="11057"/>
          <ac:grpSpMkLst>
            <pc:docMk/>
            <pc:sldMk cId="3729312646" sldId="1450"/>
            <ac:grpSpMk id="6" creationId="{AF9C30F1-7F12-4E95-8D41-6BFA4D5EA5E0}"/>
          </ac:grpSpMkLst>
        </pc:grpChg>
        <pc:grpChg chg="add del mod">
          <ac:chgData name="moon ji hyun" userId="288062a3a526a2ae" providerId="Windows Live" clId="Web-{0ECCF46B-9A37-4B6F-908F-5CAB17831EFA}" dt="2020-05-08T13:02:25.801" v="11144"/>
          <ac:grpSpMkLst>
            <pc:docMk/>
            <pc:sldMk cId="3729312646" sldId="1450"/>
            <ac:grpSpMk id="11" creationId="{452F4845-C509-4BFD-9409-58ECD91CB1B3}"/>
          </ac:grpSpMkLst>
        </pc:grpChg>
      </pc:sldChg>
      <pc:sldChg chg="addSp delSp modSp">
        <pc:chgData name="moon ji hyun" userId="288062a3a526a2ae" providerId="Windows Live" clId="Web-{0ECCF46B-9A37-4B6F-908F-5CAB17831EFA}" dt="2020-05-08T12:04:18.529" v="1302" actId="1076"/>
        <pc:sldMkLst>
          <pc:docMk/>
          <pc:sldMk cId="738642849" sldId="1454"/>
        </pc:sldMkLst>
        <pc:spChg chg="add mod">
          <ac:chgData name="moon ji hyun" userId="288062a3a526a2ae" providerId="Windows Live" clId="Web-{0ECCF46B-9A37-4B6F-908F-5CAB17831EFA}" dt="2020-05-08T12:04:18.514" v="1301" actId="1076"/>
          <ac:spMkLst>
            <pc:docMk/>
            <pc:sldMk cId="738642849" sldId="1454"/>
            <ac:spMk id="3" creationId="{E2979B1C-D30D-4F3A-85B0-12FFAA67253A}"/>
          </ac:spMkLst>
        </pc:spChg>
        <pc:spChg chg="mod">
          <ac:chgData name="moon ji hyun" userId="288062a3a526a2ae" providerId="Windows Live" clId="Web-{0ECCF46B-9A37-4B6F-908F-5CAB17831EFA}" dt="2020-05-08T12:03:39.873" v="1292" actId="1076"/>
          <ac:spMkLst>
            <pc:docMk/>
            <pc:sldMk cId="738642849" sldId="1454"/>
            <ac:spMk id="4" creationId="{13FE6876-C177-41F0-99D2-4BAF10C06424}"/>
          </ac:spMkLst>
        </pc:spChg>
        <pc:spChg chg="del">
          <ac:chgData name="moon ji hyun" userId="288062a3a526a2ae" providerId="Windows Live" clId="Web-{0ECCF46B-9A37-4B6F-908F-5CAB17831EFA}" dt="2020-05-08T11:32:35.358" v="247"/>
          <ac:spMkLst>
            <pc:docMk/>
            <pc:sldMk cId="738642849" sldId="1454"/>
            <ac:spMk id="4" creationId="{70428F2C-6522-417A-B8FB-A8671E35AA60}"/>
          </ac:spMkLst>
        </pc:spChg>
        <pc:spChg chg="add del mod">
          <ac:chgData name="moon ji hyun" userId="288062a3a526a2ae" providerId="Windows Live" clId="Web-{0ECCF46B-9A37-4B6F-908F-5CAB17831EFA}" dt="2020-05-08T12:01:45.123" v="1047"/>
          <ac:spMkLst>
            <pc:docMk/>
            <pc:sldMk cId="738642849" sldId="1454"/>
            <ac:spMk id="8" creationId="{928D2B76-DF56-4813-B60F-15549FEFFD5F}"/>
          </ac:spMkLst>
        </pc:spChg>
        <pc:spChg chg="add del mod">
          <ac:chgData name="moon ji hyun" userId="288062a3a526a2ae" providerId="Windows Live" clId="Web-{0ECCF46B-9A37-4B6F-908F-5CAB17831EFA}" dt="2020-05-08T12:02:20.764" v="1052"/>
          <ac:spMkLst>
            <pc:docMk/>
            <pc:sldMk cId="738642849" sldId="1454"/>
            <ac:spMk id="9" creationId="{DD08B721-25C4-4DA4-BCDC-1D032CD62FF8}"/>
          </ac:spMkLst>
        </pc:spChg>
        <pc:spChg chg="add mod">
          <ac:chgData name="moon ji hyun" userId="288062a3a526a2ae" providerId="Windows Live" clId="Web-{0ECCF46B-9A37-4B6F-908F-5CAB17831EFA}" dt="2020-05-08T12:04:18.529" v="1302" actId="1076"/>
          <ac:spMkLst>
            <pc:docMk/>
            <pc:sldMk cId="738642849" sldId="1454"/>
            <ac:spMk id="10" creationId="{7EA679F6-F2BC-490F-9930-CD036BF2A0A8}"/>
          </ac:spMkLst>
        </pc:spChg>
        <pc:picChg chg="mod modCrop">
          <ac:chgData name="moon ji hyun" userId="288062a3a526a2ae" providerId="Windows Live" clId="Web-{0ECCF46B-9A37-4B6F-908F-5CAB17831EFA}" dt="2020-05-08T12:03:55.936" v="1297" actId="1076"/>
          <ac:picMkLst>
            <pc:docMk/>
            <pc:sldMk cId="738642849" sldId="1454"/>
            <ac:picMk id="2" creationId="{D1D21B68-D200-4EA4-B1B7-C3448A0B8394}"/>
          </ac:picMkLst>
        </pc:picChg>
      </pc:sldChg>
      <pc:sldChg chg="modSp">
        <pc:chgData name="moon ji hyun" userId="288062a3a526a2ae" providerId="Windows Live" clId="Web-{0ECCF46B-9A37-4B6F-908F-5CAB17831EFA}" dt="2020-05-08T11:07:26.809" v="143"/>
        <pc:sldMkLst>
          <pc:docMk/>
          <pc:sldMk cId="3216438451" sldId="1455"/>
        </pc:sldMkLst>
        <pc:graphicFrameChg chg="mod modGraphic">
          <ac:chgData name="moon ji hyun" userId="288062a3a526a2ae" providerId="Windows Live" clId="Web-{0ECCF46B-9A37-4B6F-908F-5CAB17831EFA}" dt="2020-05-08T11:07:26.809" v="143"/>
          <ac:graphicFrameMkLst>
            <pc:docMk/>
            <pc:sldMk cId="3216438451" sldId="1455"/>
            <ac:graphicFrameMk id="3" creationId="{E3A226E8-CFD7-4484-8ECA-67C59945673C}"/>
          </ac:graphicFrameMkLst>
        </pc:graphicFrameChg>
      </pc:sldChg>
      <pc:sldChg chg="modSp">
        <pc:chgData name="moon ji hyun" userId="288062a3a526a2ae" providerId="Windows Live" clId="Web-{0ECCF46B-9A37-4B6F-908F-5CAB17831EFA}" dt="2020-05-08T12:11:24.813" v="1356" actId="1076"/>
        <pc:sldMkLst>
          <pc:docMk/>
          <pc:sldMk cId="3069362960" sldId="1459"/>
        </pc:sldMkLst>
        <pc:spChg chg="mod">
          <ac:chgData name="moon ji hyun" userId="288062a3a526a2ae" providerId="Windows Live" clId="Web-{0ECCF46B-9A37-4B6F-908F-5CAB17831EFA}" dt="2020-05-08T12:11:24.813" v="1356" actId="1076"/>
          <ac:spMkLst>
            <pc:docMk/>
            <pc:sldMk cId="3069362960" sldId="1459"/>
            <ac:spMk id="7" creationId="{DCF46C97-F8D4-4064-A9D0-BD6AA7700DBD}"/>
          </ac:spMkLst>
        </pc:spChg>
        <pc:picChg chg="mod">
          <ac:chgData name="moon ji hyun" userId="288062a3a526a2ae" providerId="Windows Live" clId="Web-{0ECCF46B-9A37-4B6F-908F-5CAB17831EFA}" dt="2020-05-08T12:11:21.407" v="1355" actId="1076"/>
          <ac:picMkLst>
            <pc:docMk/>
            <pc:sldMk cId="3069362960" sldId="1459"/>
            <ac:picMk id="2" creationId="{C27281E9-4DB5-4501-9E85-409757951DAD}"/>
          </ac:picMkLst>
        </pc:picChg>
      </pc:sldChg>
      <pc:sldChg chg="modSp">
        <pc:chgData name="moon ji hyun" userId="288062a3a526a2ae" providerId="Windows Live" clId="Web-{0ECCF46B-9A37-4B6F-908F-5CAB17831EFA}" dt="2020-05-08T12:11:42.438" v="1357"/>
        <pc:sldMkLst>
          <pc:docMk/>
          <pc:sldMk cId="3503314716" sldId="1460"/>
        </pc:sldMkLst>
        <pc:spChg chg="mod">
          <ac:chgData name="moon ji hyun" userId="288062a3a526a2ae" providerId="Windows Live" clId="Web-{0ECCF46B-9A37-4B6F-908F-5CAB17831EFA}" dt="2020-05-08T12:11:17.766" v="1354" actId="1076"/>
          <ac:spMkLst>
            <pc:docMk/>
            <pc:sldMk cId="3503314716" sldId="1460"/>
            <ac:spMk id="2" creationId="{CFDA25AF-8986-4668-A5B4-C21B9E5C5AAF}"/>
          </ac:spMkLst>
        </pc:spChg>
        <pc:graphicFrameChg chg="mod modGraphic">
          <ac:chgData name="moon ji hyun" userId="288062a3a526a2ae" providerId="Windows Live" clId="Web-{0ECCF46B-9A37-4B6F-908F-5CAB17831EFA}" dt="2020-05-08T12:11:42.438" v="1357"/>
          <ac:graphicFrameMkLst>
            <pc:docMk/>
            <pc:sldMk cId="3503314716" sldId="1460"/>
            <ac:graphicFrameMk id="4" creationId="{40826614-6E9E-4154-83C4-4EC3D5162ED6}"/>
          </ac:graphicFrameMkLst>
        </pc:graphicFrameChg>
      </pc:sldChg>
      <pc:sldChg chg="addSp delSp modSp">
        <pc:chgData name="moon ji hyun" userId="288062a3a526a2ae" providerId="Windows Live" clId="Web-{0ECCF46B-9A37-4B6F-908F-5CAB17831EFA}" dt="2020-05-08T12:57:10.379" v="10357" actId="14100"/>
        <pc:sldMkLst>
          <pc:docMk/>
          <pc:sldMk cId="2648663265" sldId="1462"/>
        </pc:sldMkLst>
        <pc:spChg chg="mod ord">
          <ac:chgData name="moon ji hyun" userId="288062a3a526a2ae" providerId="Windows Live" clId="Web-{0ECCF46B-9A37-4B6F-908F-5CAB17831EFA}" dt="2020-05-08T11:37:59.220" v="351"/>
          <ac:spMkLst>
            <pc:docMk/>
            <pc:sldMk cId="2648663265" sldId="1462"/>
            <ac:spMk id="3" creationId="{CF895052-6728-4858-A883-040CF53B66C9}"/>
          </ac:spMkLst>
        </pc:spChg>
        <pc:spChg chg="add del mod">
          <ac:chgData name="moon ji hyun" userId="288062a3a526a2ae" providerId="Windows Live" clId="Web-{0ECCF46B-9A37-4B6F-908F-5CAB17831EFA}" dt="2020-05-08T11:48:43.893" v="648"/>
          <ac:spMkLst>
            <pc:docMk/>
            <pc:sldMk cId="2648663265" sldId="1462"/>
            <ac:spMk id="4" creationId="{002C505C-ADAC-4185-B427-C6D50FA8614F}"/>
          </ac:spMkLst>
        </pc:spChg>
        <pc:spChg chg="del">
          <ac:chgData name="moon ji hyun" userId="288062a3a526a2ae" providerId="Windows Live" clId="Web-{0ECCF46B-9A37-4B6F-908F-5CAB17831EFA}" dt="2020-05-08T11:32:55.280" v="248"/>
          <ac:spMkLst>
            <pc:docMk/>
            <pc:sldMk cId="2648663265" sldId="1462"/>
            <ac:spMk id="6" creationId="{D450B98F-35EA-41D2-B0AD-6582A1A509FD}"/>
          </ac:spMkLst>
        </pc:spChg>
        <pc:spChg chg="add del mod">
          <ac:chgData name="moon ji hyun" userId="288062a3a526a2ae" providerId="Windows Live" clId="Web-{0ECCF46B-9A37-4B6F-908F-5CAB17831EFA}" dt="2020-05-08T11:06:58.666" v="84"/>
          <ac:spMkLst>
            <pc:docMk/>
            <pc:sldMk cId="2648663265" sldId="1462"/>
            <ac:spMk id="7" creationId="{5580B4AD-E06D-41E0-BBA4-89B68105714C}"/>
          </ac:spMkLst>
        </pc:spChg>
        <pc:spChg chg="mod ord">
          <ac:chgData name="moon ji hyun" userId="288062a3a526a2ae" providerId="Windows Live" clId="Web-{0ECCF46B-9A37-4B6F-908F-5CAB17831EFA}" dt="2020-05-08T11:38:05.470" v="354" actId="1076"/>
          <ac:spMkLst>
            <pc:docMk/>
            <pc:sldMk cId="2648663265" sldId="1462"/>
            <ac:spMk id="8" creationId="{4C2DC67B-FF22-401A-82BC-BD734D362F5E}"/>
          </ac:spMkLst>
        </pc:spChg>
        <pc:spChg chg="add del mod">
          <ac:chgData name="moon ji hyun" userId="288062a3a526a2ae" providerId="Windows Live" clId="Web-{0ECCF46B-9A37-4B6F-908F-5CAB17831EFA}" dt="2020-05-08T11:39:15.346" v="365"/>
          <ac:spMkLst>
            <pc:docMk/>
            <pc:sldMk cId="2648663265" sldId="1462"/>
            <ac:spMk id="12" creationId="{4DA98EB0-D501-499A-91D1-FE7246AABC9B}"/>
          </ac:spMkLst>
        </pc:spChg>
        <pc:spChg chg="add del mod">
          <ac:chgData name="moon ji hyun" userId="288062a3a526a2ae" providerId="Windows Live" clId="Web-{0ECCF46B-9A37-4B6F-908F-5CAB17831EFA}" dt="2020-05-08T11:34:18.514" v="302"/>
          <ac:spMkLst>
            <pc:docMk/>
            <pc:sldMk cId="2648663265" sldId="1462"/>
            <ac:spMk id="13" creationId="{415EB243-9007-45B9-A2F0-B442821B2B0C}"/>
          </ac:spMkLst>
        </pc:spChg>
        <pc:spChg chg="add del mod">
          <ac:chgData name="moon ji hyun" userId="288062a3a526a2ae" providerId="Windows Live" clId="Web-{0ECCF46B-9A37-4B6F-908F-5CAB17831EFA}" dt="2020-05-08T11:48:41.987" v="646"/>
          <ac:spMkLst>
            <pc:docMk/>
            <pc:sldMk cId="2648663265" sldId="1462"/>
            <ac:spMk id="14" creationId="{93CD65B2-BA42-4432-A9AF-5D01E12147C5}"/>
          </ac:spMkLst>
        </pc:spChg>
        <pc:spChg chg="add mod">
          <ac:chgData name="moon ji hyun" userId="288062a3a526a2ae" providerId="Windows Live" clId="Web-{0ECCF46B-9A37-4B6F-908F-5CAB17831EFA}" dt="2020-05-08T11:38:05.454" v="353" actId="1076"/>
          <ac:spMkLst>
            <pc:docMk/>
            <pc:sldMk cId="2648663265" sldId="1462"/>
            <ac:spMk id="15" creationId="{D349BD7C-50CF-4A7A-8285-2BB1F2AC1FA0}"/>
          </ac:spMkLst>
        </pc:spChg>
        <pc:spChg chg="add mod">
          <ac:chgData name="moon ji hyun" userId="288062a3a526a2ae" providerId="Windows Live" clId="Web-{0ECCF46B-9A37-4B6F-908F-5CAB17831EFA}" dt="2020-05-08T11:36:58.267" v="338" actId="1076"/>
          <ac:spMkLst>
            <pc:docMk/>
            <pc:sldMk cId="2648663265" sldId="1462"/>
            <ac:spMk id="16" creationId="{B38A6625-FA55-4D5D-9EB5-3F136618E6CA}"/>
          </ac:spMkLst>
        </pc:spChg>
        <pc:spChg chg="add mod">
          <ac:chgData name="moon ji hyun" userId="288062a3a526a2ae" providerId="Windows Live" clId="Web-{0ECCF46B-9A37-4B6F-908F-5CAB17831EFA}" dt="2020-05-08T12:56:35.035" v="10345" actId="1076"/>
          <ac:spMkLst>
            <pc:docMk/>
            <pc:sldMk cId="2648663265" sldId="1462"/>
            <ac:spMk id="17" creationId="{F0AB4C18-0F1E-445F-AA6C-64E2F58E20C8}"/>
          </ac:spMkLst>
        </pc:spChg>
        <pc:spChg chg="add mod">
          <ac:chgData name="moon ji hyun" userId="288062a3a526a2ae" providerId="Windows Live" clId="Web-{0ECCF46B-9A37-4B6F-908F-5CAB17831EFA}" dt="2020-05-08T12:56:35.051" v="10346" actId="1076"/>
          <ac:spMkLst>
            <pc:docMk/>
            <pc:sldMk cId="2648663265" sldId="1462"/>
            <ac:spMk id="19" creationId="{5ED6C0CE-9FC1-4EA7-A555-18399409EE02}"/>
          </ac:spMkLst>
        </pc:spChg>
        <pc:spChg chg="add del mod">
          <ac:chgData name="moon ji hyun" userId="288062a3a526a2ae" providerId="Windows Live" clId="Web-{0ECCF46B-9A37-4B6F-908F-5CAB17831EFA}" dt="2020-05-08T11:40:39.127" v="400"/>
          <ac:spMkLst>
            <pc:docMk/>
            <pc:sldMk cId="2648663265" sldId="1462"/>
            <ac:spMk id="20" creationId="{06ACF22B-320C-4F34-856C-A615E99866DF}"/>
          </ac:spMkLst>
        </pc:spChg>
        <pc:spChg chg="mod">
          <ac:chgData name="moon ji hyun" userId="288062a3a526a2ae" providerId="Windows Live" clId="Web-{0ECCF46B-9A37-4B6F-908F-5CAB17831EFA}" dt="2020-05-08T11:38:10.751" v="356" actId="1076"/>
          <ac:spMkLst>
            <pc:docMk/>
            <pc:sldMk cId="2648663265" sldId="1462"/>
            <ac:spMk id="22" creationId="{00000000-0000-0000-0000-000000000000}"/>
          </ac:spMkLst>
        </pc:spChg>
        <pc:spChg chg="add mod">
          <ac:chgData name="moon ji hyun" userId="288062a3a526a2ae" providerId="Windows Live" clId="Web-{0ECCF46B-9A37-4B6F-908F-5CAB17831EFA}" dt="2020-05-08T12:56:35.020" v="10344" actId="1076"/>
          <ac:spMkLst>
            <pc:docMk/>
            <pc:sldMk cId="2648663265" sldId="1462"/>
            <ac:spMk id="23" creationId="{C3BEA4EA-4ECC-42EF-BF7D-A5B95E160E04}"/>
          </ac:spMkLst>
        </pc:spChg>
        <pc:spChg chg="mod">
          <ac:chgData name="moon ji hyun" userId="288062a3a526a2ae" providerId="Windows Live" clId="Web-{0ECCF46B-9A37-4B6F-908F-5CAB17831EFA}" dt="2020-05-08T12:56:34.816" v="10327" actId="1076"/>
          <ac:spMkLst>
            <pc:docMk/>
            <pc:sldMk cId="2648663265" sldId="1462"/>
            <ac:spMk id="26" creationId="{22382FEE-F5CD-42D1-BDBC-56490CC18378}"/>
          </ac:spMkLst>
        </pc:spChg>
        <pc:spChg chg="add mod">
          <ac:chgData name="moon ji hyun" userId="288062a3a526a2ae" providerId="Windows Live" clId="Web-{0ECCF46B-9A37-4B6F-908F-5CAB17831EFA}" dt="2020-05-08T12:56:34.988" v="10341" actId="1076"/>
          <ac:spMkLst>
            <pc:docMk/>
            <pc:sldMk cId="2648663265" sldId="1462"/>
            <ac:spMk id="29" creationId="{2BB95025-746A-4A71-8E98-4AF896A2B0AE}"/>
          </ac:spMkLst>
        </pc:spChg>
        <pc:spChg chg="add mod">
          <ac:chgData name="moon ji hyun" userId="288062a3a526a2ae" providerId="Windows Live" clId="Web-{0ECCF46B-9A37-4B6F-908F-5CAB17831EFA}" dt="2020-05-08T12:56:34.973" v="10340" actId="1076"/>
          <ac:spMkLst>
            <pc:docMk/>
            <pc:sldMk cId="2648663265" sldId="1462"/>
            <ac:spMk id="30" creationId="{203F077F-522C-47D6-A3B6-FB31B4265CC0}"/>
          </ac:spMkLst>
        </pc:spChg>
        <pc:spChg chg="add mod">
          <ac:chgData name="moon ji hyun" userId="288062a3a526a2ae" providerId="Windows Live" clId="Web-{0ECCF46B-9A37-4B6F-908F-5CAB17831EFA}" dt="2020-05-08T12:56:34.957" v="10339" actId="1076"/>
          <ac:spMkLst>
            <pc:docMk/>
            <pc:sldMk cId="2648663265" sldId="1462"/>
            <ac:spMk id="31" creationId="{C120FA50-8859-449F-AEDC-D6692A0CF4D3}"/>
          </ac:spMkLst>
        </pc:spChg>
        <pc:spChg chg="add mod">
          <ac:chgData name="moon ji hyun" userId="288062a3a526a2ae" providerId="Windows Live" clId="Web-{0ECCF46B-9A37-4B6F-908F-5CAB17831EFA}" dt="2020-05-08T12:56:34.957" v="10338" actId="1076"/>
          <ac:spMkLst>
            <pc:docMk/>
            <pc:sldMk cId="2648663265" sldId="1462"/>
            <ac:spMk id="32" creationId="{DAB39E5D-B957-4362-9A15-4FEDB89A2BC7}"/>
          </ac:spMkLst>
        </pc:spChg>
        <pc:spChg chg="add del mod">
          <ac:chgData name="moon ji hyun" userId="288062a3a526a2ae" providerId="Windows Live" clId="Web-{0ECCF46B-9A37-4B6F-908F-5CAB17831EFA}" dt="2020-05-08T12:56:34.941" v="10337" actId="1076"/>
          <ac:spMkLst>
            <pc:docMk/>
            <pc:sldMk cId="2648663265" sldId="1462"/>
            <ac:spMk id="33" creationId="{939E7DFE-3329-46FC-930B-6CA27BCCD45A}"/>
          </ac:spMkLst>
        </pc:spChg>
        <pc:spChg chg="add del">
          <ac:chgData name="moon ji hyun" userId="288062a3a526a2ae" providerId="Windows Live" clId="Web-{0ECCF46B-9A37-4B6F-908F-5CAB17831EFA}" dt="2020-05-08T11:45:53.628" v="558"/>
          <ac:spMkLst>
            <pc:docMk/>
            <pc:sldMk cId="2648663265" sldId="1462"/>
            <ac:spMk id="34" creationId="{2EE54283-CCA7-48B0-A34A-EAC3F9B140C7}"/>
          </ac:spMkLst>
        </pc:spChg>
        <pc:spChg chg="add mod">
          <ac:chgData name="moon ji hyun" userId="288062a3a526a2ae" providerId="Windows Live" clId="Web-{0ECCF46B-9A37-4B6F-908F-5CAB17831EFA}" dt="2020-05-08T12:56:34.926" v="10336" actId="1076"/>
          <ac:spMkLst>
            <pc:docMk/>
            <pc:sldMk cId="2648663265" sldId="1462"/>
            <ac:spMk id="35" creationId="{C41289FF-1645-4AF4-82E4-8804C5B3B989}"/>
          </ac:spMkLst>
        </pc:spChg>
        <pc:spChg chg="add mod">
          <ac:chgData name="moon ji hyun" userId="288062a3a526a2ae" providerId="Windows Live" clId="Web-{0ECCF46B-9A37-4B6F-908F-5CAB17831EFA}" dt="2020-05-08T12:56:34.863" v="10331" actId="1076"/>
          <ac:spMkLst>
            <pc:docMk/>
            <pc:sldMk cId="2648663265" sldId="1462"/>
            <ac:spMk id="40" creationId="{BAE49B5E-9482-4DEE-9EB3-C7DEB8EFAEF1}"/>
          </ac:spMkLst>
        </pc:spChg>
        <pc:spChg chg="add mod">
          <ac:chgData name="moon ji hyun" userId="288062a3a526a2ae" providerId="Windows Live" clId="Web-{0ECCF46B-9A37-4B6F-908F-5CAB17831EFA}" dt="2020-05-08T12:56:34.863" v="10330" actId="1076"/>
          <ac:spMkLst>
            <pc:docMk/>
            <pc:sldMk cId="2648663265" sldId="1462"/>
            <ac:spMk id="41" creationId="{8D9FABC1-26A6-4E97-9308-451FCB349850}"/>
          </ac:spMkLst>
        </pc:spChg>
        <pc:spChg chg="add mod">
          <ac:chgData name="moon ji hyun" userId="288062a3a526a2ae" providerId="Windows Live" clId="Web-{0ECCF46B-9A37-4B6F-908F-5CAB17831EFA}" dt="2020-05-08T12:56:34.848" v="10329" actId="1076"/>
          <ac:spMkLst>
            <pc:docMk/>
            <pc:sldMk cId="2648663265" sldId="1462"/>
            <ac:spMk id="42" creationId="{8D9FABC1-26A6-4E97-9308-451FCB349850}"/>
          </ac:spMkLst>
        </pc:spChg>
        <pc:spChg chg="add mod">
          <ac:chgData name="moon ji hyun" userId="288062a3a526a2ae" providerId="Windows Live" clId="Web-{0ECCF46B-9A37-4B6F-908F-5CAB17831EFA}" dt="2020-05-08T12:56:34.832" v="10328" actId="1076"/>
          <ac:spMkLst>
            <pc:docMk/>
            <pc:sldMk cId="2648663265" sldId="1462"/>
            <ac:spMk id="43" creationId="{8D9FABC1-26A6-4E97-9308-451FCB349850}"/>
          </ac:spMkLst>
        </pc:spChg>
        <pc:spChg chg="add del mod">
          <ac:chgData name="moon ji hyun" userId="288062a3a526a2ae" providerId="Windows Live" clId="Web-{0ECCF46B-9A37-4B6F-908F-5CAB17831EFA}" dt="2020-05-08T12:56:54.160" v="10356"/>
          <ac:spMkLst>
            <pc:docMk/>
            <pc:sldMk cId="2648663265" sldId="1462"/>
            <ac:spMk id="44" creationId="{81D81253-7D76-469E-84FF-0F1712B0B658}"/>
          </ac:spMkLst>
        </pc:spChg>
        <pc:spChg chg="add del mod">
          <ac:chgData name="moon ji hyun" userId="288062a3a526a2ae" providerId="Windows Live" clId="Web-{0ECCF46B-9A37-4B6F-908F-5CAB17831EFA}" dt="2020-05-08T12:00:39.498" v="1041"/>
          <ac:spMkLst>
            <pc:docMk/>
            <pc:sldMk cId="2648663265" sldId="1462"/>
            <ac:spMk id="44" creationId="{8D9FABC1-26A6-4E97-9308-451FCB349850}"/>
          </ac:spMkLst>
        </pc:spChg>
        <pc:spChg chg="add del mod">
          <ac:chgData name="moon ji hyun" userId="288062a3a526a2ae" providerId="Windows Live" clId="Web-{0ECCF46B-9A37-4B6F-908F-5CAB17831EFA}" dt="2020-05-08T12:56:51.629" v="10355"/>
          <ac:spMkLst>
            <pc:docMk/>
            <pc:sldMk cId="2648663265" sldId="1462"/>
            <ac:spMk id="46" creationId="{DE1CCEBB-1254-41F7-A6B1-72ABDD782080}"/>
          </ac:spMkLst>
        </pc:spChg>
        <pc:grpChg chg="add del mod">
          <ac:chgData name="moon ji hyun" userId="288062a3a526a2ae" providerId="Windows Live" clId="Web-{0ECCF46B-9A37-4B6F-908F-5CAB17831EFA}" dt="2020-05-08T11:48:41.987" v="645"/>
          <ac:grpSpMkLst>
            <pc:docMk/>
            <pc:sldMk cId="2648663265" sldId="1462"/>
            <ac:grpSpMk id="9" creationId="{884F7F5F-7FF5-4FE4-A4A7-0F5BA9A70191}"/>
          </ac:grpSpMkLst>
        </pc:grpChg>
        <pc:grpChg chg="add del mod">
          <ac:chgData name="moon ji hyun" userId="288062a3a526a2ae" providerId="Windows Live" clId="Web-{0ECCF46B-9A37-4B6F-908F-5CAB17831EFA}" dt="2020-05-08T11:48:43.893" v="647"/>
          <ac:grpSpMkLst>
            <pc:docMk/>
            <pc:sldMk cId="2648663265" sldId="1462"/>
            <ac:grpSpMk id="11" creationId="{ED68E56D-D3D9-4130-BEBF-90A7B0A11459}"/>
          </ac:grpSpMkLst>
        </pc:grpChg>
        <pc:picChg chg="add del mod">
          <ac:chgData name="moon ji hyun" userId="288062a3a526a2ae" providerId="Windows Live" clId="Web-{0ECCF46B-9A37-4B6F-908F-5CAB17831EFA}" dt="2020-05-08T11:33:27.264" v="253"/>
          <ac:picMkLst>
            <pc:docMk/>
            <pc:sldMk cId="2648663265" sldId="1462"/>
            <ac:picMk id="2" creationId="{FC6C333B-2D72-4299-B85E-93C00F7E4489}"/>
          </ac:picMkLst>
        </pc:picChg>
        <pc:picChg chg="add del">
          <ac:chgData name="moon ji hyun" userId="288062a3a526a2ae" providerId="Windows Live" clId="Web-{0ECCF46B-9A37-4B6F-908F-5CAB17831EFA}" dt="2020-05-08T11:33:50.436" v="262"/>
          <ac:picMkLst>
            <pc:docMk/>
            <pc:sldMk cId="2648663265" sldId="1462"/>
            <ac:picMk id="5" creationId="{7034C4DC-1490-4C77-B924-79DC741786C9}"/>
          </ac:picMkLst>
        </pc:picChg>
        <pc:picChg chg="add del mod">
          <ac:chgData name="moon ji hyun" userId="288062a3a526a2ae" providerId="Windows Live" clId="Web-{0ECCF46B-9A37-4B6F-908F-5CAB17831EFA}" dt="2020-05-08T11:43:12.893" v="517"/>
          <ac:picMkLst>
            <pc:docMk/>
            <pc:sldMk cId="2648663265" sldId="1462"/>
            <ac:picMk id="18" creationId="{A0FEB8BF-2389-4600-AAE6-814ED778A9D4}"/>
          </ac:picMkLst>
        </pc:picChg>
        <pc:picChg chg="add del mod">
          <ac:chgData name="moon ji hyun" userId="288062a3a526a2ae" providerId="Windows Live" clId="Web-{0ECCF46B-9A37-4B6F-908F-5CAB17831EFA}" dt="2020-05-08T11:43:56.893" v="519"/>
          <ac:picMkLst>
            <pc:docMk/>
            <pc:sldMk cId="2648663265" sldId="1462"/>
            <ac:picMk id="25" creationId="{5A8DDDDA-CD05-44AE-A0DF-DC6606DFB58A}"/>
          </ac:picMkLst>
        </pc:picChg>
        <pc:cxnChg chg="add mod">
          <ac:chgData name="moon ji hyun" userId="288062a3a526a2ae" providerId="Windows Live" clId="Web-{0ECCF46B-9A37-4B6F-908F-5CAB17831EFA}" dt="2020-05-08T12:56:35.020" v="10343" actId="1076"/>
          <ac:cxnSpMkLst>
            <pc:docMk/>
            <pc:sldMk cId="2648663265" sldId="1462"/>
            <ac:cxnSpMk id="27" creationId="{5B163E91-5E35-43D5-93C2-A421C6E6760C}"/>
          </ac:cxnSpMkLst>
        </pc:cxnChg>
        <pc:cxnChg chg="add mod">
          <ac:chgData name="moon ji hyun" userId="288062a3a526a2ae" providerId="Windows Live" clId="Web-{0ECCF46B-9A37-4B6F-908F-5CAB17831EFA}" dt="2020-05-08T12:56:35.004" v="10342" actId="1076"/>
          <ac:cxnSpMkLst>
            <pc:docMk/>
            <pc:sldMk cId="2648663265" sldId="1462"/>
            <ac:cxnSpMk id="28" creationId="{6D139DA2-A4CF-4A51-A53B-FFF73A928D4B}"/>
          </ac:cxnSpMkLst>
        </pc:cxnChg>
        <pc:cxnChg chg="add mod">
          <ac:chgData name="moon ji hyun" userId="288062a3a526a2ae" providerId="Windows Live" clId="Web-{0ECCF46B-9A37-4B6F-908F-5CAB17831EFA}" dt="2020-05-08T12:56:34.910" v="10335" actId="1076"/>
          <ac:cxnSpMkLst>
            <pc:docMk/>
            <pc:sldMk cId="2648663265" sldId="1462"/>
            <ac:cxnSpMk id="36" creationId="{5CA1053B-A7F3-4BBD-A442-CFE19694DF30}"/>
          </ac:cxnSpMkLst>
        </pc:cxnChg>
        <pc:cxnChg chg="add mod">
          <ac:chgData name="moon ji hyun" userId="288062a3a526a2ae" providerId="Windows Live" clId="Web-{0ECCF46B-9A37-4B6F-908F-5CAB17831EFA}" dt="2020-05-08T12:56:34.910" v="10334" actId="1076"/>
          <ac:cxnSpMkLst>
            <pc:docMk/>
            <pc:sldMk cId="2648663265" sldId="1462"/>
            <ac:cxnSpMk id="37" creationId="{6E243760-1E1F-4695-B2CE-9E1A352C65E0}"/>
          </ac:cxnSpMkLst>
        </pc:cxnChg>
        <pc:cxnChg chg="add mod">
          <ac:chgData name="moon ji hyun" userId="288062a3a526a2ae" providerId="Windows Live" clId="Web-{0ECCF46B-9A37-4B6F-908F-5CAB17831EFA}" dt="2020-05-08T12:57:10.379" v="10357" actId="14100"/>
          <ac:cxnSpMkLst>
            <pc:docMk/>
            <pc:sldMk cId="2648663265" sldId="1462"/>
            <ac:cxnSpMk id="38" creationId="{0FBB8EC2-2E64-40BC-B29A-1AD2CB68C50E}"/>
          </ac:cxnSpMkLst>
        </pc:cxnChg>
        <pc:cxnChg chg="add mod">
          <ac:chgData name="moon ji hyun" userId="288062a3a526a2ae" providerId="Windows Live" clId="Web-{0ECCF46B-9A37-4B6F-908F-5CAB17831EFA}" dt="2020-05-08T12:56:34.879" v="10332" actId="1076"/>
          <ac:cxnSpMkLst>
            <pc:docMk/>
            <pc:sldMk cId="2648663265" sldId="1462"/>
            <ac:cxnSpMk id="39" creationId="{0BB5B734-8CC6-4047-A5D6-85EE579B1D1B}"/>
          </ac:cxnSpMkLst>
        </pc:cxnChg>
      </pc:sldChg>
      <pc:sldChg chg="delSp modSp add del replId">
        <pc:chgData name="moon ji hyun" userId="288062a3a526a2ae" providerId="Windows Live" clId="Web-{0ECCF46B-9A37-4B6F-908F-5CAB17831EFA}" dt="2020-05-08T11:56:52.755" v="782"/>
        <pc:sldMkLst>
          <pc:docMk/>
          <pc:sldMk cId="492706224" sldId="1463"/>
        </pc:sldMkLst>
        <pc:spChg chg="del mod">
          <ac:chgData name="moon ji hyun" userId="288062a3a526a2ae" providerId="Windows Live" clId="Web-{0ECCF46B-9A37-4B6F-908F-5CAB17831EFA}" dt="2020-05-08T11:49:15.331" v="709"/>
          <ac:spMkLst>
            <pc:docMk/>
            <pc:sldMk cId="492706224" sldId="1463"/>
            <ac:spMk id="4" creationId="{002C505C-ADAC-4185-B427-C6D50FA8614F}"/>
          </ac:spMkLst>
        </pc:spChg>
        <pc:spChg chg="del">
          <ac:chgData name="moon ji hyun" userId="288062a3a526a2ae" providerId="Windows Live" clId="Web-{0ECCF46B-9A37-4B6F-908F-5CAB17831EFA}" dt="2020-05-08T11:48:57.471" v="653"/>
          <ac:spMkLst>
            <pc:docMk/>
            <pc:sldMk cId="492706224" sldId="1463"/>
            <ac:spMk id="14" creationId="{93CD65B2-BA42-4432-A9AF-5D01E12147C5}"/>
          </ac:spMkLst>
        </pc:spChg>
        <pc:spChg chg="mod">
          <ac:chgData name="moon ji hyun" userId="288062a3a526a2ae" providerId="Windows Live" clId="Web-{0ECCF46B-9A37-4B6F-908F-5CAB17831EFA}" dt="2020-05-08T11:49:33.784" v="714" actId="1076"/>
          <ac:spMkLst>
            <pc:docMk/>
            <pc:sldMk cId="492706224" sldId="1463"/>
            <ac:spMk id="23" creationId="{C3BEA4EA-4ECC-42EF-BF7D-A5B95E160E04}"/>
          </ac:spMkLst>
        </pc:spChg>
        <pc:grpChg chg="del">
          <ac:chgData name="moon ji hyun" userId="288062a3a526a2ae" providerId="Windows Live" clId="Web-{0ECCF46B-9A37-4B6F-908F-5CAB17831EFA}" dt="2020-05-08T11:48:57.471" v="652"/>
          <ac:grpSpMkLst>
            <pc:docMk/>
            <pc:sldMk cId="492706224" sldId="1463"/>
            <ac:grpSpMk id="9" creationId="{884F7F5F-7FF5-4FE4-A4A7-0F5BA9A70191}"/>
          </ac:grpSpMkLst>
        </pc:grpChg>
        <pc:grpChg chg="del mod">
          <ac:chgData name="moon ji hyun" userId="288062a3a526a2ae" providerId="Windows Live" clId="Web-{0ECCF46B-9A37-4B6F-908F-5CAB17831EFA}" dt="2020-05-08T11:49:15.331" v="708"/>
          <ac:grpSpMkLst>
            <pc:docMk/>
            <pc:sldMk cId="492706224" sldId="1463"/>
            <ac:grpSpMk id="11" creationId="{ED68E56D-D3D9-4130-BEBF-90A7B0A11459}"/>
          </ac:grpSpMkLst>
        </pc:grpChg>
      </pc:sldChg>
      <pc:sldChg chg="addSp delSp modSp add replId">
        <pc:chgData name="moon ji hyun" userId="288062a3a526a2ae" providerId="Windows Live" clId="Web-{0ECCF46B-9A37-4B6F-908F-5CAB17831EFA}" dt="2020-05-08T13:01:48.035" v="11060" actId="1076"/>
        <pc:sldMkLst>
          <pc:docMk/>
          <pc:sldMk cId="942706067" sldId="1463"/>
        </pc:sldMkLst>
        <pc:spChg chg="add mod">
          <ac:chgData name="moon ji hyun" userId="288062a3a526a2ae" providerId="Windows Live" clId="Web-{0ECCF46B-9A37-4B6F-908F-5CAB17831EFA}" dt="2020-05-08T12:42:02.159" v="8493" actId="20577"/>
          <ac:spMkLst>
            <pc:docMk/>
            <pc:sldMk cId="942706067" sldId="1463"/>
            <ac:spMk id="2" creationId="{AD81A3B8-6970-45B2-B19C-27ACC5F192BC}"/>
          </ac:spMkLst>
        </pc:spChg>
        <pc:spChg chg="add mod">
          <ac:chgData name="moon ji hyun" userId="288062a3a526a2ae" providerId="Windows Live" clId="Web-{0ECCF46B-9A37-4B6F-908F-5CAB17831EFA}" dt="2020-05-08T12:47:27.831" v="9473" actId="20577"/>
          <ac:spMkLst>
            <pc:docMk/>
            <pc:sldMk cId="942706067" sldId="1463"/>
            <ac:spMk id="3" creationId="{B66814EF-B251-41E5-B837-6587D9316899}"/>
          </ac:spMkLst>
        </pc:spChg>
        <pc:spChg chg="add del mod">
          <ac:chgData name="moon ji hyun" userId="288062a3a526a2ae" providerId="Windows Live" clId="Web-{0ECCF46B-9A37-4B6F-908F-5CAB17831EFA}" dt="2020-05-08T12:53:06.613" v="10104"/>
          <ac:spMkLst>
            <pc:docMk/>
            <pc:sldMk cId="942706067" sldId="1463"/>
            <ac:spMk id="4" creationId="{5E701143-A10A-4C8E-97AA-5FB803212297}"/>
          </ac:spMkLst>
        </pc:spChg>
        <pc:spChg chg="add mod">
          <ac:chgData name="moon ji hyun" userId="288062a3a526a2ae" providerId="Windows Live" clId="Web-{0ECCF46B-9A37-4B6F-908F-5CAB17831EFA}" dt="2020-05-08T13:01:48.035" v="11060" actId="1076"/>
          <ac:spMkLst>
            <pc:docMk/>
            <pc:sldMk cId="942706067" sldId="1463"/>
            <ac:spMk id="5" creationId="{7566283D-B609-47BD-B5F4-24C0EE9222DE}"/>
          </ac:spMkLst>
        </pc:spChg>
        <pc:spChg chg="mod">
          <ac:chgData name="moon ji hyun" userId="288062a3a526a2ae" providerId="Windows Live" clId="Web-{0ECCF46B-9A37-4B6F-908F-5CAB17831EFA}" dt="2020-05-08T12:55:55.566" v="10266" actId="1076"/>
          <ac:spMkLst>
            <pc:docMk/>
            <pc:sldMk cId="942706067" sldId="1463"/>
            <ac:spMk id="17" creationId="{F0AB4C18-0F1E-445F-AA6C-64E2F58E20C8}"/>
          </ac:spMkLst>
        </pc:spChg>
        <pc:spChg chg="del mod">
          <ac:chgData name="moon ji hyun" userId="288062a3a526a2ae" providerId="Windows Live" clId="Web-{0ECCF46B-9A37-4B6F-908F-5CAB17831EFA}" dt="2020-05-08T12:56:48.801" v="10354"/>
          <ac:spMkLst>
            <pc:docMk/>
            <pc:sldMk cId="942706067" sldId="1463"/>
            <ac:spMk id="19" creationId="{5ED6C0CE-9FC1-4EA7-A555-18399409EE02}"/>
          </ac:spMkLst>
        </pc:spChg>
        <pc:spChg chg="del">
          <ac:chgData name="moon ji hyun" userId="288062a3a526a2ae" providerId="Windows Live" clId="Web-{0ECCF46B-9A37-4B6F-908F-5CAB17831EFA}" dt="2020-05-08T11:59:35.467" v="920"/>
          <ac:spMkLst>
            <pc:docMk/>
            <pc:sldMk cId="942706067" sldId="1463"/>
            <ac:spMk id="23" creationId="{C3BEA4EA-4ECC-42EF-BF7D-A5B95E160E04}"/>
          </ac:spMkLst>
        </pc:spChg>
        <pc:spChg chg="add mod">
          <ac:chgData name="moon ji hyun" userId="288062a3a526a2ae" providerId="Windows Live" clId="Web-{0ECCF46B-9A37-4B6F-908F-5CAB17831EFA}" dt="2020-05-08T12:55:55.801" v="10281" actId="1076"/>
          <ac:spMkLst>
            <pc:docMk/>
            <pc:sldMk cId="942706067" sldId="1463"/>
            <ac:spMk id="26" creationId="{C3688F84-B31C-4BF2-B718-D6E45AE418EE}"/>
          </ac:spMkLst>
        </pc:spChg>
        <pc:spChg chg="mod">
          <ac:chgData name="moon ji hyun" userId="288062a3a526a2ae" providerId="Windows Live" clId="Web-{0ECCF46B-9A37-4B6F-908F-5CAB17831EFA}" dt="2020-05-08T12:55:55.598" v="10268" actId="1076"/>
          <ac:spMkLst>
            <pc:docMk/>
            <pc:sldMk cId="942706067" sldId="1463"/>
            <ac:spMk id="29" creationId="{2BB95025-746A-4A71-8E98-4AF896A2B0AE}"/>
          </ac:spMkLst>
        </pc:spChg>
        <pc:spChg chg="mod">
          <ac:chgData name="moon ji hyun" userId="288062a3a526a2ae" providerId="Windows Live" clId="Web-{0ECCF46B-9A37-4B6F-908F-5CAB17831EFA}" dt="2020-05-08T12:25:00.799" v="4623" actId="20577"/>
          <ac:spMkLst>
            <pc:docMk/>
            <pc:sldMk cId="942706067" sldId="1463"/>
            <ac:spMk id="30" creationId="{203F077F-522C-47D6-A3B6-FB31B4265CC0}"/>
          </ac:spMkLst>
        </pc:spChg>
        <pc:spChg chg="mod">
          <ac:chgData name="moon ji hyun" userId="288062a3a526a2ae" providerId="Windows Live" clId="Web-{0ECCF46B-9A37-4B6F-908F-5CAB17831EFA}" dt="2020-05-08T12:55:55.613" v="10269" actId="1076"/>
          <ac:spMkLst>
            <pc:docMk/>
            <pc:sldMk cId="942706067" sldId="1463"/>
            <ac:spMk id="31" creationId="{C120FA50-8859-449F-AEDC-D6692A0CF4D3}"/>
          </ac:spMkLst>
        </pc:spChg>
        <pc:spChg chg="mod">
          <ac:chgData name="moon ji hyun" userId="288062a3a526a2ae" providerId="Windows Live" clId="Web-{0ECCF46B-9A37-4B6F-908F-5CAB17831EFA}" dt="2020-05-08T12:55:55.629" v="10270" actId="1076"/>
          <ac:spMkLst>
            <pc:docMk/>
            <pc:sldMk cId="942706067" sldId="1463"/>
            <ac:spMk id="32" creationId="{DAB39E5D-B957-4362-9A15-4FEDB89A2BC7}"/>
          </ac:spMkLst>
        </pc:spChg>
        <pc:spChg chg="mod">
          <ac:chgData name="moon ji hyun" userId="288062a3a526a2ae" providerId="Windows Live" clId="Web-{0ECCF46B-9A37-4B6F-908F-5CAB17831EFA}" dt="2020-05-08T12:55:55.660" v="10271" actId="1076"/>
          <ac:spMkLst>
            <pc:docMk/>
            <pc:sldMk cId="942706067" sldId="1463"/>
            <ac:spMk id="33" creationId="{939E7DFE-3329-46FC-930B-6CA27BCCD45A}"/>
          </ac:spMkLst>
        </pc:spChg>
        <pc:spChg chg="add del mod">
          <ac:chgData name="moon ji hyun" userId="288062a3a526a2ae" providerId="Windows Live" clId="Web-{0ECCF46B-9A37-4B6F-908F-5CAB17831EFA}" dt="2020-05-08T12:52:09.566" v="9998"/>
          <ac:spMkLst>
            <pc:docMk/>
            <pc:sldMk cId="942706067" sldId="1463"/>
            <ac:spMk id="34" creationId="{2C3837E8-27C5-44CE-BE82-03988B39B221}"/>
          </ac:spMkLst>
        </pc:spChg>
        <pc:spChg chg="mod">
          <ac:chgData name="moon ji hyun" userId="288062a3a526a2ae" providerId="Windows Live" clId="Web-{0ECCF46B-9A37-4B6F-908F-5CAB17831EFA}" dt="2020-05-08T12:55:55.676" v="10272" actId="1076"/>
          <ac:spMkLst>
            <pc:docMk/>
            <pc:sldMk cId="942706067" sldId="1463"/>
            <ac:spMk id="35" creationId="{C41289FF-1645-4AF4-82E4-8804C5B3B989}"/>
          </ac:spMkLst>
        </pc:spChg>
        <pc:spChg chg="mod">
          <ac:chgData name="moon ji hyun" userId="288062a3a526a2ae" providerId="Windows Live" clId="Web-{0ECCF46B-9A37-4B6F-908F-5CAB17831EFA}" dt="2020-05-08T12:55:55.738" v="10277" actId="1076"/>
          <ac:spMkLst>
            <pc:docMk/>
            <pc:sldMk cId="942706067" sldId="1463"/>
            <ac:spMk id="40" creationId="{BAE49B5E-9482-4DEE-9EB3-C7DEB8EFAEF1}"/>
          </ac:spMkLst>
        </pc:spChg>
        <pc:spChg chg="del">
          <ac:chgData name="moon ji hyun" userId="288062a3a526a2ae" providerId="Windows Live" clId="Web-{0ECCF46B-9A37-4B6F-908F-5CAB17831EFA}" dt="2020-05-08T12:00:19.873" v="1036"/>
          <ac:spMkLst>
            <pc:docMk/>
            <pc:sldMk cId="942706067" sldId="1463"/>
            <ac:spMk id="41" creationId="{8D9FABC1-26A6-4E97-9308-451FCB349850}"/>
          </ac:spMkLst>
        </pc:spChg>
        <pc:spChg chg="mod">
          <ac:chgData name="moon ji hyun" userId="288062a3a526a2ae" providerId="Windows Live" clId="Web-{0ECCF46B-9A37-4B6F-908F-5CAB17831EFA}" dt="2020-05-08T12:55:55.754" v="10278" actId="1076"/>
          <ac:spMkLst>
            <pc:docMk/>
            <pc:sldMk cId="942706067" sldId="1463"/>
            <ac:spMk id="42" creationId="{8D9FABC1-26A6-4E97-9308-451FCB349850}"/>
          </ac:spMkLst>
        </pc:spChg>
        <pc:spChg chg="mod">
          <ac:chgData name="moon ji hyun" userId="288062a3a526a2ae" providerId="Windows Live" clId="Web-{0ECCF46B-9A37-4B6F-908F-5CAB17831EFA}" dt="2020-05-08T12:55:55.769" v="10279" actId="1076"/>
          <ac:spMkLst>
            <pc:docMk/>
            <pc:sldMk cId="942706067" sldId="1463"/>
            <ac:spMk id="43" creationId="{8D9FABC1-26A6-4E97-9308-451FCB349850}"/>
          </ac:spMkLst>
        </pc:spChg>
        <pc:spChg chg="mod">
          <ac:chgData name="moon ji hyun" userId="288062a3a526a2ae" providerId="Windows Live" clId="Web-{0ECCF46B-9A37-4B6F-908F-5CAB17831EFA}" dt="2020-05-08T12:55:55.785" v="10280" actId="1076"/>
          <ac:spMkLst>
            <pc:docMk/>
            <pc:sldMk cId="942706067" sldId="1463"/>
            <ac:spMk id="44" creationId="{8D9FABC1-26A6-4E97-9308-451FCB349850}"/>
          </ac:spMkLst>
        </pc:spChg>
        <pc:spChg chg="mod">
          <ac:chgData name="moon ji hyun" userId="288062a3a526a2ae" providerId="Windows Live" clId="Web-{0ECCF46B-9A37-4B6F-908F-5CAB17831EFA}" dt="2020-05-08T12:55:55.832" v="10283" actId="1076"/>
          <ac:spMkLst>
            <pc:docMk/>
            <pc:sldMk cId="942706067" sldId="1463"/>
            <ac:spMk id="45" creationId="{FBD7CCB8-3E4D-42D9-A830-25FC6BD2F292}"/>
          </ac:spMkLst>
        </pc:spChg>
        <pc:spChg chg="del mod">
          <ac:chgData name="moon ji hyun" userId="288062a3a526a2ae" providerId="Windows Live" clId="Web-{0ECCF46B-9A37-4B6F-908F-5CAB17831EFA}" dt="2020-05-08T12:45:24.175" v="9211"/>
          <ac:spMkLst>
            <pc:docMk/>
            <pc:sldMk cId="942706067" sldId="1463"/>
            <ac:spMk id="50" creationId="{511F83F0-E042-40D8-9A22-F10361A52088}"/>
          </ac:spMkLst>
        </pc:spChg>
        <pc:cxnChg chg="mod">
          <ac:chgData name="moon ji hyun" userId="288062a3a526a2ae" providerId="Windows Live" clId="Web-{0ECCF46B-9A37-4B6F-908F-5CAB17831EFA}" dt="2020-05-08T12:55:55.582" v="10267" actId="1076"/>
          <ac:cxnSpMkLst>
            <pc:docMk/>
            <pc:sldMk cId="942706067" sldId="1463"/>
            <ac:cxnSpMk id="27" creationId="{5B163E91-5E35-43D5-93C2-A421C6E6760C}"/>
          </ac:cxnSpMkLst>
        </pc:cxnChg>
        <pc:cxnChg chg="mod">
          <ac:chgData name="moon ji hyun" userId="288062a3a526a2ae" providerId="Windows Live" clId="Web-{0ECCF46B-9A37-4B6F-908F-5CAB17831EFA}" dt="2020-05-08T12:06:22.201" v="1318"/>
          <ac:cxnSpMkLst>
            <pc:docMk/>
            <pc:sldMk cId="942706067" sldId="1463"/>
            <ac:cxnSpMk id="28" creationId="{6D139DA2-A4CF-4A51-A53B-FFF73A928D4B}"/>
          </ac:cxnSpMkLst>
        </pc:cxnChg>
        <pc:cxnChg chg="mod">
          <ac:chgData name="moon ji hyun" userId="288062a3a526a2ae" providerId="Windows Live" clId="Web-{0ECCF46B-9A37-4B6F-908F-5CAB17831EFA}" dt="2020-05-08T12:55:55.691" v="10273" actId="1076"/>
          <ac:cxnSpMkLst>
            <pc:docMk/>
            <pc:sldMk cId="942706067" sldId="1463"/>
            <ac:cxnSpMk id="36" creationId="{5CA1053B-A7F3-4BBD-A442-CFE19694DF30}"/>
          </ac:cxnSpMkLst>
        </pc:cxnChg>
        <pc:cxnChg chg="mod">
          <ac:chgData name="moon ji hyun" userId="288062a3a526a2ae" providerId="Windows Live" clId="Web-{0ECCF46B-9A37-4B6F-908F-5CAB17831EFA}" dt="2020-05-08T12:55:55.707" v="10274" actId="1076"/>
          <ac:cxnSpMkLst>
            <pc:docMk/>
            <pc:sldMk cId="942706067" sldId="1463"/>
            <ac:cxnSpMk id="37" creationId="{6E243760-1E1F-4695-B2CE-9E1A352C65E0}"/>
          </ac:cxnSpMkLst>
        </pc:cxnChg>
        <pc:cxnChg chg="mod">
          <ac:chgData name="moon ji hyun" userId="288062a3a526a2ae" providerId="Windows Live" clId="Web-{0ECCF46B-9A37-4B6F-908F-5CAB17831EFA}" dt="2020-05-08T12:55:55.707" v="10275" actId="1076"/>
          <ac:cxnSpMkLst>
            <pc:docMk/>
            <pc:sldMk cId="942706067" sldId="1463"/>
            <ac:cxnSpMk id="38" creationId="{0FBB8EC2-2E64-40BC-B29A-1AD2CB68C50E}"/>
          </ac:cxnSpMkLst>
        </pc:cxnChg>
        <pc:cxnChg chg="mod">
          <ac:chgData name="moon ji hyun" userId="288062a3a526a2ae" providerId="Windows Live" clId="Web-{0ECCF46B-9A37-4B6F-908F-5CAB17831EFA}" dt="2020-05-08T12:55:55.723" v="10276" actId="1076"/>
          <ac:cxnSpMkLst>
            <pc:docMk/>
            <pc:sldMk cId="942706067" sldId="1463"/>
            <ac:cxnSpMk id="39" creationId="{0BB5B734-8CC6-4047-A5D6-85EE579B1D1B}"/>
          </ac:cxnSpMkLst>
        </pc:cxnChg>
        <pc:cxnChg chg="mod">
          <ac:chgData name="moon ji hyun" userId="288062a3a526a2ae" providerId="Windows Live" clId="Web-{0ECCF46B-9A37-4B6F-908F-5CAB17831EFA}" dt="2020-05-08T12:55:55.816" v="10282" actId="1076"/>
          <ac:cxnSpMkLst>
            <pc:docMk/>
            <pc:sldMk cId="942706067" sldId="1463"/>
            <ac:cxnSpMk id="41" creationId="{E75A8FC3-1F23-4371-A703-97DB6AEF4F58}"/>
          </ac:cxnSpMkLst>
        </pc:cxnChg>
      </pc:sldChg>
      <pc:sldChg chg="addSp modSp add del replId">
        <pc:chgData name="moon ji hyun" userId="288062a3a526a2ae" providerId="Windows Live" clId="Web-{0ECCF46B-9A37-4B6F-908F-5CAB17831EFA}" dt="2020-05-08T11:59:27.279" v="918"/>
        <pc:sldMkLst>
          <pc:docMk/>
          <pc:sldMk cId="2648960379" sldId="1464"/>
        </pc:sldMkLst>
        <pc:spChg chg="add mod">
          <ac:chgData name="moon ji hyun" userId="288062a3a526a2ae" providerId="Windows Live" clId="Web-{0ECCF46B-9A37-4B6F-908F-5CAB17831EFA}" dt="2020-05-08T11:56:49.536" v="781" actId="1076"/>
          <ac:spMkLst>
            <pc:docMk/>
            <pc:sldMk cId="2648960379" sldId="1464"/>
            <ac:spMk id="2" creationId="{E341A6E6-13A9-4F82-A343-23ABBDE5BEAE}"/>
          </ac:spMkLst>
        </pc:spChg>
        <pc:spChg chg="mod">
          <ac:chgData name="moon ji hyun" userId="288062a3a526a2ae" providerId="Windows Live" clId="Web-{0ECCF46B-9A37-4B6F-908F-5CAB17831EFA}" dt="2020-05-08T11:56:42.849" v="778" actId="20577"/>
          <ac:spMkLst>
            <pc:docMk/>
            <pc:sldMk cId="2648960379" sldId="1464"/>
            <ac:spMk id="23" creationId="{C3BEA4EA-4ECC-42EF-BF7D-A5B95E160E04}"/>
          </ac:spMkLst>
        </pc:spChg>
      </pc:sldChg>
      <pc:sldChg chg="addSp delSp modSp">
        <pc:chgData name="moon ji hyun" userId="288062a3a526a2ae" providerId="Windows Live" clId="Web-{0ECCF46B-9A37-4B6F-908F-5CAB17831EFA}" dt="2020-05-08T12:54:28.785" v="10202" actId="20577"/>
        <pc:sldMkLst>
          <pc:docMk/>
          <pc:sldMk cId="3853428591" sldId="1464"/>
        </pc:sldMkLst>
        <pc:spChg chg="add mod">
          <ac:chgData name="moon ji hyun" userId="288062a3a526a2ae" providerId="Windows Live" clId="Web-{0ECCF46B-9A37-4B6F-908F-5CAB17831EFA}" dt="2020-05-08T12:54:28.785" v="10202" actId="20577"/>
          <ac:spMkLst>
            <pc:docMk/>
            <pc:sldMk cId="3853428591" sldId="1464"/>
            <ac:spMk id="3" creationId="{31BABDE7-C90A-48D6-8142-8071B7D42D04}"/>
          </ac:spMkLst>
        </pc:spChg>
        <pc:spChg chg="del">
          <ac:chgData name="moon ji hyun" userId="288062a3a526a2ae" providerId="Windows Live" clId="Web-{0ECCF46B-9A37-4B6F-908F-5CAB17831EFA}" dt="2020-05-08T12:54:19.894" v="10188"/>
          <ac:spMkLst>
            <pc:docMk/>
            <pc:sldMk cId="3853428591" sldId="1464"/>
            <ac:spMk id="14" creationId="{575802D2-E753-45B0-859C-0096BAA6E614}"/>
          </ac:spMkLst>
        </pc:spChg>
        <pc:graphicFrameChg chg="mod">
          <ac:chgData name="moon ji hyun" userId="288062a3a526a2ae" providerId="Windows Live" clId="Web-{0ECCF46B-9A37-4B6F-908F-5CAB17831EFA}" dt="2020-05-08T12:54:14.285" v="10187" actId="1076"/>
          <ac:graphicFrameMkLst>
            <pc:docMk/>
            <pc:sldMk cId="3853428591" sldId="1464"/>
            <ac:graphicFrameMk id="11" creationId="{00A8097E-22B8-4BC1-BBBB-050BE016AE00}"/>
          </ac:graphicFrameMkLst>
        </pc:graphicFrameChg>
      </pc:sldChg>
      <pc:sldChg chg="addSp delSp modSp">
        <pc:chgData name="moon ji hyun" userId="288062a3a526a2ae" providerId="Windows Live" clId="Web-{0ECCF46B-9A37-4B6F-908F-5CAB17831EFA}" dt="2020-05-08T12:57:41.926" v="10376"/>
        <pc:sldMkLst>
          <pc:docMk/>
          <pc:sldMk cId="1127829937" sldId="1465"/>
        </pc:sldMkLst>
        <pc:spChg chg="add mod">
          <ac:chgData name="moon ji hyun" userId="288062a3a526a2ae" providerId="Windows Live" clId="Web-{0ECCF46B-9A37-4B6F-908F-5CAB17831EFA}" dt="2020-05-08T12:55:11.707" v="10262" actId="20577"/>
          <ac:spMkLst>
            <pc:docMk/>
            <pc:sldMk cId="1127829937" sldId="1465"/>
            <ac:spMk id="2" creationId="{A3342FC3-24D8-43F6-A6BA-92409E420DEA}"/>
          </ac:spMkLst>
        </pc:spChg>
        <pc:spChg chg="del">
          <ac:chgData name="moon ji hyun" userId="288062a3a526a2ae" providerId="Windows Live" clId="Web-{0ECCF46B-9A37-4B6F-908F-5CAB17831EFA}" dt="2020-05-08T12:54:34.144" v="10205"/>
          <ac:spMkLst>
            <pc:docMk/>
            <pc:sldMk cId="1127829937" sldId="1465"/>
            <ac:spMk id="7" creationId="{7252C376-5AE1-4CB7-94A8-2B45AB98058F}"/>
          </ac:spMkLst>
        </pc:spChg>
        <pc:graphicFrameChg chg="mod modGraphic">
          <ac:chgData name="moon ji hyun" userId="288062a3a526a2ae" providerId="Windows Live" clId="Web-{0ECCF46B-9A37-4B6F-908F-5CAB17831EFA}" dt="2020-05-08T12:57:41.926" v="10376"/>
          <ac:graphicFrameMkLst>
            <pc:docMk/>
            <pc:sldMk cId="1127829937" sldId="1465"/>
            <ac:graphicFrameMk id="8" creationId="{55961C68-2668-40E7-8123-922D4330E4B9}"/>
          </ac:graphicFrameMkLst>
        </pc:graphicFrameChg>
      </pc:sldChg>
    </pc:docChg>
  </pc:docChgLst>
  <pc:docChgLst>
    <pc:chgData name="moon ji hyun" userId="288062a3a526a2ae" providerId="Windows Live" clId="Web-{DA36C667-1400-4640-AB48-D41332A56526}"/>
    <pc:docChg chg="addSld delSld modSld sldOrd">
      <pc:chgData name="moon ji hyun" userId="288062a3a526a2ae" providerId="Windows Live" clId="Web-{DA36C667-1400-4640-AB48-D41332A56526}" dt="2020-05-15T10:35:41.193" v="4659" actId="20577"/>
      <pc:docMkLst>
        <pc:docMk/>
      </pc:docMkLst>
      <pc:sldChg chg="addSp delSp modSp">
        <pc:chgData name="moon ji hyun" userId="288062a3a526a2ae" providerId="Windows Live" clId="Web-{DA36C667-1400-4640-AB48-D41332A56526}" dt="2020-05-15T10:29:26.460" v="4557" actId="1076"/>
        <pc:sldMkLst>
          <pc:docMk/>
          <pc:sldMk cId="0" sldId="1310"/>
        </pc:sldMkLst>
        <pc:spChg chg="add mod">
          <ac:chgData name="moon ji hyun" userId="288062a3a526a2ae" providerId="Windows Live" clId="Web-{DA36C667-1400-4640-AB48-D41332A56526}" dt="2020-05-15T09:50:14.513" v="3159" actId="20577"/>
          <ac:spMkLst>
            <pc:docMk/>
            <pc:sldMk cId="0" sldId="1310"/>
            <ac:spMk id="5" creationId="{C1CEBA08-5EAF-44ED-AAC6-A7ECF72AF220}"/>
          </ac:spMkLst>
        </pc:spChg>
        <pc:spChg chg="del">
          <ac:chgData name="moon ji hyun" userId="288062a3a526a2ae" providerId="Windows Live" clId="Web-{DA36C667-1400-4640-AB48-D41332A56526}" dt="2020-05-15T09:50:10.356" v="3138"/>
          <ac:spMkLst>
            <pc:docMk/>
            <pc:sldMk cId="0" sldId="1310"/>
            <ac:spMk id="27" creationId="{00000000-0000-0000-0000-000000000000}"/>
          </ac:spMkLst>
        </pc:spChg>
        <pc:grpChg chg="mod">
          <ac:chgData name="moon ji hyun" userId="288062a3a526a2ae" providerId="Windows Live" clId="Web-{DA36C667-1400-4640-AB48-D41332A56526}" dt="2020-05-15T10:29:26.413" v="4555" actId="1076"/>
          <ac:grpSpMkLst>
            <pc:docMk/>
            <pc:sldMk cId="0" sldId="1310"/>
            <ac:grpSpMk id="2" creationId="{00000000-0000-0000-0000-000000000000}"/>
          </ac:grpSpMkLst>
        </pc:grpChg>
        <pc:grpChg chg="mod">
          <ac:chgData name="moon ji hyun" userId="288062a3a526a2ae" providerId="Windows Live" clId="Web-{DA36C667-1400-4640-AB48-D41332A56526}" dt="2020-05-15T10:29:26.444" v="4556" actId="1076"/>
          <ac:grpSpMkLst>
            <pc:docMk/>
            <pc:sldMk cId="0" sldId="1310"/>
            <ac:grpSpMk id="3" creationId="{00000000-0000-0000-0000-000000000000}"/>
          </ac:grpSpMkLst>
        </pc:grpChg>
        <pc:grpChg chg="mod">
          <ac:chgData name="moon ji hyun" userId="288062a3a526a2ae" providerId="Windows Live" clId="Web-{DA36C667-1400-4640-AB48-D41332A56526}" dt="2020-05-15T10:29:26.460" v="4557" actId="1076"/>
          <ac:grpSpMkLst>
            <pc:docMk/>
            <pc:sldMk cId="0" sldId="1310"/>
            <ac:grpSpMk id="4" creationId="{00000000-0000-0000-0000-000000000000}"/>
          </ac:grpSpMkLst>
        </pc:grpChg>
      </pc:sldChg>
      <pc:sldChg chg="addSp delSp modSp">
        <pc:chgData name="moon ji hyun" userId="288062a3a526a2ae" providerId="Windows Live" clId="Web-{DA36C667-1400-4640-AB48-D41332A56526}" dt="2020-05-15T09:50:25.872" v="3200" actId="20577"/>
        <pc:sldMkLst>
          <pc:docMk/>
          <pc:sldMk cId="0" sldId="1409"/>
        </pc:sldMkLst>
        <pc:spChg chg="add mod">
          <ac:chgData name="moon ji hyun" userId="288062a3a526a2ae" providerId="Windows Live" clId="Web-{DA36C667-1400-4640-AB48-D41332A56526}" dt="2020-05-15T09:50:25.872" v="3200" actId="20577"/>
          <ac:spMkLst>
            <pc:docMk/>
            <pc:sldMk cId="0" sldId="1409"/>
            <ac:spMk id="6" creationId="{1646B64D-0490-4642-8F69-419511462660}"/>
          </ac:spMkLst>
        </pc:spChg>
        <pc:spChg chg="del">
          <ac:chgData name="moon ji hyun" userId="288062a3a526a2ae" providerId="Windows Live" clId="Web-{DA36C667-1400-4640-AB48-D41332A56526}" dt="2020-05-15T09:50:18.231" v="3161"/>
          <ac:spMkLst>
            <pc:docMk/>
            <pc:sldMk cId="0" sldId="1409"/>
            <ac:spMk id="25" creationId="{00000000-0000-0000-0000-000000000000}"/>
          </ac:spMkLst>
        </pc:spChg>
      </pc:sldChg>
      <pc:sldChg chg="addSp delSp modSp del">
        <pc:chgData name="moon ji hyun" userId="288062a3a526a2ae" providerId="Windows Live" clId="Web-{DA36C667-1400-4640-AB48-D41332A56526}" dt="2020-05-15T10:17:19.758" v="4243"/>
        <pc:sldMkLst>
          <pc:docMk/>
          <pc:sldMk cId="1282580141" sldId="1439"/>
        </pc:sldMkLst>
        <pc:spChg chg="add mod">
          <ac:chgData name="moon ji hyun" userId="288062a3a526a2ae" providerId="Windows Live" clId="Web-{DA36C667-1400-4640-AB48-D41332A56526}" dt="2020-05-15T09:49:48.700" v="3136" actId="20577"/>
          <ac:spMkLst>
            <pc:docMk/>
            <pc:sldMk cId="1282580141" sldId="1439"/>
            <ac:spMk id="3" creationId="{1AC46ED0-B225-4B24-8314-18187F824D32}"/>
          </ac:spMkLst>
        </pc:spChg>
        <pc:spChg chg="mod">
          <ac:chgData name="moon ji hyun" userId="288062a3a526a2ae" providerId="Windows Live" clId="Web-{DA36C667-1400-4640-AB48-D41332A56526}" dt="2020-05-15T09:11:22.925" v="2153"/>
          <ac:spMkLst>
            <pc:docMk/>
            <pc:sldMk cId="1282580141" sldId="1439"/>
            <ac:spMk id="11" creationId="{00000000-0000-0000-0000-000000000000}"/>
          </ac:spMkLst>
        </pc:spChg>
        <pc:spChg chg="del">
          <ac:chgData name="moon ji hyun" userId="288062a3a526a2ae" providerId="Windows Live" clId="Web-{DA36C667-1400-4640-AB48-D41332A56526}" dt="2020-05-15T09:49:44.466" v="3119"/>
          <ac:spMkLst>
            <pc:docMk/>
            <pc:sldMk cId="1282580141" sldId="1439"/>
            <ac:spMk id="24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9:11:11.769" v="2149"/>
          <ac:spMkLst>
            <pc:docMk/>
            <pc:sldMk cId="1282580141" sldId="1439"/>
            <ac:spMk id="27654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8:49:17.709" v="1406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8:49:17.678" v="1405" actId="1076"/>
          <ac:spMkLst>
            <pc:docMk/>
            <pc:sldMk cId="1282580141" sldId="1439"/>
            <ac:spMk id="27658" creationId="{00000000-0000-0000-0000-000000000000}"/>
          </ac:spMkLst>
        </pc:spChg>
        <pc:grpChg chg="mod">
          <ac:chgData name="moon ji hyun" userId="288062a3a526a2ae" providerId="Windows Live" clId="Web-{DA36C667-1400-4640-AB48-D41332A56526}" dt="2020-05-15T08:49:17.725" v="1407" actId="1076"/>
          <ac:grpSpMkLst>
            <pc:docMk/>
            <pc:sldMk cId="1282580141" sldId="1439"/>
            <ac:grpSpMk id="2" creationId="{00000000-0000-0000-0000-000000000000}"/>
          </ac:grpSpMkLst>
        </pc:grpChg>
      </pc:sldChg>
      <pc:sldChg chg="addSp delSp modSp ord">
        <pc:chgData name="moon ji hyun" userId="288062a3a526a2ae" providerId="Windows Live" clId="Web-{DA36C667-1400-4640-AB48-D41332A56526}" dt="2020-05-15T10:24:33.914" v="4517"/>
        <pc:sldMkLst>
          <pc:docMk/>
          <pc:sldMk cId="184987163" sldId="1452"/>
        </pc:sldMkLst>
        <pc:spChg chg="del">
          <ac:chgData name="moon ji hyun" userId="288062a3a526a2ae" providerId="Windows Live" clId="Web-{DA36C667-1400-4640-AB48-D41332A56526}" dt="2020-05-15T09:36:43.562" v="2711"/>
          <ac:spMkLst>
            <pc:docMk/>
            <pc:sldMk cId="184987163" sldId="1452"/>
            <ac:spMk id="2" creationId="{067D07DB-C217-402A-8343-DC7F58C825AE}"/>
          </ac:spMkLst>
        </pc:spChg>
        <pc:spChg chg="del mod">
          <ac:chgData name="moon ji hyun" userId="288062a3a526a2ae" providerId="Windows Live" clId="Web-{DA36C667-1400-4640-AB48-D41332A56526}" dt="2020-05-15T09:54:34.996" v="3591"/>
          <ac:spMkLst>
            <pc:docMk/>
            <pc:sldMk cId="184987163" sldId="1452"/>
            <ac:spMk id="2" creationId="{DB15C27A-35A2-40EA-BF5F-74099D449EAE}"/>
          </ac:spMkLst>
        </pc:spChg>
        <pc:spChg chg="add mod">
          <ac:chgData name="moon ji hyun" userId="288062a3a526a2ae" providerId="Windows Live" clId="Web-{DA36C667-1400-4640-AB48-D41332A56526}" dt="2020-05-15T10:14:18.525" v="4184" actId="1076"/>
          <ac:spMkLst>
            <pc:docMk/>
            <pc:sldMk cId="184987163" sldId="1452"/>
            <ac:spMk id="3" creationId="{47E91015-0EA4-4EE7-9A92-F86799C222A0}"/>
          </ac:spMkLst>
        </pc:spChg>
        <pc:spChg chg="mod">
          <ac:chgData name="moon ji hyun" userId="288062a3a526a2ae" providerId="Windows Live" clId="Web-{DA36C667-1400-4640-AB48-D41332A56526}" dt="2020-05-15T10:15:26.353" v="4198" actId="20577"/>
          <ac:spMkLst>
            <pc:docMk/>
            <pc:sldMk cId="184987163" sldId="1452"/>
            <ac:spMk id="5" creationId="{001130F1-D023-4CBE-A041-6DE4DC3AB2C5}"/>
          </ac:spMkLst>
        </pc:spChg>
        <pc:spChg chg="add mod">
          <ac:chgData name="moon ji hyun" userId="288062a3a526a2ae" providerId="Windows Live" clId="Web-{DA36C667-1400-4640-AB48-D41332A56526}" dt="2020-05-15T10:14:18.540" v="4185" actId="1076"/>
          <ac:spMkLst>
            <pc:docMk/>
            <pc:sldMk cId="184987163" sldId="1452"/>
            <ac:spMk id="9" creationId="{47C29393-BAB5-4FB6-87FE-760C572974AE}"/>
          </ac:spMkLst>
        </pc:spChg>
        <pc:spChg chg="mod">
          <ac:chgData name="moon ji hyun" userId="288062a3a526a2ae" providerId="Windows Live" clId="Web-{DA36C667-1400-4640-AB48-D41332A56526}" dt="2020-05-15T10:09:43.182" v="4111" actId="1076"/>
          <ac:spMkLst>
            <pc:docMk/>
            <pc:sldMk cId="184987163" sldId="1452"/>
            <ac:spMk id="21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10:09:43.166" v="4110" actId="1076"/>
          <ac:spMkLst>
            <pc:docMk/>
            <pc:sldMk cId="184987163" sldId="1452"/>
            <ac:spMk id="22" creationId="{00000000-0000-0000-0000-000000000000}"/>
          </ac:spMkLst>
        </pc:spChg>
        <pc:picChg chg="del">
          <ac:chgData name="moon ji hyun" userId="288062a3a526a2ae" providerId="Windows Live" clId="Web-{DA36C667-1400-4640-AB48-D41332A56526}" dt="2020-05-15T08:31:34.993" v="571"/>
          <ac:picMkLst>
            <pc:docMk/>
            <pc:sldMk cId="184987163" sldId="1452"/>
            <ac:picMk id="3" creationId="{183279FB-9C2C-4A71-889E-B0EAC0310105}"/>
          </ac:picMkLst>
        </pc:picChg>
        <pc:picChg chg="add del mod">
          <ac:chgData name="moon ji hyun" userId="288062a3a526a2ae" providerId="Windows Live" clId="Web-{DA36C667-1400-4640-AB48-D41332A56526}" dt="2020-05-15T09:55:39.434" v="3605"/>
          <ac:picMkLst>
            <pc:docMk/>
            <pc:sldMk cId="184987163" sldId="1452"/>
            <ac:picMk id="4" creationId="{A2FBF66B-3265-411F-9F6F-88E7782927E0}"/>
          </ac:picMkLst>
        </pc:picChg>
        <pc:picChg chg="add del mod">
          <ac:chgData name="moon ji hyun" userId="288062a3a526a2ae" providerId="Windows Live" clId="Web-{DA36C667-1400-4640-AB48-D41332A56526}" dt="2020-05-15T09:55:44.480" v="3607"/>
          <ac:picMkLst>
            <pc:docMk/>
            <pc:sldMk cId="184987163" sldId="1452"/>
            <ac:picMk id="6" creationId="{9F65B1B6-3B08-4D6A-94F1-0409BE8841C8}"/>
          </ac:picMkLst>
        </pc:picChg>
        <pc:picChg chg="add mod">
          <ac:chgData name="moon ji hyun" userId="288062a3a526a2ae" providerId="Windows Live" clId="Web-{DA36C667-1400-4640-AB48-D41332A56526}" dt="2020-05-15T10:16:12.118" v="4216" actId="1076"/>
          <ac:picMkLst>
            <pc:docMk/>
            <pc:sldMk cId="184987163" sldId="1452"/>
            <ac:picMk id="7" creationId="{6E2F9F96-676C-402E-8718-2618ADC396C8}"/>
          </ac:picMkLst>
        </pc:picChg>
        <pc:picChg chg="del">
          <ac:chgData name="moon ji hyun" userId="288062a3a526a2ae" providerId="Windows Live" clId="Web-{DA36C667-1400-4640-AB48-D41332A56526}" dt="2020-05-15T08:31:35.009" v="572"/>
          <ac:picMkLst>
            <pc:docMk/>
            <pc:sldMk cId="184987163" sldId="1452"/>
            <ac:picMk id="7" creationId="{D532B3D6-D27C-49FB-ADD1-E2DB31606B74}"/>
          </ac:picMkLst>
        </pc:picChg>
        <pc:picChg chg="add mod">
          <ac:chgData name="moon ji hyun" userId="288062a3a526a2ae" providerId="Windows Live" clId="Web-{DA36C667-1400-4640-AB48-D41332A56526}" dt="2020-05-15T10:16:12.134" v="4217" actId="1076"/>
          <ac:picMkLst>
            <pc:docMk/>
            <pc:sldMk cId="184987163" sldId="1452"/>
            <ac:picMk id="8" creationId="{F10C6CE4-CF90-4883-BE14-7A9BF994C11C}"/>
          </ac:picMkLst>
        </pc:picChg>
        <pc:picChg chg="add del mod">
          <ac:chgData name="moon ji hyun" userId="288062a3a526a2ae" providerId="Windows Live" clId="Web-{DA36C667-1400-4640-AB48-D41332A56526}" dt="2020-05-15T10:15:29.634" v="4201"/>
          <ac:picMkLst>
            <pc:docMk/>
            <pc:sldMk cId="184987163" sldId="1452"/>
            <ac:picMk id="10" creationId="{BD2FB3EB-D5B7-4CB1-AF3E-DBB6A5ACD508}"/>
          </ac:picMkLst>
        </pc:picChg>
        <pc:picChg chg="add mod">
          <ac:chgData name="moon ji hyun" userId="288062a3a526a2ae" providerId="Windows Live" clId="Web-{DA36C667-1400-4640-AB48-D41332A56526}" dt="2020-05-15T10:16:12.149" v="4218" actId="1076"/>
          <ac:picMkLst>
            <pc:docMk/>
            <pc:sldMk cId="184987163" sldId="1452"/>
            <ac:picMk id="11" creationId="{40E45F3F-C68D-4EBD-8F6D-2BF864CBA22E}"/>
          </ac:picMkLst>
        </pc:picChg>
        <pc:picChg chg="add mod">
          <ac:chgData name="moon ji hyun" userId="288062a3a526a2ae" providerId="Windows Live" clId="Web-{DA36C667-1400-4640-AB48-D41332A56526}" dt="2020-05-15T10:16:12.165" v="4219" actId="1076"/>
          <ac:picMkLst>
            <pc:docMk/>
            <pc:sldMk cId="184987163" sldId="1452"/>
            <ac:picMk id="12" creationId="{A66295C6-41CB-4596-BC8A-FE477218E597}"/>
          </ac:picMkLst>
        </pc:picChg>
        <pc:picChg chg="add mod modCrop">
          <ac:chgData name="moon ji hyun" userId="288062a3a526a2ae" providerId="Windows Live" clId="Web-{DA36C667-1400-4640-AB48-D41332A56526}" dt="2020-05-15T10:16:12.024" v="4213" actId="1076"/>
          <ac:picMkLst>
            <pc:docMk/>
            <pc:sldMk cId="184987163" sldId="1452"/>
            <ac:picMk id="13" creationId="{3AE73E1C-7C13-482E-8071-D5003B79B523}"/>
          </ac:picMkLst>
        </pc:picChg>
        <pc:picChg chg="add mod">
          <ac:chgData name="moon ji hyun" userId="288062a3a526a2ae" providerId="Windows Live" clId="Web-{DA36C667-1400-4640-AB48-D41332A56526}" dt="2020-05-15T10:16:12.056" v="4214" actId="1076"/>
          <ac:picMkLst>
            <pc:docMk/>
            <pc:sldMk cId="184987163" sldId="1452"/>
            <ac:picMk id="14" creationId="{B0ACC09B-0CB8-4474-BA0A-5FC6EC416EDA}"/>
          </ac:picMkLst>
        </pc:picChg>
        <pc:picChg chg="add mod">
          <ac:chgData name="moon ji hyun" userId="288062a3a526a2ae" providerId="Windows Live" clId="Web-{DA36C667-1400-4640-AB48-D41332A56526}" dt="2020-05-15T10:16:12.102" v="4215" actId="1076"/>
          <ac:picMkLst>
            <pc:docMk/>
            <pc:sldMk cId="184987163" sldId="1452"/>
            <ac:picMk id="15" creationId="{82CF9F57-EACC-498E-AE0F-EBBA82FE85FA}"/>
          </ac:picMkLst>
        </pc:picChg>
        <pc:picChg chg="add mod ord">
          <ac:chgData name="moon ji hyun" userId="288062a3a526a2ae" providerId="Windows Live" clId="Web-{DA36C667-1400-4640-AB48-D41332A56526}" dt="2020-05-15T10:16:12.212" v="4220" actId="1076"/>
          <ac:picMkLst>
            <pc:docMk/>
            <pc:sldMk cId="184987163" sldId="1452"/>
            <ac:picMk id="16" creationId="{A89DAD06-EF62-48A5-A63F-B93E05D45792}"/>
          </ac:picMkLst>
        </pc:picChg>
        <pc:picChg chg="add del mod ord">
          <ac:chgData name="moon ji hyun" userId="288062a3a526a2ae" providerId="Windows Live" clId="Web-{DA36C667-1400-4640-AB48-D41332A56526}" dt="2020-05-15T10:07:12.651" v="4016"/>
          <ac:picMkLst>
            <pc:docMk/>
            <pc:sldMk cId="184987163" sldId="1452"/>
            <ac:picMk id="17" creationId="{88C2A3B1-F40C-4A35-8AD4-0057BAB13CCA}"/>
          </ac:picMkLst>
        </pc:picChg>
        <pc:picChg chg="add del mod ord">
          <ac:chgData name="moon ji hyun" userId="288062a3a526a2ae" providerId="Windows Live" clId="Web-{DA36C667-1400-4640-AB48-D41332A56526}" dt="2020-05-15T10:08:00.932" v="4030"/>
          <ac:picMkLst>
            <pc:docMk/>
            <pc:sldMk cId="184987163" sldId="1452"/>
            <ac:picMk id="19" creationId="{4AE20DBC-FB72-41D2-9643-CDE377BCE397}"/>
          </ac:picMkLst>
        </pc:picChg>
        <pc:picChg chg="add mod ord">
          <ac:chgData name="moon ji hyun" userId="288062a3a526a2ae" providerId="Windows Live" clId="Web-{DA36C667-1400-4640-AB48-D41332A56526}" dt="2020-05-15T10:16:11.993" v="4212" actId="1076"/>
          <ac:picMkLst>
            <pc:docMk/>
            <pc:sldMk cId="184987163" sldId="1452"/>
            <ac:picMk id="20" creationId="{9A286CAA-2875-49C8-B2CC-E7D525E5D2EC}"/>
          </ac:picMkLst>
        </pc:picChg>
      </pc:sldChg>
      <pc:sldChg chg="addSp delSp modSp">
        <pc:chgData name="moon ji hyun" userId="288062a3a526a2ae" providerId="Windows Live" clId="Web-{DA36C667-1400-4640-AB48-D41332A56526}" dt="2020-05-15T09:48:17.544" v="2988" actId="20577"/>
        <pc:sldMkLst>
          <pc:docMk/>
          <pc:sldMk cId="2435062543" sldId="1453"/>
        </pc:sldMkLst>
        <pc:spChg chg="mod">
          <ac:chgData name="moon ji hyun" userId="288062a3a526a2ae" providerId="Windows Live" clId="Web-{DA36C667-1400-4640-AB48-D41332A56526}" dt="2020-05-15T09:35:46.827" v="2706" actId="1076"/>
          <ac:spMkLst>
            <pc:docMk/>
            <pc:sldMk cId="2435062543" sldId="1453"/>
            <ac:spMk id="2" creationId="{B66D1299-8692-42B2-84C4-1BED76E3046D}"/>
          </ac:spMkLst>
        </pc:spChg>
        <pc:spChg chg="add mod">
          <ac:chgData name="moon ji hyun" userId="288062a3a526a2ae" providerId="Windows Live" clId="Web-{DA36C667-1400-4640-AB48-D41332A56526}" dt="2020-05-15T09:35:02.906" v="2616" actId="1076"/>
          <ac:spMkLst>
            <pc:docMk/>
            <pc:sldMk cId="2435062543" sldId="1453"/>
            <ac:spMk id="4" creationId="{1ADF19D8-94BF-417C-9F80-51B73235D6B1}"/>
          </ac:spMkLst>
        </pc:spChg>
        <pc:spChg chg="add mod">
          <ac:chgData name="moon ji hyun" userId="288062a3a526a2ae" providerId="Windows Live" clId="Web-{DA36C667-1400-4640-AB48-D41332A56526}" dt="2020-05-15T09:48:17.544" v="2988" actId="20577"/>
          <ac:spMkLst>
            <pc:docMk/>
            <pc:sldMk cId="2435062543" sldId="1453"/>
            <ac:spMk id="8" creationId="{CCFDAB65-85AD-4EB4-A63C-DD2694FAF0FC}"/>
          </ac:spMkLst>
        </pc:spChg>
        <pc:spChg chg="del mod">
          <ac:chgData name="moon ji hyun" userId="288062a3a526a2ae" providerId="Windows Live" clId="Web-{DA36C667-1400-4640-AB48-D41332A56526}" dt="2020-05-15T09:48:12.014" v="2960"/>
          <ac:spMkLst>
            <pc:docMk/>
            <pc:sldMk cId="2435062543" sldId="1453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9:36:09.593" v="2709" actId="1076"/>
          <ac:picMkLst>
            <pc:docMk/>
            <pc:sldMk cId="2435062543" sldId="1453"/>
            <ac:picMk id="7" creationId="{46CE7037-4957-4A5F-9ECD-5E40C124F2F9}"/>
          </ac:picMkLst>
        </pc:picChg>
      </pc:sldChg>
      <pc:sldChg chg="addSp delSp modSp ord">
        <pc:chgData name="moon ji hyun" userId="288062a3a526a2ae" providerId="Windows Live" clId="Web-{DA36C667-1400-4640-AB48-D41332A56526}" dt="2020-05-15T09:55:07.981" v="3603" actId="1076"/>
        <pc:sldMkLst>
          <pc:docMk/>
          <pc:sldMk cId="738642849" sldId="1454"/>
        </pc:sldMkLst>
        <pc:spChg chg="del">
          <ac:chgData name="moon ji hyun" userId="288062a3a526a2ae" providerId="Windows Live" clId="Web-{DA36C667-1400-4640-AB48-D41332A56526}" dt="2020-05-15T09:17:16.768" v="2160"/>
          <ac:spMkLst>
            <pc:docMk/>
            <pc:sldMk cId="738642849" sldId="1454"/>
            <ac:spMk id="3" creationId="{E2979B1C-D30D-4F3A-85B0-12FFAA67253A}"/>
          </ac:spMkLst>
        </pc:spChg>
        <pc:spChg chg="del">
          <ac:chgData name="moon ji hyun" userId="288062a3a526a2ae" providerId="Windows Live" clId="Web-{DA36C667-1400-4640-AB48-D41332A56526}" dt="2020-05-15T08:31:31.181" v="570"/>
          <ac:spMkLst>
            <pc:docMk/>
            <pc:sldMk cId="738642849" sldId="1454"/>
            <ac:spMk id="4" creationId="{13FE6876-C177-41F0-99D2-4BAF10C06424}"/>
          </ac:spMkLst>
        </pc:spChg>
        <pc:spChg chg="add mod">
          <ac:chgData name="moon ji hyun" userId="288062a3a526a2ae" providerId="Windows Live" clId="Web-{DA36C667-1400-4640-AB48-D41332A56526}" dt="2020-05-15T09:28:57.578" v="2547" actId="20577"/>
          <ac:spMkLst>
            <pc:docMk/>
            <pc:sldMk cId="738642849" sldId="1454"/>
            <ac:spMk id="6" creationId="{B350B6D5-9643-44E0-9A91-CB39E25CE5A5}"/>
          </ac:spMkLst>
        </pc:spChg>
        <pc:spChg chg="add mod">
          <ac:chgData name="moon ji hyun" userId="288062a3a526a2ae" providerId="Windows Live" clId="Web-{DA36C667-1400-4640-AB48-D41332A56526}" dt="2020-05-15T09:46:44.529" v="2874" actId="20577"/>
          <ac:spMkLst>
            <pc:docMk/>
            <pc:sldMk cId="738642849" sldId="1454"/>
            <ac:spMk id="7" creationId="{B2A160B2-C7C5-4D96-8D46-97BECA9A0C98}"/>
          </ac:spMkLst>
        </pc:spChg>
        <pc:spChg chg="del mod">
          <ac:chgData name="moon ji hyun" userId="288062a3a526a2ae" providerId="Windows Live" clId="Web-{DA36C667-1400-4640-AB48-D41332A56526}" dt="2020-05-15T09:17:15.658" v="2159"/>
          <ac:spMkLst>
            <pc:docMk/>
            <pc:sldMk cId="738642849" sldId="1454"/>
            <ac:spMk id="10" creationId="{7EA679F6-F2BC-490F-9930-CD036BF2A0A8}"/>
          </ac:spMkLst>
        </pc:spChg>
        <pc:spChg chg="mod">
          <ac:chgData name="moon ji hyun" userId="288062a3a526a2ae" providerId="Windows Live" clId="Web-{DA36C667-1400-4640-AB48-D41332A56526}" dt="2020-05-15T09:18:11.174" v="2263" actId="20577"/>
          <ac:spMkLst>
            <pc:docMk/>
            <pc:sldMk cId="738642849" sldId="1454"/>
            <ac:spMk id="21" creationId="{00000000-0000-0000-0000-000000000000}"/>
          </ac:spMkLst>
        </pc:spChg>
        <pc:spChg chg="del mod">
          <ac:chgData name="moon ji hyun" userId="288062a3a526a2ae" providerId="Windows Live" clId="Web-{DA36C667-1400-4640-AB48-D41332A56526}" dt="2020-05-15T09:46:32.935" v="2828"/>
          <ac:spMkLst>
            <pc:docMk/>
            <pc:sldMk cId="738642849" sldId="1454"/>
            <ac:spMk id="22" creationId="{00000000-0000-0000-0000-000000000000}"/>
          </ac:spMkLst>
        </pc:spChg>
        <pc:picChg chg="del">
          <ac:chgData name="moon ji hyun" userId="288062a3a526a2ae" providerId="Windows Live" clId="Web-{DA36C667-1400-4640-AB48-D41332A56526}" dt="2020-05-15T08:31:29.103" v="569"/>
          <ac:picMkLst>
            <pc:docMk/>
            <pc:sldMk cId="738642849" sldId="1454"/>
            <ac:picMk id="2" creationId="{D1D21B68-D200-4EA4-B1B7-C3448A0B8394}"/>
          </ac:picMkLst>
        </pc:picChg>
        <pc:picChg chg="add del mod">
          <ac:chgData name="moon ji hyun" userId="288062a3a526a2ae" providerId="Windows Live" clId="Web-{DA36C667-1400-4640-AB48-D41332A56526}" dt="2020-05-15T09:54:38.121" v="3592"/>
          <ac:picMkLst>
            <pc:docMk/>
            <pc:sldMk cId="738642849" sldId="1454"/>
            <ac:picMk id="5" creationId="{9A11BDC5-F4F4-43A5-B17C-F6CEB496609A}"/>
          </ac:picMkLst>
        </pc:picChg>
        <pc:picChg chg="add mod">
          <ac:chgData name="moon ji hyun" userId="288062a3a526a2ae" providerId="Windows Live" clId="Web-{DA36C667-1400-4640-AB48-D41332A56526}" dt="2020-05-15T09:55:07.981" v="3603" actId="1076"/>
          <ac:picMkLst>
            <pc:docMk/>
            <pc:sldMk cId="738642849" sldId="1454"/>
            <ac:picMk id="8" creationId="{7B8B5C57-E6B5-42E2-B0CB-208B83791C18}"/>
          </ac:picMkLst>
        </pc:picChg>
      </pc:sldChg>
      <pc:sldChg chg="del">
        <pc:chgData name="moon ji hyun" userId="288062a3a526a2ae" providerId="Windows Live" clId="Web-{DA36C667-1400-4640-AB48-D41332A56526}" dt="2020-05-15T10:25:58.601" v="4537"/>
        <pc:sldMkLst>
          <pc:docMk/>
          <pc:sldMk cId="3216438451" sldId="1455"/>
        </pc:sldMkLst>
      </pc:sldChg>
      <pc:sldChg chg="addSp delSp modSp">
        <pc:chgData name="moon ji hyun" userId="288062a3a526a2ae" providerId="Windows Live" clId="Web-{DA36C667-1400-4640-AB48-D41332A56526}" dt="2020-05-15T10:27:09.851" v="4550" actId="1076"/>
        <pc:sldMkLst>
          <pc:docMk/>
          <pc:sldMk cId="1135535416" sldId="1456"/>
        </pc:sldMkLst>
        <pc:spChg chg="add mod">
          <ac:chgData name="moon ji hyun" userId="288062a3a526a2ae" providerId="Windows Live" clId="Web-{DA36C667-1400-4640-AB48-D41332A56526}" dt="2020-05-15T08:55:20.802" v="1756" actId="1076"/>
          <ac:spMkLst>
            <pc:docMk/>
            <pc:sldMk cId="1135535416" sldId="1456"/>
            <ac:spMk id="2" creationId="{74C9C87C-AAEA-47A8-A804-4B2BEFCC8608}"/>
          </ac:spMkLst>
        </pc:spChg>
        <pc:spChg chg="add mod">
          <ac:chgData name="moon ji hyun" userId="288062a3a526a2ae" providerId="Windows Live" clId="Web-{DA36C667-1400-4640-AB48-D41332A56526}" dt="2020-05-15T09:48:27.138" v="3012" actId="20577"/>
          <ac:spMkLst>
            <pc:docMk/>
            <pc:sldMk cId="1135535416" sldId="1456"/>
            <ac:spMk id="6" creationId="{91BF7163-5C99-4EC5-82BD-278C6B4528EF}"/>
          </ac:spMkLst>
        </pc:spChg>
        <pc:spChg chg="mod">
          <ac:chgData name="moon ji hyun" userId="288062a3a526a2ae" providerId="Windows Live" clId="Web-{DA36C667-1400-4640-AB48-D41332A56526}" dt="2020-05-15T10:27:09.851" v="4550" actId="1076"/>
          <ac:spMkLst>
            <pc:docMk/>
            <pc:sldMk cId="1135535416" sldId="1456"/>
            <ac:spMk id="7" creationId="{BFA2FF91-A359-490D-859E-93127CBCCF77}"/>
          </ac:spMkLst>
        </pc:spChg>
        <pc:spChg chg="del mod">
          <ac:chgData name="moon ji hyun" userId="288062a3a526a2ae" providerId="Windows Live" clId="Web-{DA36C667-1400-4640-AB48-D41332A56526}" dt="2020-05-15T09:48:21.716" v="2991"/>
          <ac:spMkLst>
            <pc:docMk/>
            <pc:sldMk cId="1135535416" sldId="1456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8:55:10.787" v="1751" actId="1076"/>
          <ac:picMkLst>
            <pc:docMk/>
            <pc:sldMk cId="1135535416" sldId="1456"/>
            <ac:picMk id="4" creationId="{A0B0BA03-58FA-4F4A-B5CC-C93B0A626CFE}"/>
          </ac:picMkLst>
        </pc:picChg>
      </pc:sldChg>
      <pc:sldChg chg="addSp delSp modSp">
        <pc:chgData name="moon ji hyun" userId="288062a3a526a2ae" providerId="Windows Live" clId="Web-{DA36C667-1400-4640-AB48-D41332A56526}" dt="2020-05-15T10:13:01.962" v="4163" actId="1076"/>
        <pc:sldMkLst>
          <pc:docMk/>
          <pc:sldMk cId="2578794959" sldId="1464"/>
        </pc:sldMkLst>
        <pc:spChg chg="add mod">
          <ac:chgData name="moon ji hyun" userId="288062a3a526a2ae" providerId="Windows Live" clId="Web-{DA36C667-1400-4640-AB48-D41332A56526}" dt="2020-05-15T09:49:05.497" v="3080" actId="20577"/>
          <ac:spMkLst>
            <pc:docMk/>
            <pc:sldMk cId="2578794959" sldId="1464"/>
            <ac:spMk id="2" creationId="{1A12FBDF-45B1-417F-A952-B525B182A57F}"/>
          </ac:spMkLst>
        </pc:spChg>
        <pc:spChg chg="mod">
          <ac:chgData name="moon ji hyun" userId="288062a3a526a2ae" providerId="Windows Live" clId="Web-{DA36C667-1400-4640-AB48-D41332A56526}" dt="2020-05-15T10:13:01.962" v="4163" actId="1076"/>
          <ac:spMkLst>
            <pc:docMk/>
            <pc:sldMk cId="2578794959" sldId="1464"/>
            <ac:spMk id="7" creationId="{DCF46C97-F8D4-4064-A9D0-BD6AA7700DBD}"/>
          </ac:spMkLst>
        </pc:spChg>
        <pc:spChg chg="del mod">
          <ac:chgData name="moon ji hyun" userId="288062a3a526a2ae" providerId="Windows Live" clId="Web-{DA36C667-1400-4640-AB48-D41332A56526}" dt="2020-05-15T09:49:01.372" v="3073"/>
          <ac:spMkLst>
            <pc:docMk/>
            <pc:sldMk cId="2578794959" sldId="1464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10:12:34.884" v="4154"/>
          <ac:picMkLst>
            <pc:docMk/>
            <pc:sldMk cId="2578794959" sldId="1464"/>
            <ac:picMk id="3" creationId="{B36FA387-7752-414E-80AC-29A3F69AABED}"/>
          </ac:picMkLst>
        </pc:picChg>
        <pc:picChg chg="mod">
          <ac:chgData name="moon ji hyun" userId="288062a3a526a2ae" providerId="Windows Live" clId="Web-{DA36C667-1400-4640-AB48-D41332A56526}" dt="2020-05-15T10:12:34.915" v="4156"/>
          <ac:picMkLst>
            <pc:docMk/>
            <pc:sldMk cId="2578794959" sldId="1464"/>
            <ac:picMk id="4" creationId="{722DF90C-3EDC-4003-9235-7F4C326E721D}"/>
          </ac:picMkLst>
        </pc:picChg>
        <pc:picChg chg="mod">
          <ac:chgData name="moon ji hyun" userId="288062a3a526a2ae" providerId="Windows Live" clId="Web-{DA36C667-1400-4640-AB48-D41332A56526}" dt="2020-05-15T10:12:34.900" v="4155"/>
          <ac:picMkLst>
            <pc:docMk/>
            <pc:sldMk cId="2578794959" sldId="1464"/>
            <ac:picMk id="5" creationId="{8AC0390E-C3DF-4881-8E9F-ABA1F74659B5}"/>
          </ac:picMkLst>
        </pc:picChg>
      </pc:sldChg>
      <pc:sldChg chg="addSp delSp modSp">
        <pc:chgData name="moon ji hyun" userId="288062a3a526a2ae" providerId="Windows Live" clId="Web-{DA36C667-1400-4640-AB48-D41332A56526}" dt="2020-05-15T10:27:41.741" v="4554"/>
        <pc:sldMkLst>
          <pc:docMk/>
          <pc:sldMk cId="1363475834" sldId="1465"/>
        </pc:sldMkLst>
        <pc:spChg chg="add del">
          <ac:chgData name="moon ji hyun" userId="288062a3a526a2ae" providerId="Windows Live" clId="Web-{DA36C667-1400-4640-AB48-D41332A56526}" dt="2020-05-15T10:27:41.460" v="4553"/>
          <ac:spMkLst>
            <pc:docMk/>
            <pc:sldMk cId="1363475834" sldId="1465"/>
            <ac:spMk id="2" creationId="{DFA71642-CD7F-4B1A-A1D8-D9ECDCA5BF2D}"/>
          </ac:spMkLst>
        </pc:spChg>
        <pc:spChg chg="add">
          <ac:chgData name="moon ji hyun" userId="288062a3a526a2ae" providerId="Windows Live" clId="Web-{DA36C667-1400-4640-AB48-D41332A56526}" dt="2020-05-15T10:27:41.741" v="4554"/>
          <ac:spMkLst>
            <pc:docMk/>
            <pc:sldMk cId="1363475834" sldId="1465"/>
            <ac:spMk id="3" creationId="{6593108E-7CC6-42D8-B0E3-9B1D85464A9F}"/>
          </ac:spMkLst>
        </pc:spChg>
        <pc:spChg chg="mod">
          <ac:chgData name="moon ji hyun" userId="288062a3a526a2ae" providerId="Windows Live" clId="Web-{DA36C667-1400-4640-AB48-D41332A56526}" dt="2020-05-15T10:13:40.587" v="4179" actId="1076"/>
          <ac:spMkLst>
            <pc:docMk/>
            <pc:sldMk cId="1363475834" sldId="1465"/>
            <ac:spMk id="7" creationId="{DCF46C97-F8D4-4064-A9D0-BD6AA7700DBD}"/>
          </ac:spMkLst>
        </pc:spChg>
        <pc:spChg chg="del mod">
          <ac:chgData name="moon ji hyun" userId="288062a3a526a2ae" providerId="Windows Live" clId="Web-{DA36C667-1400-4640-AB48-D41332A56526}" dt="2020-05-15T09:49:21.700" v="3084"/>
          <ac:spMkLst>
            <pc:docMk/>
            <pc:sldMk cId="1363475834" sldId="1465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10:13:57.431" v="4182" actId="1076"/>
          <ac:picMkLst>
            <pc:docMk/>
            <pc:sldMk cId="1363475834" sldId="1465"/>
            <ac:picMk id="4" creationId="{FF0BBC63-366B-4E83-8EE2-45A5A1BDCAB0}"/>
          </ac:picMkLst>
        </pc:picChg>
        <pc:picChg chg="mod">
          <ac:chgData name="moon ji hyun" userId="288062a3a526a2ae" providerId="Windows Live" clId="Web-{DA36C667-1400-4640-AB48-D41332A56526}" dt="2020-05-15T10:13:57.493" v="4183" actId="1076"/>
          <ac:picMkLst>
            <pc:docMk/>
            <pc:sldMk cId="1363475834" sldId="1465"/>
            <ac:picMk id="5" creationId="{8EC2A287-9AC7-403D-AE90-961083E57CEE}"/>
          </ac:picMkLst>
        </pc:picChg>
      </pc:sldChg>
      <pc:sldChg chg="addSp delSp modSp">
        <pc:chgData name="moon ji hyun" userId="288062a3a526a2ae" providerId="Windows Live" clId="Web-{DA36C667-1400-4640-AB48-D41332A56526}" dt="2020-05-15T10:32:31.178" v="4615" actId="14100"/>
        <pc:sldMkLst>
          <pc:docMk/>
          <pc:sldMk cId="2021289384" sldId="1466"/>
        </pc:sldMkLst>
        <pc:spChg chg="mod">
          <ac:chgData name="moon ji hyun" userId="288062a3a526a2ae" providerId="Windows Live" clId="Web-{DA36C667-1400-4640-AB48-D41332A56526}" dt="2020-05-15T10:32:31.178" v="4615" actId="14100"/>
          <ac:spMkLst>
            <pc:docMk/>
            <pc:sldMk cId="2021289384" sldId="1466"/>
            <ac:spMk id="3" creationId="{06E3FC41-0E79-42BE-9DCC-C0367475B0C6}"/>
          </ac:spMkLst>
        </pc:spChg>
        <pc:spChg chg="add del">
          <ac:chgData name="moon ji hyun" userId="288062a3a526a2ae" providerId="Windows Live" clId="Web-{DA36C667-1400-4640-AB48-D41332A56526}" dt="2020-05-15T10:27:35.210" v="4551"/>
          <ac:spMkLst>
            <pc:docMk/>
            <pc:sldMk cId="2021289384" sldId="1466"/>
            <ac:spMk id="4" creationId="{E093738E-4644-4DDE-97B6-7702909C560B}"/>
          </ac:spMkLst>
        </pc:spChg>
        <pc:spChg chg="add">
          <ac:chgData name="moon ji hyun" userId="288062a3a526a2ae" providerId="Windows Live" clId="Web-{DA36C667-1400-4640-AB48-D41332A56526}" dt="2020-05-15T10:27:35.523" v="4552"/>
          <ac:spMkLst>
            <pc:docMk/>
            <pc:sldMk cId="2021289384" sldId="1466"/>
            <ac:spMk id="5" creationId="{DB32B6D4-B81D-4289-AED7-066F75251FC5}"/>
          </ac:spMkLst>
        </pc:spChg>
        <pc:spChg chg="mod">
          <ac:chgData name="moon ji hyun" userId="288062a3a526a2ae" providerId="Windows Live" clId="Web-{DA36C667-1400-4640-AB48-D41332A56526}" dt="2020-05-15T10:13:46.884" v="4180" actId="1076"/>
          <ac:spMkLst>
            <pc:docMk/>
            <pc:sldMk cId="2021289384" sldId="1466"/>
            <ac:spMk id="7" creationId="{DCF46C97-F8D4-4064-A9D0-BD6AA7700DBD}"/>
          </ac:spMkLst>
        </pc:spChg>
        <pc:spChg chg="del">
          <ac:chgData name="moon ji hyun" userId="288062a3a526a2ae" providerId="Windows Live" clId="Web-{DA36C667-1400-4640-AB48-D41332A56526}" dt="2020-05-15T09:49:14.825" v="3082"/>
          <ac:spMkLst>
            <pc:docMk/>
            <pc:sldMk cId="2021289384" sldId="1466"/>
            <ac:spMk id="8" creationId="{878D4EA9-1718-43B7-A38B-2D60E7DD8CDC}"/>
          </ac:spMkLst>
        </pc:spChg>
        <pc:spChg chg="mod">
          <ac:chgData name="moon ji hyun" userId="288062a3a526a2ae" providerId="Windows Live" clId="Web-{DA36C667-1400-4640-AB48-D41332A56526}" dt="2020-05-15T08:45:19.257" v="1253" actId="20577"/>
          <ac:spMkLst>
            <pc:docMk/>
            <pc:sldMk cId="2021289384" sldId="1466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10:13:49.681" v="4181" actId="1076"/>
          <ac:picMkLst>
            <pc:docMk/>
            <pc:sldMk cId="2021289384" sldId="1466"/>
            <ac:picMk id="2" creationId="{8086E432-EF0A-46B2-9C42-BE4DA2647101}"/>
          </ac:picMkLst>
        </pc:picChg>
      </pc:sldChg>
      <pc:sldChg chg="addSp delSp modSp">
        <pc:chgData name="moon ji hyun" userId="288062a3a526a2ae" providerId="Windows Live" clId="Web-{DA36C667-1400-4640-AB48-D41332A56526}" dt="2020-05-15T10:26:38.570" v="4539" actId="1076"/>
        <pc:sldMkLst>
          <pc:docMk/>
          <pc:sldMk cId="549670295" sldId="1467"/>
        </pc:sldMkLst>
        <pc:spChg chg="add mod">
          <ac:chgData name="moon ji hyun" userId="288062a3a526a2ae" providerId="Windows Live" clId="Web-{DA36C667-1400-4640-AB48-D41332A56526}" dt="2020-05-15T09:48:36.357" v="3039" actId="20577"/>
          <ac:spMkLst>
            <pc:docMk/>
            <pc:sldMk cId="549670295" sldId="1467"/>
            <ac:spMk id="2" creationId="{42B4BDDF-324A-4B31-81CC-BAF1F9D9762A}"/>
          </ac:spMkLst>
        </pc:spChg>
        <pc:spChg chg="add del mod">
          <ac:chgData name="moon ji hyun" userId="288062a3a526a2ae" providerId="Windows Live" clId="Web-{DA36C667-1400-4640-AB48-D41332A56526}" dt="2020-05-15T08:57:40.161" v="1805"/>
          <ac:spMkLst>
            <pc:docMk/>
            <pc:sldMk cId="549670295" sldId="1467"/>
            <ac:spMk id="3" creationId="{71ADA555-D1EA-465D-AD7B-0CA3E355CB5A}"/>
          </ac:spMkLst>
        </pc:spChg>
        <pc:spChg chg="mod">
          <ac:chgData name="moon ji hyun" userId="288062a3a526a2ae" providerId="Windows Live" clId="Web-{DA36C667-1400-4640-AB48-D41332A56526}" dt="2020-05-15T10:26:38.570" v="4539" actId="1076"/>
          <ac:spMkLst>
            <pc:docMk/>
            <pc:sldMk cId="549670295" sldId="1467"/>
            <ac:spMk id="8" creationId="{74DA9A5A-2CE0-49F1-A9D1-AF70DE53DED6}"/>
          </ac:spMkLst>
        </pc:spChg>
        <pc:spChg chg="add mod">
          <ac:chgData name="moon ji hyun" userId="288062a3a526a2ae" providerId="Windows Live" clId="Web-{DA36C667-1400-4640-AB48-D41332A56526}" dt="2020-05-15T08:57:42.958" v="1809" actId="20577"/>
          <ac:spMkLst>
            <pc:docMk/>
            <pc:sldMk cId="549670295" sldId="1467"/>
            <ac:spMk id="10" creationId="{9DB5DA46-A6FD-4EA7-87EB-E7C59B71819C}"/>
          </ac:spMkLst>
        </pc:spChg>
        <pc:spChg chg="del">
          <ac:chgData name="moon ji hyun" userId="288062a3a526a2ae" providerId="Windows Live" clId="Web-{DA36C667-1400-4640-AB48-D41332A56526}" dt="2020-05-15T09:48:30.778" v="3014"/>
          <ac:spMkLst>
            <pc:docMk/>
            <pc:sldMk cId="549670295" sldId="1467"/>
            <ac:spMk id="11" creationId="{C26FDCD0-326E-46C7-9865-F1D4FAF02427}"/>
          </ac:spMkLst>
        </pc:spChg>
        <pc:spChg chg="mod">
          <ac:chgData name="moon ji hyun" userId="288062a3a526a2ae" providerId="Windows Live" clId="Web-{DA36C667-1400-4640-AB48-D41332A56526}" dt="2020-05-15T08:50:24.506" v="1457" actId="20577"/>
          <ac:spMkLst>
            <pc:docMk/>
            <pc:sldMk cId="549670295" sldId="1467"/>
            <ac:spMk id="22" creationId="{00000000-0000-0000-0000-000000000000}"/>
          </ac:spMkLst>
        </pc:spChg>
        <pc:picChg chg="mod modCrop">
          <ac:chgData name="moon ji hyun" userId="288062a3a526a2ae" providerId="Windows Live" clId="Web-{DA36C667-1400-4640-AB48-D41332A56526}" dt="2020-05-15T08:57:28.864" v="1802" actId="1076"/>
          <ac:picMkLst>
            <pc:docMk/>
            <pc:sldMk cId="549670295" sldId="1467"/>
            <ac:picMk id="4" creationId="{FD3AEE25-DA0D-4C55-A407-043E237BE10B}"/>
          </ac:picMkLst>
        </pc:picChg>
        <pc:picChg chg="add del">
          <ac:chgData name="moon ji hyun" userId="288062a3a526a2ae" providerId="Windows Live" clId="Web-{DA36C667-1400-4640-AB48-D41332A56526}" dt="2020-05-15T08:57:32.179" v="1803"/>
          <ac:picMkLst>
            <pc:docMk/>
            <pc:sldMk cId="549670295" sldId="1467"/>
            <ac:picMk id="6" creationId="{680F8817-0C7A-4FEC-8D2B-72DD03A7B002}"/>
          </ac:picMkLst>
        </pc:picChg>
      </pc:sldChg>
      <pc:sldChg chg="addSp delSp modSp">
        <pc:chgData name="moon ji hyun" userId="288062a3a526a2ae" providerId="Windows Live" clId="Web-{DA36C667-1400-4640-AB48-D41332A56526}" dt="2020-05-15T10:35:41.193" v="4658" actId="20577"/>
        <pc:sldMkLst>
          <pc:docMk/>
          <pc:sldMk cId="2708398092" sldId="1468"/>
        </pc:sldMkLst>
        <pc:spChg chg="del mod">
          <ac:chgData name="moon ji hyun" userId="288062a3a526a2ae" providerId="Windows Live" clId="Web-{DA36C667-1400-4640-AB48-D41332A56526}" dt="2020-05-15T08:34:18.118" v="649"/>
          <ac:spMkLst>
            <pc:docMk/>
            <pc:sldMk cId="2708398092" sldId="1468"/>
            <ac:spMk id="2" creationId="{79DF96BC-69E5-4576-A21A-C4AA319944D1}"/>
          </ac:spMkLst>
        </pc:spChg>
        <pc:spChg chg="add mod">
          <ac:chgData name="moon ji hyun" userId="288062a3a526a2ae" providerId="Windows Live" clId="Web-{DA36C667-1400-4640-AB48-D41332A56526}" dt="2020-05-15T09:47:57.716" v="2928" actId="1076"/>
          <ac:spMkLst>
            <pc:docMk/>
            <pc:sldMk cId="2708398092" sldId="1468"/>
            <ac:spMk id="11" creationId="{18B4B97B-27BF-4BA1-9AF7-D2A4090CF1CA}"/>
          </ac:spMkLst>
        </pc:spChg>
        <pc:spChg chg="add mod">
          <ac:chgData name="moon ji hyun" userId="288062a3a526a2ae" providerId="Windows Live" clId="Web-{DA36C667-1400-4640-AB48-D41332A56526}" dt="2020-05-15T09:47:57.747" v="2930" actId="1076"/>
          <ac:spMkLst>
            <pc:docMk/>
            <pc:sldMk cId="2708398092" sldId="1468"/>
            <ac:spMk id="12" creationId="{8C3EF2DF-55C0-4FE1-B8AA-45DE0955474B}"/>
          </ac:spMkLst>
        </pc:spChg>
        <pc:spChg chg="add mod">
          <ac:chgData name="moon ji hyun" userId="288062a3a526a2ae" providerId="Windows Live" clId="Web-{DA36C667-1400-4640-AB48-D41332A56526}" dt="2020-05-15T09:48:07.685" v="2958" actId="20577"/>
          <ac:spMkLst>
            <pc:docMk/>
            <pc:sldMk cId="2708398092" sldId="1468"/>
            <ac:spMk id="14" creationId="{22ECBC8A-9492-458D-983E-B8179C350A2E}"/>
          </ac:spMkLst>
        </pc:spChg>
        <pc:spChg chg="add mod">
          <ac:chgData name="moon ji hyun" userId="288062a3a526a2ae" providerId="Windows Live" clId="Web-{DA36C667-1400-4640-AB48-D41332A56526}" dt="2020-05-15T10:35:41.193" v="4658" actId="20577"/>
          <ac:spMkLst>
            <pc:docMk/>
            <pc:sldMk cId="2708398092" sldId="1468"/>
            <ac:spMk id="15" creationId="{C63FF816-DCCF-4F8C-AC1E-67AB16C33AAE}"/>
          </ac:spMkLst>
        </pc:spChg>
        <pc:spChg chg="del mod">
          <ac:chgData name="moon ji hyun" userId="288062a3a526a2ae" providerId="Windows Live" clId="Web-{DA36C667-1400-4640-AB48-D41332A56526}" dt="2020-05-15T09:48:00.654" v="2931"/>
          <ac:spMkLst>
            <pc:docMk/>
            <pc:sldMk cId="2708398092" sldId="1468"/>
            <ac:spMk id="22" creationId="{00000000-0000-0000-0000-000000000000}"/>
          </ac:spMkLst>
        </pc:spChg>
        <pc:picChg chg="add del mod modCrop">
          <ac:chgData name="moon ji hyun" userId="288062a3a526a2ae" providerId="Windows Live" clId="Web-{DA36C667-1400-4640-AB48-D41332A56526}" dt="2020-05-15T08:34:14.727" v="647"/>
          <ac:picMkLst>
            <pc:docMk/>
            <pc:sldMk cId="2708398092" sldId="1468"/>
            <ac:picMk id="3" creationId="{F2DB78A1-D209-4777-B9E6-97E09C5268B1}"/>
          </ac:picMkLst>
        </pc:picChg>
        <pc:picChg chg="add del mod">
          <ac:chgData name="moon ji hyun" userId="288062a3a526a2ae" providerId="Windows Live" clId="Web-{DA36C667-1400-4640-AB48-D41332A56526}" dt="2020-05-15T08:00:14.107" v="18"/>
          <ac:picMkLst>
            <pc:docMk/>
            <pc:sldMk cId="2708398092" sldId="1468"/>
            <ac:picMk id="4" creationId="{65D2DE02-90A6-4031-A0F8-0038EF49FDFF}"/>
          </ac:picMkLst>
        </pc:picChg>
        <pc:picChg chg="add del mod modCrop">
          <ac:chgData name="moon ji hyun" userId="288062a3a526a2ae" providerId="Windows Live" clId="Web-{DA36C667-1400-4640-AB48-D41332A56526}" dt="2020-05-15T08:34:16.134" v="648"/>
          <ac:picMkLst>
            <pc:docMk/>
            <pc:sldMk cId="2708398092" sldId="1468"/>
            <ac:picMk id="5" creationId="{1851EC13-2E5C-4AFB-AAD6-CAAB7AB65962}"/>
          </ac:picMkLst>
        </pc:picChg>
        <pc:picChg chg="add del mod modCrop">
          <ac:chgData name="moon ji hyun" userId="288062a3a526a2ae" providerId="Windows Live" clId="Web-{DA36C667-1400-4640-AB48-D41332A56526}" dt="2020-05-15T08:34:13.462" v="646"/>
          <ac:picMkLst>
            <pc:docMk/>
            <pc:sldMk cId="2708398092" sldId="1468"/>
            <ac:picMk id="6" creationId="{FC6B9CE6-9C7C-4CFD-B4E1-856F2359BE1A}"/>
          </ac:picMkLst>
        </pc:picChg>
        <pc:picChg chg="add mod">
          <ac:chgData name="moon ji hyun" userId="288062a3a526a2ae" providerId="Windows Live" clId="Web-{DA36C667-1400-4640-AB48-D41332A56526}" dt="2020-05-15T09:47:57.622" v="2925" actId="1076"/>
          <ac:picMkLst>
            <pc:docMk/>
            <pc:sldMk cId="2708398092" sldId="1468"/>
            <ac:picMk id="7" creationId="{F9EE8FB7-57AB-4AC7-A815-D099A7A9D67F}"/>
          </ac:picMkLst>
        </pc:picChg>
        <pc:picChg chg="add mod">
          <ac:chgData name="moon ji hyun" userId="288062a3a526a2ae" providerId="Windows Live" clId="Web-{DA36C667-1400-4640-AB48-D41332A56526}" dt="2020-05-15T09:47:57.669" v="2926" actId="1076"/>
          <ac:picMkLst>
            <pc:docMk/>
            <pc:sldMk cId="2708398092" sldId="1468"/>
            <ac:picMk id="8" creationId="{E20FC1AF-E547-4537-9EC2-028FA02053AD}"/>
          </ac:picMkLst>
        </pc:picChg>
        <pc:picChg chg="add del mod">
          <ac:chgData name="moon ji hyun" userId="288062a3a526a2ae" providerId="Windows Live" clId="Web-{DA36C667-1400-4640-AB48-D41332A56526}" dt="2020-05-15T08:36:24.899" v="666"/>
          <ac:picMkLst>
            <pc:docMk/>
            <pc:sldMk cId="2708398092" sldId="1468"/>
            <ac:picMk id="9" creationId="{2D517255-D560-4426-A2D2-3039A86667AF}"/>
          </ac:picMkLst>
        </pc:picChg>
        <pc:picChg chg="add mod">
          <ac:chgData name="moon ji hyun" userId="288062a3a526a2ae" providerId="Windows Live" clId="Web-{DA36C667-1400-4640-AB48-D41332A56526}" dt="2020-05-15T09:47:57.700" v="2927" actId="1076"/>
          <ac:picMkLst>
            <pc:docMk/>
            <pc:sldMk cId="2708398092" sldId="1468"/>
            <ac:picMk id="10" creationId="{CFAA8013-6745-44CE-8DA1-E9E375583AE2}"/>
          </ac:picMkLst>
        </pc:picChg>
      </pc:sldChg>
      <pc:sldChg chg="addSp delSp modSp">
        <pc:chgData name="moon ji hyun" userId="288062a3a526a2ae" providerId="Windows Live" clId="Web-{DA36C667-1400-4640-AB48-D41332A56526}" dt="2020-05-15T09:48:53.763" v="3071" actId="20577"/>
        <pc:sldMkLst>
          <pc:docMk/>
          <pc:sldMk cId="2049487900" sldId="1469"/>
        </pc:sldMkLst>
        <pc:spChg chg="mod">
          <ac:chgData name="moon ji hyun" userId="288062a3a526a2ae" providerId="Windows Live" clId="Web-{DA36C667-1400-4640-AB48-D41332A56526}" dt="2020-05-15T08:53:50.052" v="1717" actId="1076"/>
          <ac:spMkLst>
            <pc:docMk/>
            <pc:sldMk cId="2049487900" sldId="1469"/>
            <ac:spMk id="7" creationId="{DCF46C97-F8D4-4064-A9D0-BD6AA7700DBD}"/>
          </ac:spMkLst>
        </pc:spChg>
        <pc:spChg chg="add del mod">
          <ac:chgData name="moon ji hyun" userId="288062a3a526a2ae" providerId="Windows Live" clId="Web-{DA36C667-1400-4640-AB48-D41332A56526}" dt="2020-05-15T09:48:49.294" v="3054"/>
          <ac:spMkLst>
            <pc:docMk/>
            <pc:sldMk cId="2049487900" sldId="1469"/>
            <ac:spMk id="8" creationId="{2BAC05AC-3955-453C-A624-E50E44E2BE57}"/>
          </ac:spMkLst>
        </pc:spChg>
        <pc:spChg chg="add del">
          <ac:chgData name="moon ji hyun" userId="288062a3a526a2ae" providerId="Windows Live" clId="Web-{DA36C667-1400-4640-AB48-D41332A56526}" dt="2020-05-15T09:48:41.919" v="3045"/>
          <ac:spMkLst>
            <pc:docMk/>
            <pc:sldMk cId="2049487900" sldId="1469"/>
            <ac:spMk id="9" creationId="{9218C631-D9D7-4681-B562-093A3BE5620A}"/>
          </ac:spMkLst>
        </pc:spChg>
        <pc:spChg chg="add del">
          <ac:chgData name="moon ji hyun" userId="288062a3a526a2ae" providerId="Windows Live" clId="Web-{DA36C667-1400-4640-AB48-D41332A56526}" dt="2020-05-15T09:48:45.388" v="3050"/>
          <ac:spMkLst>
            <pc:docMk/>
            <pc:sldMk cId="2049487900" sldId="1469"/>
            <ac:spMk id="11" creationId="{5E98A1FD-46A0-4786-BF2E-CD139E0CB3A8}"/>
          </ac:spMkLst>
        </pc:spChg>
        <pc:spChg chg="add mod">
          <ac:chgData name="moon ji hyun" userId="288062a3a526a2ae" providerId="Windows Live" clId="Web-{DA36C667-1400-4640-AB48-D41332A56526}" dt="2020-05-15T09:48:53.763" v="3071" actId="20577"/>
          <ac:spMkLst>
            <pc:docMk/>
            <pc:sldMk cId="2049487900" sldId="1469"/>
            <ac:spMk id="13" creationId="{376BEE80-A0B0-470C-B56A-C34FFF985D2B}"/>
          </ac:spMkLst>
        </pc:spChg>
        <pc:spChg chg="del mod">
          <ac:chgData name="moon ji hyun" userId="288062a3a526a2ae" providerId="Windows Live" clId="Web-{DA36C667-1400-4640-AB48-D41332A56526}" dt="2020-05-15T08:45:58.710" v="1317"/>
          <ac:spMkLst>
            <pc:docMk/>
            <pc:sldMk cId="2049487900" sldId="1469"/>
            <ac:spMk id="22" creationId="{00000000-0000-0000-0000-000000000000}"/>
          </ac:spMkLst>
        </pc:spChg>
        <pc:picChg chg="mod ord">
          <ac:chgData name="moon ji hyun" userId="288062a3a526a2ae" providerId="Windows Live" clId="Web-{DA36C667-1400-4640-AB48-D41332A56526}" dt="2020-05-15T08:54:08.818" v="1725"/>
          <ac:picMkLst>
            <pc:docMk/>
            <pc:sldMk cId="2049487900" sldId="1469"/>
            <ac:picMk id="2" creationId="{282A67D8-9A84-4D65-A8D1-FAD61FAAFBF5}"/>
          </ac:picMkLst>
        </pc:picChg>
        <pc:picChg chg="mod ord">
          <ac:chgData name="moon ji hyun" userId="288062a3a526a2ae" providerId="Windows Live" clId="Web-{DA36C667-1400-4640-AB48-D41332A56526}" dt="2020-05-15T08:54:08.865" v="1726"/>
          <ac:picMkLst>
            <pc:docMk/>
            <pc:sldMk cId="2049487900" sldId="1469"/>
            <ac:picMk id="3" creationId="{5AFFF036-0EC1-41EA-A4A9-5FB7186E1889}"/>
          </ac:picMkLst>
        </pc:picChg>
        <pc:picChg chg="add mod">
          <ac:chgData name="moon ji hyun" userId="288062a3a526a2ae" providerId="Windows Live" clId="Web-{DA36C667-1400-4640-AB48-D41332A56526}" dt="2020-05-15T08:54:08.787" v="1724"/>
          <ac:picMkLst>
            <pc:docMk/>
            <pc:sldMk cId="2049487900" sldId="1469"/>
            <ac:picMk id="4" creationId="{3BF653C7-D24D-4EC3-8564-07979C0D8C4E}"/>
          </ac:picMkLst>
        </pc:picChg>
        <pc:picChg chg="add mod">
          <ac:chgData name="moon ji hyun" userId="288062a3a526a2ae" providerId="Windows Live" clId="Web-{DA36C667-1400-4640-AB48-D41332A56526}" dt="2020-05-15T08:54:08.881" v="1727"/>
          <ac:picMkLst>
            <pc:docMk/>
            <pc:sldMk cId="2049487900" sldId="1469"/>
            <ac:picMk id="5" creationId="{B08B055E-6BFD-4FB3-B278-798747E44739}"/>
          </ac:picMkLst>
        </pc:picChg>
        <pc:picChg chg="mod">
          <ac:chgData name="moon ji hyun" userId="288062a3a526a2ae" providerId="Windows Live" clId="Web-{DA36C667-1400-4640-AB48-D41332A56526}" dt="2020-05-15T08:54:08.756" v="1723"/>
          <ac:picMkLst>
            <pc:docMk/>
            <pc:sldMk cId="2049487900" sldId="1469"/>
            <ac:picMk id="6" creationId="{EEF7DE11-39BB-4720-BE19-56963FC4B881}"/>
          </ac:picMkLst>
        </pc:picChg>
      </pc:sldChg>
      <pc:sldChg chg="addSp delSp modSp">
        <pc:chgData name="moon ji hyun" userId="288062a3a526a2ae" providerId="Windows Live" clId="Web-{DA36C667-1400-4640-AB48-D41332A56526}" dt="2020-05-15T08:46:35.772" v="1320"/>
        <pc:sldMkLst>
          <pc:docMk/>
          <pc:sldMk cId="1876365810" sldId="1470"/>
        </pc:sldMkLst>
        <pc:spChg chg="add">
          <ac:chgData name="moon ji hyun" userId="288062a3a526a2ae" providerId="Windows Live" clId="Web-{DA36C667-1400-4640-AB48-D41332A56526}" dt="2020-05-15T08:40:39.539" v="1122"/>
          <ac:spMkLst>
            <pc:docMk/>
            <pc:sldMk cId="1876365810" sldId="1470"/>
            <ac:spMk id="3" creationId="{FB9A55C8-0AA1-4495-A923-5D4D0B34EB0A}"/>
          </ac:spMkLst>
        </pc:spChg>
        <pc:spChg chg="del">
          <ac:chgData name="moon ji hyun" userId="288062a3a526a2ae" providerId="Windows Live" clId="Web-{DA36C667-1400-4640-AB48-D41332A56526}" dt="2020-05-15T08:40:39.320" v="1121"/>
          <ac:spMkLst>
            <pc:docMk/>
            <pc:sldMk cId="1876365810" sldId="1470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8:46:35.772" v="1320"/>
          <ac:picMkLst>
            <pc:docMk/>
            <pc:sldMk cId="1876365810" sldId="1470"/>
            <ac:picMk id="2" creationId="{CA3BDD7E-8418-45A0-BCAB-EC950759E098}"/>
          </ac:picMkLst>
        </pc:picChg>
      </pc:sldChg>
      <pc:sldChg chg="addSp delSp modSp">
        <pc:chgData name="moon ji hyun" userId="288062a3a526a2ae" providerId="Windows Live" clId="Web-{DA36C667-1400-4640-AB48-D41332A56526}" dt="2020-05-15T08:46:43.835" v="1322"/>
        <pc:sldMkLst>
          <pc:docMk/>
          <pc:sldMk cId="3485665752" sldId="1471"/>
        </pc:sldMkLst>
        <pc:spChg chg="add">
          <ac:chgData name="moon ji hyun" userId="288062a3a526a2ae" providerId="Windows Live" clId="Web-{DA36C667-1400-4640-AB48-D41332A56526}" dt="2020-05-15T08:40:42.508" v="1124"/>
          <ac:spMkLst>
            <pc:docMk/>
            <pc:sldMk cId="3485665752" sldId="1471"/>
            <ac:spMk id="3" creationId="{EFB91EB4-77D5-436B-B6C4-C3561E80C48A}"/>
          </ac:spMkLst>
        </pc:spChg>
        <pc:spChg chg="del">
          <ac:chgData name="moon ji hyun" userId="288062a3a526a2ae" providerId="Windows Live" clId="Web-{DA36C667-1400-4640-AB48-D41332A56526}" dt="2020-05-15T08:40:42.306" v="1123"/>
          <ac:spMkLst>
            <pc:docMk/>
            <pc:sldMk cId="3485665752" sldId="1471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8:46:43.772" v="1321"/>
          <ac:picMkLst>
            <pc:docMk/>
            <pc:sldMk cId="3485665752" sldId="1471"/>
            <ac:picMk id="2" creationId="{17CCF6AB-406A-41AB-9907-E8A3665EFDB6}"/>
          </ac:picMkLst>
        </pc:picChg>
        <pc:picChg chg="mod">
          <ac:chgData name="moon ji hyun" userId="288062a3a526a2ae" providerId="Windows Live" clId="Web-{DA36C667-1400-4640-AB48-D41332A56526}" dt="2020-05-15T08:46:43.835" v="1322"/>
          <ac:picMkLst>
            <pc:docMk/>
            <pc:sldMk cId="3485665752" sldId="1471"/>
            <ac:picMk id="4" creationId="{5AD93E22-2D96-4B6A-9BE0-4D5DB929AEE2}"/>
          </ac:picMkLst>
        </pc:picChg>
      </pc:sldChg>
      <pc:sldChg chg="addSp delSp modSp">
        <pc:chgData name="moon ji hyun" userId="288062a3a526a2ae" providerId="Windows Live" clId="Web-{DA36C667-1400-4640-AB48-D41332A56526}" dt="2020-05-15T10:33:10.334" v="4643"/>
        <pc:sldMkLst>
          <pc:docMk/>
          <pc:sldMk cId="608125365" sldId="1472"/>
        </pc:sldMkLst>
        <pc:spChg chg="add del mod">
          <ac:chgData name="moon ji hyun" userId="288062a3a526a2ae" providerId="Windows Live" clId="Web-{DA36C667-1400-4640-AB48-D41332A56526}" dt="2020-05-15T08:43:15.743" v="1216"/>
          <ac:spMkLst>
            <pc:docMk/>
            <pc:sldMk cId="608125365" sldId="1472"/>
            <ac:spMk id="2" creationId="{019BFA20-47D4-40C4-B101-CC3692C928D4}"/>
          </ac:spMkLst>
        </pc:spChg>
        <pc:spChg chg="del mod">
          <ac:chgData name="moon ji hyun" userId="288062a3a526a2ae" providerId="Windows Live" clId="Web-{DA36C667-1400-4640-AB48-D41332A56526}" dt="2020-05-15T08:20:30.104" v="462"/>
          <ac:spMkLst>
            <pc:docMk/>
            <pc:sldMk cId="608125365" sldId="1472"/>
            <ac:spMk id="12" creationId="{1D663E9A-6CFE-46F8-A706-50CC4AFC7931}"/>
          </ac:spMkLst>
        </pc:spChg>
        <pc:spChg chg="mod">
          <ac:chgData name="moon ji hyun" userId="288062a3a526a2ae" providerId="Windows Live" clId="Web-{DA36C667-1400-4640-AB48-D41332A56526}" dt="2020-05-15T08:17:56.605" v="365" actId="20577"/>
          <ac:spMkLst>
            <pc:docMk/>
            <pc:sldMk cId="608125365" sldId="1472"/>
            <ac:spMk id="21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8:19:58.495" v="459" actId="20577"/>
          <ac:spMkLst>
            <pc:docMk/>
            <pc:sldMk cId="608125365" sldId="1472"/>
            <ac:spMk id="22" creationId="{00000000-0000-0000-0000-000000000000}"/>
          </ac:spMkLst>
        </pc:spChg>
        <pc:graphicFrameChg chg="mod modGraphic">
          <ac:chgData name="moon ji hyun" userId="288062a3a526a2ae" providerId="Windows Live" clId="Web-{DA36C667-1400-4640-AB48-D41332A56526}" dt="2020-05-15T10:33:10.334" v="4643"/>
          <ac:graphicFrameMkLst>
            <pc:docMk/>
            <pc:sldMk cId="608125365" sldId="1472"/>
            <ac:graphicFrameMk id="4" creationId="{24238ABD-AB74-44A3-8CD7-3EFD98C664E7}"/>
          </ac:graphicFrameMkLst>
        </pc:graphicFrameChg>
      </pc:sldChg>
      <pc:sldChg chg="add replId">
        <pc:chgData name="moon ji hyun" userId="288062a3a526a2ae" providerId="Windows Live" clId="Web-{DA36C667-1400-4640-AB48-D41332A56526}" dt="2020-05-15T07:59:03.295" v="3"/>
        <pc:sldMkLst>
          <pc:docMk/>
          <pc:sldMk cId="584074911" sldId="1473"/>
        </pc:sldMkLst>
      </pc:sldChg>
      <pc:sldChg chg="addSp delSp modSp">
        <pc:chgData name="moon ji hyun" userId="288062a3a526a2ae" providerId="Windows Live" clId="Web-{DA36C667-1400-4640-AB48-D41332A56526}" dt="2020-05-15T10:35:21.006" v="4652" actId="20577"/>
        <pc:sldMkLst>
          <pc:docMk/>
          <pc:sldMk cId="2364423485" sldId="1474"/>
        </pc:sldMkLst>
        <pc:spChg chg="mod">
          <ac:chgData name="moon ji hyun" userId="288062a3a526a2ae" providerId="Windows Live" clId="Web-{DA36C667-1400-4640-AB48-D41332A56526}" dt="2020-05-15T10:35:21.006" v="4652" actId="20577"/>
          <ac:spMkLst>
            <pc:docMk/>
            <pc:sldMk cId="2364423485" sldId="1474"/>
            <ac:spMk id="2" creationId="{B66D1299-8692-42B2-84C4-1BED76E3046D}"/>
          </ac:spMkLst>
        </pc:spChg>
        <pc:spChg chg="add del mod">
          <ac:chgData name="moon ji hyun" userId="288062a3a526a2ae" providerId="Windows Live" clId="Web-{DA36C667-1400-4640-AB48-D41332A56526}" dt="2020-05-15T08:29:42.056" v="543"/>
          <ac:spMkLst>
            <pc:docMk/>
            <pc:sldMk cId="2364423485" sldId="1474"/>
            <ac:spMk id="3" creationId="{CA5CA897-335C-4C23-9AD3-DBC21ACE180D}"/>
          </ac:spMkLst>
        </pc:spChg>
        <pc:spChg chg="add mod">
          <ac:chgData name="moon ji hyun" userId="288062a3a526a2ae" providerId="Windows Live" clId="Web-{DA36C667-1400-4640-AB48-D41332A56526}" dt="2020-05-15T08:31:07.306" v="564" actId="1076"/>
          <ac:spMkLst>
            <pc:docMk/>
            <pc:sldMk cId="2364423485" sldId="1474"/>
            <ac:spMk id="4" creationId="{A0CB4919-48C0-43CA-9270-4372B0BFED6F}"/>
          </ac:spMkLst>
        </pc:spChg>
        <pc:spChg chg="add mod">
          <ac:chgData name="moon ji hyun" userId="288062a3a526a2ae" providerId="Windows Live" clId="Web-{DA36C667-1400-4640-AB48-D41332A56526}" dt="2020-05-15T10:35:09.646" v="4648" actId="14100"/>
          <ac:spMkLst>
            <pc:docMk/>
            <pc:sldMk cId="2364423485" sldId="1474"/>
            <ac:spMk id="7" creationId="{903B5593-DD0B-4326-AA82-320B3575C0E7}"/>
          </ac:spMkLst>
        </pc:spChg>
        <pc:spChg chg="add mod">
          <ac:chgData name="moon ji hyun" userId="288062a3a526a2ae" providerId="Windows Live" clId="Web-{DA36C667-1400-4640-AB48-D41332A56526}" dt="2020-05-15T09:47:39.607" v="2917" actId="20577"/>
          <ac:spMkLst>
            <pc:docMk/>
            <pc:sldMk cId="2364423485" sldId="1474"/>
            <ac:spMk id="8" creationId="{F8B2810D-C0C4-45DA-AF8B-C9006061DB16}"/>
          </ac:spMkLst>
        </pc:spChg>
        <pc:spChg chg="del mod">
          <ac:chgData name="moon ji hyun" userId="288062a3a526a2ae" providerId="Windows Live" clId="Web-{DA36C667-1400-4640-AB48-D41332A56526}" dt="2020-05-15T09:47:33.622" v="2902"/>
          <ac:spMkLst>
            <pc:docMk/>
            <pc:sldMk cId="2364423485" sldId="1474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8:37:07.244" v="676"/>
          <ac:picMkLst>
            <pc:docMk/>
            <pc:sldMk cId="2364423485" sldId="1474"/>
            <ac:picMk id="5" creationId="{CC63680C-35BD-4887-AFB0-14BF7FB1DFFC}"/>
          </ac:picMkLst>
        </pc:picChg>
        <pc:picChg chg="mod">
          <ac:chgData name="moon ji hyun" userId="288062a3a526a2ae" providerId="Windows Live" clId="Web-{DA36C667-1400-4640-AB48-D41332A56526}" dt="2020-05-15T08:37:07.149" v="675"/>
          <ac:picMkLst>
            <pc:docMk/>
            <pc:sldMk cId="2364423485" sldId="1474"/>
            <ac:picMk id="6" creationId="{582C50B0-48CA-4B06-86E9-1BCCACB3335B}"/>
          </ac:picMkLst>
        </pc:picChg>
      </pc:sldChg>
      <pc:sldChg chg="delSp modSp add ord replId">
        <pc:chgData name="moon ji hyun" userId="288062a3a526a2ae" providerId="Windows Live" clId="Web-{DA36C667-1400-4640-AB48-D41332A56526}" dt="2020-05-15T09:07:46.878" v="2140"/>
        <pc:sldMkLst>
          <pc:docMk/>
          <pc:sldMk cId="3581767196" sldId="1475"/>
        </pc:sldMkLst>
        <pc:spChg chg="mod">
          <ac:chgData name="moon ji hyun" userId="288062a3a526a2ae" providerId="Windows Live" clId="Web-{DA36C667-1400-4640-AB48-D41332A56526}" dt="2020-05-15T09:07:46.878" v="2140"/>
          <ac:spMkLst>
            <pc:docMk/>
            <pc:sldMk cId="3581767196" sldId="1475"/>
            <ac:spMk id="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9:07:01.925" v="2135" actId="20577"/>
          <ac:spMkLst>
            <pc:docMk/>
            <pc:sldMk cId="3581767196" sldId="1475"/>
            <ac:spMk id="2052" creationId="{00000000-0000-0000-0000-000000000000}"/>
          </ac:spMkLst>
        </pc:spChg>
        <pc:spChg chg="del mod">
          <ac:chgData name="moon ji hyun" userId="288062a3a526a2ae" providerId="Windows Live" clId="Web-{DA36C667-1400-4640-AB48-D41332A56526}" dt="2020-05-15T09:03:11.098" v="1971"/>
          <ac:spMkLst>
            <pc:docMk/>
            <pc:sldMk cId="3581767196" sldId="1475"/>
            <ac:spMk id="2054" creationId="{00000000-0000-0000-0000-000000000000}"/>
          </ac:spMkLst>
        </pc:spChg>
        <pc:grpChg chg="mod">
          <ac:chgData name="moon ji hyun" userId="288062a3a526a2ae" providerId="Windows Live" clId="Web-{DA36C667-1400-4640-AB48-D41332A56526}" dt="2020-05-15T09:04:56.285" v="2073" actId="1076"/>
          <ac:grpSpMkLst>
            <pc:docMk/>
            <pc:sldMk cId="3581767196" sldId="1475"/>
            <ac:grpSpMk id="2050" creationId="{00000000-0000-0000-0000-000000000000}"/>
          </ac:grpSpMkLst>
        </pc:grpChg>
      </pc:sldChg>
      <pc:sldChg chg="add replId">
        <pc:chgData name="moon ji hyun" userId="288062a3a526a2ae" providerId="Windows Live" clId="Web-{DA36C667-1400-4640-AB48-D41332A56526}" dt="2020-05-15T09:06:44.644" v="2088"/>
        <pc:sldMkLst>
          <pc:docMk/>
          <pc:sldMk cId="3508467729" sldId="1476"/>
        </pc:sldMkLst>
      </pc:sldChg>
      <pc:sldChg chg="modSp add ord replId">
        <pc:chgData name="moon ji hyun" userId="288062a3a526a2ae" providerId="Windows Live" clId="Web-{DA36C667-1400-4640-AB48-D41332A56526}" dt="2020-05-15T09:19:46.736" v="2353" actId="20577"/>
        <pc:sldMkLst>
          <pc:docMk/>
          <pc:sldMk cId="1277528267" sldId="1477"/>
        </pc:sldMkLst>
        <pc:spChg chg="mod">
          <ac:chgData name="moon ji hyun" userId="288062a3a526a2ae" providerId="Windows Live" clId="Web-{DA36C667-1400-4640-AB48-D41332A56526}" dt="2020-05-15T09:19:05.127" v="2267"/>
          <ac:spMkLst>
            <pc:docMk/>
            <pc:sldMk cId="1277528267" sldId="1477"/>
            <ac:spMk id="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9:19:46.736" v="2353" actId="20577"/>
          <ac:spMkLst>
            <pc:docMk/>
            <pc:sldMk cId="1277528267" sldId="1477"/>
            <ac:spMk id="2052" creationId="{00000000-0000-0000-0000-000000000000}"/>
          </ac:spMkLst>
        </pc:spChg>
      </pc:sldChg>
      <pc:sldChg chg="add del ord replId">
        <pc:chgData name="moon ji hyun" userId="288062a3a526a2ae" providerId="Windows Live" clId="Web-{DA36C667-1400-4640-AB48-D41332A56526}" dt="2020-05-15T09:11:01.159" v="2145"/>
        <pc:sldMkLst>
          <pc:docMk/>
          <pc:sldMk cId="3967209947" sldId="1477"/>
        </pc:sldMkLst>
      </pc:sldChg>
      <pc:sldChg chg="addSp delSp modSp">
        <pc:chgData name="moon ji hyun" userId="288062a3a526a2ae" providerId="Windows Live" clId="Web-{DA36C667-1400-4640-AB48-D41332A56526}" dt="2020-05-15T10:31:37.570" v="4611" actId="1076"/>
        <pc:sldMkLst>
          <pc:docMk/>
          <pc:sldMk cId="3839591340" sldId="1478"/>
        </pc:sldMkLst>
        <pc:spChg chg="add mod">
          <ac:chgData name="moon ji hyun" userId="288062a3a526a2ae" providerId="Windows Live" clId="Web-{DA36C667-1400-4640-AB48-D41332A56526}" dt="2020-05-15T09:49:38.325" v="3117" actId="20577"/>
          <ac:spMkLst>
            <pc:docMk/>
            <pc:sldMk cId="3839591340" sldId="1478"/>
            <ac:spMk id="3" creationId="{1DAFF8E5-336F-4110-8D6D-3C3C65548DE1}"/>
          </ac:spMkLst>
        </pc:spChg>
        <pc:spChg chg="mod">
          <ac:chgData name="moon ji hyun" userId="288062a3a526a2ae" providerId="Windows Live" clId="Web-{DA36C667-1400-4640-AB48-D41332A56526}" dt="2020-05-15T10:30:51.600" v="4598" actId="1076"/>
          <ac:spMkLst>
            <pc:docMk/>
            <pc:sldMk cId="3839591340" sldId="1478"/>
            <ac:spMk id="4" creationId="{F150B756-039F-44E8-89AF-B0DA25851000}"/>
          </ac:spMkLst>
        </pc:spChg>
        <pc:spChg chg="add mod">
          <ac:chgData name="moon ji hyun" userId="288062a3a526a2ae" providerId="Windows Live" clId="Web-{DA36C667-1400-4640-AB48-D41332A56526}" dt="2020-05-15T10:31:37.570" v="4611" actId="1076"/>
          <ac:spMkLst>
            <pc:docMk/>
            <pc:sldMk cId="3839591340" sldId="1478"/>
            <ac:spMk id="6" creationId="{8F2C64AC-210A-42F9-BBCF-EA88DE32780C}"/>
          </ac:spMkLst>
        </pc:spChg>
        <pc:spChg chg="add mod">
          <ac:chgData name="moon ji hyun" userId="288062a3a526a2ae" providerId="Windows Live" clId="Web-{DA36C667-1400-4640-AB48-D41332A56526}" dt="2020-05-15T10:31:37.538" v="4609" actId="1076"/>
          <ac:spMkLst>
            <pc:docMk/>
            <pc:sldMk cId="3839591340" sldId="1478"/>
            <ac:spMk id="7" creationId="{90E42F2B-4D71-4AB9-883B-61510447C6B4}"/>
          </ac:spMkLst>
        </pc:spChg>
        <pc:spChg chg="add del">
          <ac:chgData name="moon ji hyun" userId="288062a3a526a2ae" providerId="Windows Live" clId="Web-{DA36C667-1400-4640-AB48-D41332A56526}" dt="2020-05-15T10:19:57.008" v="4350"/>
          <ac:spMkLst>
            <pc:docMk/>
            <pc:sldMk cId="3839591340" sldId="1478"/>
            <ac:spMk id="9" creationId="{D83A7E7F-EEE4-4EC5-8BF1-58F65CCBCEDD}"/>
          </ac:spMkLst>
        </pc:spChg>
        <pc:spChg chg="mod">
          <ac:chgData name="moon ji hyun" userId="288062a3a526a2ae" providerId="Windows Live" clId="Web-{DA36C667-1400-4640-AB48-D41332A56526}" dt="2020-05-15T10:19:41.305" v="4344"/>
          <ac:spMkLst>
            <pc:docMk/>
            <pc:sldMk cId="3839591340" sldId="1478"/>
            <ac:spMk id="12" creationId="{427311D7-7C01-470F-B32D-F6C91272F643}"/>
          </ac:spMkLst>
        </pc:spChg>
        <pc:spChg chg="mod">
          <ac:chgData name="moon ji hyun" userId="288062a3a526a2ae" providerId="Windows Live" clId="Web-{DA36C667-1400-4640-AB48-D41332A56526}" dt="2020-05-15T10:19:41.336" v="4345"/>
          <ac:spMkLst>
            <pc:docMk/>
            <pc:sldMk cId="3839591340" sldId="1478"/>
            <ac:spMk id="13" creationId="{996CB99B-3D24-4834-828C-039681966FAA}"/>
          </ac:spMkLst>
        </pc:spChg>
        <pc:spChg chg="add del">
          <ac:chgData name="moon ji hyun" userId="288062a3a526a2ae" providerId="Windows Live" clId="Web-{DA36C667-1400-4640-AB48-D41332A56526}" dt="2020-05-15T10:19:57.008" v="4349"/>
          <ac:spMkLst>
            <pc:docMk/>
            <pc:sldMk cId="3839591340" sldId="1478"/>
            <ac:spMk id="15" creationId="{D2852DDD-2494-4365-8A99-869758A23828}"/>
          </ac:spMkLst>
        </pc:spChg>
        <pc:spChg chg="mod">
          <ac:chgData name="moon ji hyun" userId="288062a3a526a2ae" providerId="Windows Live" clId="Web-{DA36C667-1400-4640-AB48-D41332A56526}" dt="2020-05-15T10:22:28.211" v="4493" actId="1076"/>
          <ac:spMkLst>
            <pc:docMk/>
            <pc:sldMk cId="3839591340" sldId="1478"/>
            <ac:spMk id="16" creationId="{28FC8128-1004-4880-987A-C44F56F971EF}"/>
          </ac:spMkLst>
        </pc:spChg>
        <pc:spChg chg="mod">
          <ac:chgData name="moon ji hyun" userId="288062a3a526a2ae" providerId="Windows Live" clId="Web-{DA36C667-1400-4640-AB48-D41332A56526}" dt="2020-05-15T10:22:29.742" v="4494" actId="1076"/>
          <ac:spMkLst>
            <pc:docMk/>
            <pc:sldMk cId="3839591340" sldId="1478"/>
            <ac:spMk id="17" creationId="{ED0AB331-48B2-40E4-9D3F-ECECC82A3CA8}"/>
          </ac:spMkLst>
        </pc:spChg>
        <pc:spChg chg="add del">
          <ac:chgData name="moon ji hyun" userId="288062a3a526a2ae" providerId="Windows Live" clId="Web-{DA36C667-1400-4640-AB48-D41332A56526}" dt="2020-05-15T10:21:14.914" v="4359"/>
          <ac:spMkLst>
            <pc:docMk/>
            <pc:sldMk cId="3839591340" sldId="1478"/>
            <ac:spMk id="19" creationId="{C2723BE0-42BF-4758-9CE5-537DEA4F9034}"/>
          </ac:spMkLst>
        </pc:spChg>
        <pc:spChg chg="add del">
          <ac:chgData name="moon ji hyun" userId="288062a3a526a2ae" providerId="Windows Live" clId="Web-{DA36C667-1400-4640-AB48-D41332A56526}" dt="2020-05-15T10:21:12.508" v="4357"/>
          <ac:spMkLst>
            <pc:docMk/>
            <pc:sldMk cId="3839591340" sldId="1478"/>
            <ac:spMk id="20" creationId="{77628461-F1E9-477A-9814-82C0F469119E}"/>
          </ac:spMkLst>
        </pc:spChg>
        <pc:spChg chg="add">
          <ac:chgData name="moon ji hyun" userId="288062a3a526a2ae" providerId="Windows Live" clId="Web-{DA36C667-1400-4640-AB48-D41332A56526}" dt="2020-05-15T10:20:59.414" v="4355"/>
          <ac:spMkLst>
            <pc:docMk/>
            <pc:sldMk cId="3839591340" sldId="1478"/>
            <ac:spMk id="21" creationId="{93893083-4637-431C-8C67-83542A8C51F0}"/>
          </ac:spMkLst>
        </pc:spChg>
        <pc:spChg chg="add">
          <ac:chgData name="moon ji hyun" userId="288062a3a526a2ae" providerId="Windows Live" clId="Web-{DA36C667-1400-4640-AB48-D41332A56526}" dt="2020-05-15T10:20:59.414" v="4355"/>
          <ac:spMkLst>
            <pc:docMk/>
            <pc:sldMk cId="3839591340" sldId="1478"/>
            <ac:spMk id="22" creationId="{FCDECC42-8677-4BCE-97D4-35AB1EB02376}"/>
          </ac:spMkLst>
        </pc:spChg>
        <pc:spChg chg="del">
          <ac:chgData name="moon ji hyun" userId="288062a3a526a2ae" providerId="Windows Live" clId="Web-{DA36C667-1400-4640-AB48-D41332A56526}" dt="2020-05-15T09:49:29.685" v="3086"/>
          <ac:spMkLst>
            <pc:docMk/>
            <pc:sldMk cId="3839591340" sldId="1478"/>
            <ac:spMk id="24" creationId="{00000000-0000-0000-0000-000000000000}"/>
          </ac:spMkLst>
        </pc:spChg>
        <pc:spChg chg="add del mod">
          <ac:chgData name="moon ji hyun" userId="288062a3a526a2ae" providerId="Windows Live" clId="Web-{DA36C667-1400-4640-AB48-D41332A56526}" dt="2020-05-15T10:21:33.289" v="4486"/>
          <ac:spMkLst>
            <pc:docMk/>
            <pc:sldMk cId="3839591340" sldId="1478"/>
            <ac:spMk id="24" creationId="{E7A2010C-13CE-4BC3-831F-01D21435227B}"/>
          </ac:spMkLst>
        </pc:spChg>
        <pc:spChg chg="mod">
          <ac:chgData name="moon ji hyun" userId="288062a3a526a2ae" providerId="Windows Live" clId="Web-{DA36C667-1400-4640-AB48-D41332A56526}" dt="2020-05-15T10:31:37.491" v="4607" actId="1076"/>
          <ac:spMkLst>
            <pc:docMk/>
            <pc:sldMk cId="3839591340" sldId="1478"/>
            <ac:spMk id="2765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10:31:37.475" v="4606" actId="1076"/>
          <ac:spMkLst>
            <pc:docMk/>
            <pc:sldMk cId="3839591340" sldId="1478"/>
            <ac:spMk id="27658" creationId="{00000000-0000-0000-0000-000000000000}"/>
          </ac:spMkLst>
        </pc:spChg>
        <pc:grpChg chg="mod">
          <ac:chgData name="moon ji hyun" userId="288062a3a526a2ae" providerId="Windows Live" clId="Web-{DA36C667-1400-4640-AB48-D41332A56526}" dt="2020-05-15T10:31:37.459" v="4605" actId="1076"/>
          <ac:grpSpMkLst>
            <pc:docMk/>
            <pc:sldMk cId="3839591340" sldId="1478"/>
            <ac:grpSpMk id="2" creationId="{00000000-0000-0000-0000-000000000000}"/>
          </ac:grpSpMkLst>
        </pc:grpChg>
        <pc:grpChg chg="add mod">
          <ac:chgData name="moon ji hyun" userId="288062a3a526a2ae" providerId="Windows Live" clId="Web-{DA36C667-1400-4640-AB48-D41332A56526}" dt="2020-05-15T10:31:37.522" v="4608" actId="1076"/>
          <ac:grpSpMkLst>
            <pc:docMk/>
            <pc:sldMk cId="3839591340" sldId="1478"/>
            <ac:grpSpMk id="5" creationId="{505AD4C9-D2AE-4796-8B6A-25E771BB68A0}"/>
          </ac:grpSpMkLst>
        </pc:grpChg>
        <pc:grpChg chg="add del">
          <ac:chgData name="moon ji hyun" userId="288062a3a526a2ae" providerId="Windows Live" clId="Web-{DA36C667-1400-4640-AB48-D41332A56526}" dt="2020-05-15T10:19:57.008" v="4351"/>
          <ac:grpSpMkLst>
            <pc:docMk/>
            <pc:sldMk cId="3839591340" sldId="1478"/>
            <ac:grpSpMk id="8" creationId="{C0A794E4-55CE-43B5-95FB-43D893FEB552}"/>
          </ac:grpSpMkLst>
        </pc:grpChg>
        <pc:grpChg chg="add del">
          <ac:chgData name="moon ji hyun" userId="288062a3a526a2ae" providerId="Windows Live" clId="Web-{DA36C667-1400-4640-AB48-D41332A56526}" dt="2020-05-15T10:21:12.524" v="4358"/>
          <ac:grpSpMkLst>
            <pc:docMk/>
            <pc:sldMk cId="3839591340" sldId="1478"/>
            <ac:grpSpMk id="18" creationId="{5FD6FB5E-CFAC-43A5-BE5C-861927046166}"/>
          </ac:grpSpMkLst>
        </pc:grpChg>
        <pc:picChg chg="add mod">
          <ac:chgData name="moon ji hyun" userId="288062a3a526a2ae" providerId="Windows Live" clId="Web-{DA36C667-1400-4640-AB48-D41332A56526}" dt="2020-05-15T10:31:37.553" v="4610" actId="1076"/>
          <ac:picMkLst>
            <pc:docMk/>
            <pc:sldMk cId="3839591340" sldId="1478"/>
            <ac:picMk id="8" creationId="{C0535404-4E94-4654-B5B2-6E295A997B8A}"/>
          </ac:picMkLst>
        </pc:picChg>
      </pc:sldChg>
      <pc:sldChg chg="addSp delSp modSp">
        <pc:chgData name="moon ji hyun" userId="288062a3a526a2ae" providerId="Windows Live" clId="Web-{DA36C667-1400-4640-AB48-D41332A56526}" dt="2020-05-15T10:33:36.037" v="4646"/>
        <pc:sldMkLst>
          <pc:docMk/>
          <pc:sldMk cId="4163088727" sldId="1479"/>
        </pc:sldMkLst>
        <pc:spChg chg="add mod">
          <ac:chgData name="moon ji hyun" userId="288062a3a526a2ae" providerId="Windows Live" clId="Web-{DA36C667-1400-4640-AB48-D41332A56526}" dt="2020-05-15T09:47:24.216" v="2900" actId="20577"/>
          <ac:spMkLst>
            <pc:docMk/>
            <pc:sldMk cId="4163088727" sldId="1479"/>
            <ac:spMk id="4" creationId="{1C09F71E-366C-4578-A438-2D62B23202B6}"/>
          </ac:spMkLst>
        </pc:spChg>
        <pc:spChg chg="del">
          <ac:chgData name="moon ji hyun" userId="288062a3a526a2ae" providerId="Windows Live" clId="Web-{DA36C667-1400-4640-AB48-D41332A56526}" dt="2020-05-15T09:47:14.904" v="2877"/>
          <ac:spMkLst>
            <pc:docMk/>
            <pc:sldMk cId="4163088727" sldId="1479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10:33:36.037" v="4646"/>
          <ac:picMkLst>
            <pc:docMk/>
            <pc:sldMk cId="4163088727" sldId="1479"/>
            <ac:picMk id="2" creationId="{4B23F14E-4295-4AE2-9B58-3912767AD181}"/>
          </ac:picMkLst>
        </pc:picChg>
      </pc:sldChg>
      <pc:sldChg chg="delSp modSp add del replId">
        <pc:chgData name="moon ji hyun" userId="288062a3a526a2ae" providerId="Windows Live" clId="Web-{DA36C667-1400-4640-AB48-D41332A56526}" dt="2020-05-15T10:23:28.883" v="4507"/>
        <pc:sldMkLst>
          <pc:docMk/>
          <pc:sldMk cId="2757521358" sldId="1480"/>
        </pc:sldMkLst>
        <pc:spChg chg="del">
          <ac:chgData name="moon ji hyun" userId="288062a3a526a2ae" providerId="Windows Live" clId="Web-{DA36C667-1400-4640-AB48-D41332A56526}" dt="2020-05-15T10:17:15.915" v="4242"/>
          <ac:spMkLst>
            <pc:docMk/>
            <pc:sldMk cId="2757521358" sldId="1480"/>
            <ac:spMk id="4" creationId="{F150B756-039F-44E8-89AF-B0DA25851000}"/>
          </ac:spMkLst>
        </pc:spChg>
        <pc:spChg chg="mod">
          <ac:chgData name="moon ji hyun" userId="288062a3a526a2ae" providerId="Windows Live" clId="Web-{DA36C667-1400-4640-AB48-D41332A56526}" dt="2020-05-15T10:17:10.196" v="4240" actId="20577"/>
          <ac:spMkLst>
            <pc:docMk/>
            <pc:sldMk cId="2757521358" sldId="1480"/>
            <ac:spMk id="2765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10:16:50.430" v="4223" actId="20577"/>
          <ac:spMkLst>
            <pc:docMk/>
            <pc:sldMk cId="2757521358" sldId="1480"/>
            <ac:spMk id="27658" creationId="{00000000-0000-0000-0000-000000000000}"/>
          </ac:spMkLst>
        </pc:spChg>
      </pc:sldChg>
    </pc:docChg>
  </pc:docChgLst>
  <pc:docChgLst>
    <pc:chgData name="게스트 사용자" providerId="Windows Live" clId="Web-{05276445-3301-42AE-8CC4-BABD261191AC}"/>
    <pc:docChg chg="modSld">
      <pc:chgData name="게스트 사용자" userId="" providerId="Windows Live" clId="Web-{05276445-3301-42AE-8CC4-BABD261191AC}" dt="2020-05-08T07:58:35.362" v="95"/>
      <pc:docMkLst>
        <pc:docMk/>
      </pc:docMkLst>
      <pc:sldChg chg="addSp delSp modSp">
        <pc:chgData name="게스트 사용자" userId="" providerId="Windows Live" clId="Web-{05276445-3301-42AE-8CC4-BABD261191AC}" dt="2020-05-08T07:58:35.362" v="95"/>
        <pc:sldMkLst>
          <pc:docMk/>
          <pc:sldMk cId="3503314716" sldId="1460"/>
        </pc:sldMkLst>
        <pc:spChg chg="add del mod">
          <ac:chgData name="게스트 사용자" userId="" providerId="Windows Live" clId="Web-{05276445-3301-42AE-8CC4-BABD261191AC}" dt="2020-05-08T07:58:34.472" v="94"/>
          <ac:spMkLst>
            <pc:docMk/>
            <pc:sldMk cId="3503314716" sldId="1460"/>
            <ac:spMk id="6" creationId="{2FD9817B-4319-46F2-BE5C-BE447C71104B}"/>
          </ac:spMkLst>
        </pc:spChg>
        <pc:graphicFrameChg chg="add del mod modGraphic">
          <ac:chgData name="게스트 사용자" userId="" providerId="Windows Live" clId="Web-{05276445-3301-42AE-8CC4-BABD261191AC}" dt="2020-05-08T07:51:14.600" v="86"/>
          <ac:graphicFrameMkLst>
            <pc:docMk/>
            <pc:sldMk cId="3503314716" sldId="1460"/>
            <ac:graphicFrameMk id="2" creationId="{E8BF4591-B5F2-4045-98FA-9A18624F9FE6}"/>
          </ac:graphicFrameMkLst>
        </pc:graphicFrameChg>
        <pc:graphicFrameChg chg="add del mod">
          <ac:chgData name="게스트 사용자" userId="" providerId="Windows Live" clId="Web-{05276445-3301-42AE-8CC4-BABD261191AC}" dt="2020-05-08T07:58:35.362" v="95"/>
          <ac:graphicFrameMkLst>
            <pc:docMk/>
            <pc:sldMk cId="3503314716" sldId="1460"/>
            <ac:graphicFrameMk id="4" creationId="{40826614-6E9E-4154-83C4-4EC3D5162ED6}"/>
          </ac:graphicFrameMkLst>
        </pc:graphicFrameChg>
      </pc:sldChg>
    </pc:docChg>
  </pc:docChgLst>
  <pc:docChgLst>
    <pc:chgData name="게스트 사용자" providerId="Windows Live" clId="Web-{B8F1CC5B-CDC5-4AF9-9BE9-744951C13A4B}"/>
    <pc:docChg chg="addSld delSld modSld sldOrd">
      <pc:chgData name="게스트 사용자" userId="" providerId="Windows Live" clId="Web-{B8F1CC5B-CDC5-4AF9-9BE9-744951C13A4B}" dt="2020-05-15T09:19:04.864" v="1712"/>
      <pc:docMkLst>
        <pc:docMk/>
      </pc:docMkLst>
      <pc:sldChg chg="modSp">
        <pc:chgData name="게스트 사용자" userId="" providerId="Windows Live" clId="Web-{B8F1CC5B-CDC5-4AF9-9BE9-744951C13A4B}" dt="2020-05-15T06:47:00.506" v="4" actId="20577"/>
        <pc:sldMkLst>
          <pc:docMk/>
          <pc:sldMk cId="0" sldId="1269"/>
        </pc:sldMkLst>
        <pc:spChg chg="mod">
          <ac:chgData name="게스트 사용자" userId="" providerId="Windows Live" clId="Web-{B8F1CC5B-CDC5-4AF9-9BE9-744951C13A4B}" dt="2020-05-15T06:47:00.506" v="4" actId="20577"/>
          <ac:spMkLst>
            <pc:docMk/>
            <pc:sldMk cId="0" sldId="1269"/>
            <ac:spMk id="2052" creationId="{00000000-0000-0000-0000-000000000000}"/>
          </ac:spMkLst>
        </pc:spChg>
      </pc:sldChg>
      <pc:sldChg chg="modSp">
        <pc:chgData name="게스트 사용자" userId="" providerId="Windows Live" clId="Web-{B8F1CC5B-CDC5-4AF9-9BE9-744951C13A4B}" dt="2020-05-15T06:47:44.788" v="42" actId="20577"/>
        <pc:sldMkLst>
          <pc:docMk/>
          <pc:sldMk cId="0" sldId="1310"/>
        </pc:sldMkLst>
        <pc:spChg chg="mod">
          <ac:chgData name="게스트 사용자" userId="" providerId="Windows Live" clId="Web-{B8F1CC5B-CDC5-4AF9-9BE9-744951C13A4B}" dt="2020-05-15T06:47:44.788" v="42" actId="20577"/>
          <ac:spMkLst>
            <pc:docMk/>
            <pc:sldMk cId="0" sldId="1310"/>
            <ac:spMk id="4101" creationId="{00000000-0000-0000-0000-000000000000}"/>
          </ac:spMkLst>
        </pc:spChg>
      </pc:sldChg>
      <pc:sldChg chg="addSp delSp modSp ord">
        <pc:chgData name="게스트 사용자" userId="" providerId="Windows Live" clId="Web-{B8F1CC5B-CDC5-4AF9-9BE9-744951C13A4B}" dt="2020-05-15T09:19:04.801" v="1710" actId="20577"/>
        <pc:sldMkLst>
          <pc:docMk/>
          <pc:sldMk cId="2435062543" sldId="1453"/>
        </pc:sldMkLst>
        <pc:spChg chg="add mod">
          <ac:chgData name="게스트 사용자" userId="" providerId="Windows Live" clId="Web-{B8F1CC5B-CDC5-4AF9-9BE9-744951C13A4B}" dt="2020-05-15T09:19:04.801" v="1710" actId="20577"/>
          <ac:spMkLst>
            <pc:docMk/>
            <pc:sldMk cId="2435062543" sldId="1453"/>
            <ac:spMk id="2" creationId="{B66D1299-8692-42B2-84C4-1BED76E3046D}"/>
          </ac:spMkLst>
        </pc:spChg>
        <pc:spChg chg="del">
          <ac:chgData name="게스트 사용자" userId="" providerId="Windows Live" clId="Web-{B8F1CC5B-CDC5-4AF9-9BE9-744951C13A4B}" dt="2020-05-15T06:49:37.366" v="46"/>
          <ac:spMkLst>
            <pc:docMk/>
            <pc:sldMk cId="2435062543" sldId="1453"/>
            <ac:spMk id="4" creationId="{271ECF19-ECF3-4E4E-9462-FCE0D71D7DFE}"/>
          </ac:spMkLst>
        </pc:spChg>
        <pc:picChg chg="del">
          <ac:chgData name="게스트 사용자" userId="" providerId="Windows Live" clId="Web-{B8F1CC5B-CDC5-4AF9-9BE9-744951C13A4B}" dt="2020-05-15T06:49:36.413" v="45"/>
          <ac:picMkLst>
            <pc:docMk/>
            <pc:sldMk cId="2435062543" sldId="1453"/>
            <ac:picMk id="2" creationId="{291A23D7-F759-4357-AA3A-F47B9BA6CCEC}"/>
          </ac:picMkLst>
        </pc:picChg>
        <pc:picChg chg="add del mod">
          <ac:chgData name="게스트 사용자" userId="" providerId="Windows Live" clId="Web-{B8F1CC5B-CDC5-4AF9-9BE9-744951C13A4B}" dt="2020-05-15T08:01:23.186" v="721"/>
          <ac:picMkLst>
            <pc:docMk/>
            <pc:sldMk cId="2435062543" sldId="1453"/>
            <ac:picMk id="3" creationId="{49CE6610-6968-445C-8977-79A182EE804F}"/>
          </ac:picMkLst>
        </pc:picChg>
        <pc:picChg chg="add del mod ord">
          <ac:chgData name="게스트 사용자" userId="" providerId="Windows Live" clId="Web-{B8F1CC5B-CDC5-4AF9-9BE9-744951C13A4B}" dt="2020-05-15T08:06:44.482" v="1170"/>
          <ac:picMkLst>
            <pc:docMk/>
            <pc:sldMk cId="2435062543" sldId="1453"/>
            <ac:picMk id="5" creationId="{CC63680C-35BD-4887-AFB0-14BF7FB1DFFC}"/>
          </ac:picMkLst>
        </pc:picChg>
        <pc:picChg chg="add del mod ord">
          <ac:chgData name="게스트 사용자" userId="" providerId="Windows Live" clId="Web-{B8F1CC5B-CDC5-4AF9-9BE9-744951C13A4B}" dt="2020-05-15T08:06:43.967" v="1169"/>
          <ac:picMkLst>
            <pc:docMk/>
            <pc:sldMk cId="2435062543" sldId="1453"/>
            <ac:picMk id="6" creationId="{582C50B0-48CA-4B06-86E9-1BCCACB3335B}"/>
          </ac:picMkLst>
        </pc:picChg>
        <pc:picChg chg="add mod ord">
          <ac:chgData name="게스트 사용자" userId="" providerId="Windows Live" clId="Web-{B8F1CC5B-CDC5-4AF9-9BE9-744951C13A4B}" dt="2020-05-15T08:11:45.107" v="1636" actId="1076"/>
          <ac:picMkLst>
            <pc:docMk/>
            <pc:sldMk cId="2435062543" sldId="1453"/>
            <ac:picMk id="7" creationId="{46CE7037-4957-4A5F-9ECD-5E40C124F2F9}"/>
          </ac:picMkLst>
        </pc:picChg>
      </pc:sldChg>
      <pc:sldChg chg="addSp delSp modSp">
        <pc:chgData name="게스트 사용자" userId="" providerId="Windows Live" clId="Web-{B8F1CC5B-CDC5-4AF9-9BE9-744951C13A4B}" dt="2020-05-15T07:38:53.686" v="78"/>
        <pc:sldMkLst>
          <pc:docMk/>
          <pc:sldMk cId="738642849" sldId="1454"/>
        </pc:sldMkLst>
        <pc:spChg chg="mod">
          <ac:chgData name="게스트 사용자" userId="" providerId="Windows Live" clId="Web-{B8F1CC5B-CDC5-4AF9-9BE9-744951C13A4B}" dt="2020-05-15T07:38:51.921" v="77" actId="20577"/>
          <ac:spMkLst>
            <pc:docMk/>
            <pc:sldMk cId="738642849" sldId="1454"/>
            <ac:spMk id="4" creationId="{13FE6876-C177-41F0-99D2-4BAF10C06424}"/>
          </ac:spMkLst>
        </pc:spChg>
        <pc:picChg chg="add del">
          <ac:chgData name="게스트 사용자" userId="" providerId="Windows Live" clId="Web-{B8F1CC5B-CDC5-4AF9-9BE9-744951C13A4B}" dt="2020-05-15T07:38:53.686" v="78"/>
          <ac:picMkLst>
            <pc:docMk/>
            <pc:sldMk cId="738642849" sldId="1454"/>
            <ac:picMk id="2" creationId="{D1D21B68-D200-4EA4-B1B7-C3448A0B8394}"/>
          </ac:picMkLst>
        </pc:picChg>
      </pc:sldChg>
      <pc:sldChg chg="addSp delSp modSp add replId">
        <pc:chgData name="게스트 사용자" userId="" providerId="Windows Live" clId="Web-{B8F1CC5B-CDC5-4AF9-9BE9-744951C13A4B}" dt="2020-05-15T07:47:10.499" v="514" actId="1076"/>
        <pc:sldMkLst>
          <pc:docMk/>
          <pc:sldMk cId="2708398092" sldId="1468"/>
        </pc:sldMkLst>
        <pc:spChg chg="add del mod">
          <ac:chgData name="게스트 사용자" userId="" providerId="Windows Live" clId="Web-{B8F1CC5B-CDC5-4AF9-9BE9-744951C13A4B}" dt="2020-05-15T07:47:10.499" v="514" actId="1076"/>
          <ac:spMkLst>
            <pc:docMk/>
            <pc:sldMk cId="2708398092" sldId="1468"/>
            <ac:spMk id="2" creationId="{79DF96BC-69E5-4576-A21A-C4AA319944D1}"/>
          </ac:spMkLst>
        </pc:spChg>
        <pc:spChg chg="del">
          <ac:chgData name="게스트 사용자" userId="" providerId="Windows Live" clId="Web-{B8F1CC5B-CDC5-4AF9-9BE9-744951C13A4B}" dt="2020-05-15T06:50:37.039" v="48"/>
          <ac:spMkLst>
            <pc:docMk/>
            <pc:sldMk cId="2708398092" sldId="1468"/>
            <ac:spMk id="4" creationId="{271ECF19-ECF3-4E4E-9462-FCE0D71D7DFE}"/>
          </ac:spMkLst>
        </pc:spChg>
        <pc:spChg chg="mod">
          <ac:chgData name="게스트 사용자" userId="" providerId="Windows Live" clId="Web-{B8F1CC5B-CDC5-4AF9-9BE9-744951C13A4B}" dt="2020-05-15T07:44:04.093" v="274" actId="20577"/>
          <ac:spMkLst>
            <pc:docMk/>
            <pc:sldMk cId="2708398092" sldId="1468"/>
            <ac:spMk id="6" creationId="{7AA1E989-BA5F-42DC-A9B5-1818DDED62CE}"/>
          </ac:spMkLst>
        </pc:spChg>
        <pc:picChg chg="del">
          <ac:chgData name="게스트 사용자" userId="" providerId="Windows Live" clId="Web-{B8F1CC5B-CDC5-4AF9-9BE9-744951C13A4B}" dt="2020-05-15T06:50:36.398" v="47"/>
          <ac:picMkLst>
            <pc:docMk/>
            <pc:sldMk cId="2708398092" sldId="1468"/>
            <ac:picMk id="2" creationId="{291A23D7-F759-4357-AA3A-F47B9BA6CCEC}"/>
          </ac:picMkLst>
        </pc:picChg>
        <pc:picChg chg="add del mod">
          <ac:chgData name="게스트 사용자" userId="" providerId="Windows Live" clId="Web-{B8F1CC5B-CDC5-4AF9-9BE9-744951C13A4B}" dt="2020-05-15T07:46:01.186" v="503"/>
          <ac:picMkLst>
            <pc:docMk/>
            <pc:sldMk cId="2708398092" sldId="1468"/>
            <ac:picMk id="3" creationId="{5100198F-C891-41B8-9845-2F28B2443332}"/>
          </ac:picMkLst>
        </pc:picChg>
        <pc:picChg chg="add del mod">
          <ac:chgData name="게스트 사용자" userId="" providerId="Windows Live" clId="Web-{B8F1CC5B-CDC5-4AF9-9BE9-744951C13A4B}" dt="2020-05-15T07:46:30.717" v="509"/>
          <ac:picMkLst>
            <pc:docMk/>
            <pc:sldMk cId="2708398092" sldId="1468"/>
            <ac:picMk id="4" creationId="{B2EF5751-2E1F-499E-B42F-91171FEC0E98}"/>
          </ac:picMkLst>
        </pc:picChg>
      </pc:sldChg>
      <pc:sldChg chg="addSp delSp modSp add del ord replId">
        <pc:chgData name="게스트 사용자" userId="" providerId="Windows Live" clId="Web-{B8F1CC5B-CDC5-4AF9-9BE9-744951C13A4B}" dt="2020-05-15T09:19:04.864" v="1712"/>
        <pc:sldMkLst>
          <pc:docMk/>
          <pc:sldMk cId="1876365810" sldId="1470"/>
        </pc:sldMkLst>
        <pc:picChg chg="add mod">
          <ac:chgData name="게스트 사용자" userId="" providerId="Windows Live" clId="Web-{B8F1CC5B-CDC5-4AF9-9BE9-744951C13A4B}" dt="2020-05-15T08:08:20.811" v="1250" actId="1076"/>
          <ac:picMkLst>
            <pc:docMk/>
            <pc:sldMk cId="1876365810" sldId="1470"/>
            <ac:picMk id="2" creationId="{CA3BDD7E-8418-45A0-BCAB-EC950759E098}"/>
          </ac:picMkLst>
        </pc:picChg>
        <pc:picChg chg="del">
          <ac:chgData name="게스트 사용자" userId="" providerId="Windows Live" clId="Web-{B8F1CC5B-CDC5-4AF9-9BE9-744951C13A4B}" dt="2020-05-15T07:12:19.656" v="59"/>
          <ac:picMkLst>
            <pc:docMk/>
            <pc:sldMk cId="1876365810" sldId="1470"/>
            <ac:picMk id="3" creationId="{5100198F-C891-41B8-9845-2F28B2443332}"/>
          </ac:picMkLst>
        </pc:picChg>
      </pc:sldChg>
      <pc:sldChg chg="addSp delSp modSp add ord replId">
        <pc:chgData name="게스트 사용자" userId="" providerId="Windows Live" clId="Web-{B8F1CC5B-CDC5-4AF9-9BE9-744951C13A4B}" dt="2020-05-15T08:08:15.673" v="1248" actId="1076"/>
        <pc:sldMkLst>
          <pc:docMk/>
          <pc:sldMk cId="3485665752" sldId="1471"/>
        </pc:sldMkLst>
        <pc:picChg chg="add mod">
          <ac:chgData name="게스트 사용자" userId="" providerId="Windows Live" clId="Web-{B8F1CC5B-CDC5-4AF9-9BE9-744951C13A4B}" dt="2020-05-15T07:42:50.311" v="251" actId="1076"/>
          <ac:picMkLst>
            <pc:docMk/>
            <pc:sldMk cId="3485665752" sldId="1471"/>
            <ac:picMk id="2" creationId="{17CCF6AB-406A-41AB-9907-E8A3665EFDB6}"/>
          </ac:picMkLst>
        </pc:picChg>
        <pc:picChg chg="del">
          <ac:chgData name="게스트 사용자" userId="" providerId="Windows Live" clId="Web-{B8F1CC5B-CDC5-4AF9-9BE9-744951C13A4B}" dt="2020-05-15T07:17:30.218" v="65"/>
          <ac:picMkLst>
            <pc:docMk/>
            <pc:sldMk cId="3485665752" sldId="1471"/>
            <ac:picMk id="3" creationId="{5100198F-C891-41B8-9845-2F28B2443332}"/>
          </ac:picMkLst>
        </pc:picChg>
        <pc:picChg chg="add mod">
          <ac:chgData name="게스트 사용자" userId="" providerId="Windows Live" clId="Web-{B8F1CC5B-CDC5-4AF9-9BE9-744951C13A4B}" dt="2020-05-15T08:08:15.673" v="1248" actId="1076"/>
          <ac:picMkLst>
            <pc:docMk/>
            <pc:sldMk cId="3485665752" sldId="1471"/>
            <ac:picMk id="4" creationId="{5AD93E22-2D96-4B6A-9BE0-4D5DB929AEE2}"/>
          </ac:picMkLst>
        </pc:picChg>
      </pc:sldChg>
      <pc:sldChg chg="del">
        <pc:chgData name="게스트 사용자" userId="" providerId="Windows Live" clId="Web-{B8F1CC5B-CDC5-4AF9-9BE9-744951C13A4B}" dt="2020-05-15T08:06:55.014" v="1190"/>
        <pc:sldMkLst>
          <pc:docMk/>
          <pc:sldMk cId="584074911" sldId="1473"/>
        </pc:sldMkLst>
      </pc:sldChg>
      <pc:sldChg chg="modSp add replId">
        <pc:chgData name="게스트 사용자" userId="" providerId="Windows Live" clId="Web-{B8F1CC5B-CDC5-4AF9-9BE9-744951C13A4B}" dt="2020-05-15T08:39:28.195" v="1684" actId="1076"/>
        <pc:sldMkLst>
          <pc:docMk/>
          <pc:sldMk cId="2364423485" sldId="1474"/>
        </pc:sldMkLst>
        <pc:spChg chg="mod">
          <ac:chgData name="게스트 사용자" userId="" providerId="Windows Live" clId="Web-{B8F1CC5B-CDC5-4AF9-9BE9-744951C13A4B}" dt="2020-05-15T08:39:21.242" v="1683" actId="1076"/>
          <ac:spMkLst>
            <pc:docMk/>
            <pc:sldMk cId="2364423485" sldId="1474"/>
            <ac:spMk id="2" creationId="{B66D1299-8692-42B2-84C4-1BED76E3046D}"/>
          </ac:spMkLst>
        </pc:spChg>
        <pc:spChg chg="mod">
          <ac:chgData name="게스트 사용자" userId="" providerId="Windows Live" clId="Web-{B8F1CC5B-CDC5-4AF9-9BE9-744951C13A4B}" dt="2020-05-15T08:39:28.195" v="1684" actId="1076"/>
          <ac:spMkLst>
            <pc:docMk/>
            <pc:sldMk cId="2364423485" sldId="1474"/>
            <ac:spMk id="4" creationId="{A0CB4919-48C0-43CA-9270-4372B0BFED6F}"/>
          </ac:spMkLst>
        </pc:spChg>
        <pc:picChg chg="mod">
          <ac:chgData name="게스트 사용자" userId="" providerId="Windows Live" clId="Web-{B8F1CC5B-CDC5-4AF9-9BE9-744951C13A4B}" dt="2020-05-15T08:38:05.039" v="1682" actId="1076"/>
          <ac:picMkLst>
            <pc:docMk/>
            <pc:sldMk cId="2364423485" sldId="1474"/>
            <ac:picMk id="5" creationId="{CC63680C-35BD-4887-AFB0-14BF7FB1DFFC}"/>
          </ac:picMkLst>
        </pc:picChg>
        <pc:picChg chg="mod">
          <ac:chgData name="게스트 사용자" userId="" providerId="Windows Live" clId="Web-{B8F1CC5B-CDC5-4AF9-9BE9-744951C13A4B}" dt="2020-05-15T08:38:04.992" v="1681" actId="1076"/>
          <ac:picMkLst>
            <pc:docMk/>
            <pc:sldMk cId="2364423485" sldId="1474"/>
            <ac:picMk id="6" creationId="{582C50B0-48CA-4B06-86E9-1BCCACB3335B}"/>
          </ac:picMkLst>
        </pc:picChg>
      </pc:sldChg>
    </pc:docChg>
  </pc:docChgLst>
  <pc:docChgLst>
    <pc:chgData name="게스트 사용자" providerId="Windows Live" clId="Web-{94BC846F-BC55-40B6-81E9-44B137BFC67D}"/>
    <pc:docChg chg="addSld modSld">
      <pc:chgData name="게스트 사용자" userId="" providerId="Windows Live" clId="Web-{94BC846F-BC55-40B6-81E9-44B137BFC67D}" dt="2020-05-08T13:05:07.918" v="1700"/>
      <pc:docMkLst>
        <pc:docMk/>
      </pc:docMkLst>
      <pc:sldChg chg="addSp modSp">
        <pc:chgData name="게스트 사용자" userId="" providerId="Windows Live" clId="Web-{94BC846F-BC55-40B6-81E9-44B137BFC67D}" dt="2020-05-08T13:05:07.918" v="1700"/>
        <pc:sldMkLst>
          <pc:docMk/>
          <pc:sldMk cId="3503314716" sldId="1460"/>
        </pc:sldMkLst>
        <pc:spChg chg="add mod">
          <ac:chgData name="게스트 사용자" userId="" providerId="Windows Live" clId="Web-{94BC846F-BC55-40B6-81E9-44B137BFC67D}" dt="2020-05-08T11:55:13.245" v="649" actId="1076"/>
          <ac:spMkLst>
            <pc:docMk/>
            <pc:sldMk cId="3503314716" sldId="1460"/>
            <ac:spMk id="2" creationId="{CFDA25AF-8986-4668-A5B4-C21B9E5C5AAF}"/>
          </ac:spMkLst>
        </pc:spChg>
        <pc:graphicFrameChg chg="mod modGraphic">
          <ac:chgData name="게스트 사용자" userId="" providerId="Windows Live" clId="Web-{94BC846F-BC55-40B6-81E9-44B137BFC67D}" dt="2020-05-08T13:05:07.918" v="1700"/>
          <ac:graphicFrameMkLst>
            <pc:docMk/>
            <pc:sldMk cId="3503314716" sldId="1460"/>
            <ac:graphicFrameMk id="4" creationId="{40826614-6E9E-4154-83C4-4EC3D5162ED6}"/>
          </ac:graphicFrameMkLst>
        </pc:graphicFrameChg>
      </pc:sldChg>
      <pc:sldChg chg="addSp delSp modSp">
        <pc:chgData name="게스트 사용자" userId="" providerId="Windows Live" clId="Web-{94BC846F-BC55-40B6-81E9-44B137BFC67D}" dt="2020-05-08T12:11:37.496" v="923"/>
        <pc:sldMkLst>
          <pc:docMk/>
          <pc:sldMk cId="2648663265" sldId="1462"/>
        </pc:sldMkLst>
        <pc:spChg chg="add del mod">
          <ac:chgData name="게스트 사용자" userId="" providerId="Windows Live" clId="Web-{94BC846F-BC55-40B6-81E9-44B137BFC67D}" dt="2020-05-08T12:09:39.747" v="824"/>
          <ac:spMkLst>
            <pc:docMk/>
            <pc:sldMk cId="2648663265" sldId="1462"/>
            <ac:spMk id="6" creationId="{4CABA5DD-50FD-47F9-9636-493EBDB47413}"/>
          </ac:spMkLst>
        </pc:spChg>
        <pc:spChg chg="add del mod">
          <ac:chgData name="게스트 사용자" userId="" providerId="Windows Live" clId="Web-{94BC846F-BC55-40B6-81E9-44B137BFC67D}" dt="2020-05-08T12:11:37.496" v="923"/>
          <ac:spMkLst>
            <pc:docMk/>
            <pc:sldMk cId="2648663265" sldId="1462"/>
            <ac:spMk id="7" creationId="{DEA41531-DB5E-4176-B310-A635D5A26BA7}"/>
          </ac:spMkLst>
        </pc:spChg>
        <pc:spChg chg="mod">
          <ac:chgData name="게스트 사용자" userId="" providerId="Windows Live" clId="Web-{94BC846F-BC55-40B6-81E9-44B137BFC67D}" dt="2020-05-08T11:33:53.171" v="54" actId="20577"/>
          <ac:spMkLst>
            <pc:docMk/>
            <pc:sldMk cId="2648663265" sldId="1462"/>
            <ac:spMk id="8" creationId="{4C2DC67B-FF22-401A-82BC-BD734D362F5E}"/>
          </ac:spMkLst>
        </pc:spChg>
        <pc:spChg chg="mod">
          <ac:chgData name="게스트 사용자" userId="" providerId="Windows Live" clId="Web-{94BC846F-BC55-40B6-81E9-44B137BFC67D}" dt="2020-05-08T12:10:42.622" v="907" actId="20577"/>
          <ac:spMkLst>
            <pc:docMk/>
            <pc:sldMk cId="2648663265" sldId="1462"/>
            <ac:spMk id="26" creationId="{22382FEE-F5CD-42D1-BDBC-56490CC18378}"/>
          </ac:spMkLst>
        </pc:spChg>
        <pc:spChg chg="mod">
          <ac:chgData name="게스트 사용자" userId="" providerId="Windows Live" clId="Web-{94BC846F-BC55-40B6-81E9-44B137BFC67D}" dt="2020-05-08T12:11:05.075" v="913" actId="20577"/>
          <ac:spMkLst>
            <pc:docMk/>
            <pc:sldMk cId="2648663265" sldId="1462"/>
            <ac:spMk id="34" creationId="{EE9E68F7-25A9-47C3-A959-EBDFB7104816}"/>
          </ac:spMkLst>
        </pc:spChg>
      </pc:sldChg>
      <pc:sldChg chg="modSp">
        <pc:chgData name="게스트 사용자" userId="" providerId="Windows Live" clId="Web-{94BC846F-BC55-40B6-81E9-44B137BFC67D}" dt="2020-05-08T12:44:18.221" v="1698" actId="20577"/>
        <pc:sldMkLst>
          <pc:docMk/>
          <pc:sldMk cId="942706067" sldId="1463"/>
        </pc:sldMkLst>
        <pc:spChg chg="mod">
          <ac:chgData name="게스트 사용자" userId="" providerId="Windows Live" clId="Web-{94BC846F-BC55-40B6-81E9-44B137BFC67D}" dt="2020-05-08T12:44:18.221" v="1698" actId="20577"/>
          <ac:spMkLst>
            <pc:docMk/>
            <pc:sldMk cId="942706067" sldId="1463"/>
            <ac:spMk id="45" creationId="{FBD7CCB8-3E4D-42D9-A830-25FC6BD2F292}"/>
          </ac:spMkLst>
        </pc:spChg>
        <pc:spChg chg="mod">
          <ac:chgData name="게스트 사용자" userId="" providerId="Windows Live" clId="Web-{94BC846F-BC55-40B6-81E9-44B137BFC67D}" dt="2020-05-08T12:41:37.033" v="1674" actId="20577"/>
          <ac:spMkLst>
            <pc:docMk/>
            <pc:sldMk cId="942706067" sldId="1463"/>
            <ac:spMk id="49" creationId="{B0F6D2BC-714E-44C7-A37D-B8C107549C3F}"/>
          </ac:spMkLst>
        </pc:spChg>
      </pc:sldChg>
      <pc:sldChg chg="addSp delSp modSp new">
        <pc:chgData name="게스트 사용자" userId="" providerId="Windows Live" clId="Web-{94BC846F-BC55-40B6-81E9-44B137BFC67D}" dt="2020-05-08T12:37:16.097" v="1394"/>
        <pc:sldMkLst>
          <pc:docMk/>
          <pc:sldMk cId="3853428591" sldId="1464"/>
        </pc:sldMkLst>
        <pc:spChg chg="del">
          <ac:chgData name="게스트 사용자" userId="" providerId="Windows Live" clId="Web-{94BC846F-BC55-40B6-81E9-44B137BFC67D}" dt="2020-05-08T12:07:33.695" v="757"/>
          <ac:spMkLst>
            <pc:docMk/>
            <pc:sldMk cId="3853428591" sldId="1464"/>
            <ac:spMk id="2" creationId="{470FAC01-4B72-459F-A35C-076B4FA344AA}"/>
          </ac:spMkLst>
        </pc:spChg>
        <pc:spChg chg="add">
          <ac:chgData name="게스트 사용자" userId="" providerId="Windows Live" clId="Web-{94BC846F-BC55-40B6-81E9-44B137BFC67D}" dt="2020-05-08T12:07:39.841" v="758"/>
          <ac:spMkLst>
            <pc:docMk/>
            <pc:sldMk cId="3853428591" sldId="1464"/>
            <ac:spMk id="4" creationId="{81011174-432C-4EE7-BE80-D7F54CDE7358}"/>
          </ac:spMkLst>
        </pc:spChg>
        <pc:spChg chg="add">
          <ac:chgData name="게스트 사용자" userId="" providerId="Windows Live" clId="Web-{94BC846F-BC55-40B6-81E9-44B137BFC67D}" dt="2020-05-08T12:07:39.841" v="759"/>
          <ac:spMkLst>
            <pc:docMk/>
            <pc:sldMk cId="3853428591" sldId="1464"/>
            <ac:spMk id="6" creationId="{E36768DC-D307-4166-A332-BEEF334A8061}"/>
          </ac:spMkLst>
        </pc:spChg>
        <pc:spChg chg="add del">
          <ac:chgData name="게스트 사용자" userId="" providerId="Windows Live" clId="Web-{94BC846F-BC55-40B6-81E9-44B137BFC67D}" dt="2020-05-08T12:07:55.326" v="763"/>
          <ac:spMkLst>
            <pc:docMk/>
            <pc:sldMk cId="3853428591" sldId="1464"/>
            <ac:spMk id="8" creationId="{62CAB3DE-35E2-4EDC-BC47-DB1CF31AA9AF}"/>
          </ac:spMkLst>
        </pc:spChg>
        <pc:spChg chg="add del">
          <ac:chgData name="게스트 사용자" userId="" providerId="Windows Live" clId="Web-{94BC846F-BC55-40B6-81E9-44B137BFC67D}" dt="2020-05-08T12:07:55.326" v="762"/>
          <ac:spMkLst>
            <pc:docMk/>
            <pc:sldMk cId="3853428591" sldId="1464"/>
            <ac:spMk id="10" creationId="{E9338F15-31E2-467A-B248-40786F520798}"/>
          </ac:spMkLst>
        </pc:spChg>
        <pc:spChg chg="add mod">
          <ac:chgData name="게스트 사용자" userId="" providerId="Windows Live" clId="Web-{94BC846F-BC55-40B6-81E9-44B137BFC67D}" dt="2020-05-08T12:34:40.926" v="1215" actId="1076"/>
          <ac:spMkLst>
            <pc:docMk/>
            <pc:sldMk cId="3853428591" sldId="1464"/>
            <ac:spMk id="14" creationId="{575802D2-E753-45B0-859C-0096BAA6E614}"/>
          </ac:spMkLst>
        </pc:spChg>
        <pc:graphicFrameChg chg="add mod modGraphic">
          <ac:chgData name="게스트 사용자" userId="" providerId="Windows Live" clId="Web-{94BC846F-BC55-40B6-81E9-44B137BFC67D}" dt="2020-05-08T12:37:16.097" v="1394"/>
          <ac:graphicFrameMkLst>
            <pc:docMk/>
            <pc:sldMk cId="3853428591" sldId="1464"/>
            <ac:graphicFrameMk id="11" creationId="{00A8097E-22B8-4BC1-BBBB-050BE016AE00}"/>
          </ac:graphicFrameMkLst>
        </pc:graphicFrameChg>
        <pc:graphicFrameChg chg="add del mod">
          <ac:chgData name="게스트 사용자" userId="" providerId="Windows Live" clId="Web-{94BC846F-BC55-40B6-81E9-44B137BFC67D}" dt="2020-05-08T12:29:04.459" v="1056"/>
          <ac:graphicFrameMkLst>
            <pc:docMk/>
            <pc:sldMk cId="3853428591" sldId="1464"/>
            <ac:graphicFrameMk id="16" creationId="{2DE48DD1-0E5D-4A1F-8F98-65A9F830875B}"/>
          </ac:graphicFrameMkLst>
        </pc:graphicFrameChg>
      </pc:sldChg>
      <pc:sldChg chg="addSp modSp new">
        <pc:chgData name="게스트 사용자" userId="" providerId="Windows Live" clId="Web-{94BC846F-BC55-40B6-81E9-44B137BFC67D}" dt="2020-05-08T13:03:46.184" v="1699" actId="1076"/>
        <pc:sldMkLst>
          <pc:docMk/>
          <pc:sldMk cId="1127829937" sldId="1465"/>
        </pc:sldMkLst>
        <pc:spChg chg="mod">
          <ac:chgData name="게스트 사용자" userId="" providerId="Windows Live" clId="Web-{94BC846F-BC55-40B6-81E9-44B137BFC67D}" dt="2020-05-08T13:03:46.184" v="1699" actId="1076"/>
          <ac:spMkLst>
            <pc:docMk/>
            <pc:sldMk cId="1127829937" sldId="1465"/>
            <ac:spMk id="2" creationId="{A3342FC3-24D8-43F6-A6BA-92409E420DEA}"/>
          </ac:spMkLst>
        </pc:spChg>
        <pc:spChg chg="add">
          <ac:chgData name="게스트 사용자" userId="" providerId="Windows Live" clId="Web-{94BC846F-BC55-40B6-81E9-44B137BFC67D}" dt="2020-05-08T12:34:56.941" v="1217"/>
          <ac:spMkLst>
            <pc:docMk/>
            <pc:sldMk cId="1127829937" sldId="1465"/>
            <ac:spMk id="3" creationId="{066931E5-163D-4DA7-AC8B-D000CEA9DD03}"/>
          </ac:spMkLst>
        </pc:spChg>
        <pc:spChg chg="add">
          <ac:chgData name="게스트 사용자" userId="" providerId="Windows Live" clId="Web-{94BC846F-BC55-40B6-81E9-44B137BFC67D}" dt="2020-05-08T12:34:56.957" v="1218"/>
          <ac:spMkLst>
            <pc:docMk/>
            <pc:sldMk cId="1127829937" sldId="1465"/>
            <ac:spMk id="5" creationId="{98BC5D9B-4900-4058-8DA6-D9F5BDFE17EF}"/>
          </ac:spMkLst>
        </pc:spChg>
        <pc:spChg chg="add mod">
          <ac:chgData name="게스트 사용자" userId="" providerId="Windows Live" clId="Web-{94BC846F-BC55-40B6-81E9-44B137BFC67D}" dt="2020-05-08T12:37:22.300" v="1395" actId="1076"/>
          <ac:spMkLst>
            <pc:docMk/>
            <pc:sldMk cId="1127829937" sldId="1465"/>
            <ac:spMk id="7" creationId="{7252C376-5AE1-4CB7-94A8-2B45AB98058F}"/>
          </ac:spMkLst>
        </pc:spChg>
        <pc:graphicFrameChg chg="add mod modGraphic">
          <ac:chgData name="게스트 사용자" userId="" providerId="Windows Live" clId="Web-{94BC846F-BC55-40B6-81E9-44B137BFC67D}" dt="2020-05-08T12:37:10.988" v="1392"/>
          <ac:graphicFrameMkLst>
            <pc:docMk/>
            <pc:sldMk cId="1127829937" sldId="1465"/>
            <ac:graphicFrameMk id="8" creationId="{55961C68-2668-40E7-8123-922D4330E4B9}"/>
          </ac:graphicFrameMkLst>
        </pc:graphicFrameChg>
      </pc:sldChg>
    </pc:docChg>
  </pc:docChgLst>
  <pc:docChgLst>
    <pc:chgData name="게스트 사용자" providerId="Windows Live" clId="Web-{34A4BE47-1D58-4A44-B500-131CA88DBFC5}"/>
    <pc:docChg chg="modSld sldOrd">
      <pc:chgData name="게스트 사용자" userId="" providerId="Windows Live" clId="Web-{34A4BE47-1D58-4A44-B500-131CA88DBFC5}" dt="2020-05-15T09:56:47.026" v="1213"/>
      <pc:docMkLst>
        <pc:docMk/>
      </pc:docMkLst>
      <pc:sldChg chg="modSp">
        <pc:chgData name="게스트 사용자" userId="" providerId="Windows Live" clId="Web-{34A4BE47-1D58-4A44-B500-131CA88DBFC5}" dt="2020-05-15T09:44:16.781" v="88" actId="20577"/>
        <pc:sldMkLst>
          <pc:docMk/>
          <pc:sldMk cId="0" sldId="1310"/>
        </pc:sldMkLst>
        <pc:spChg chg="mod">
          <ac:chgData name="게스트 사용자" userId="" providerId="Windows Live" clId="Web-{34A4BE47-1D58-4A44-B500-131CA88DBFC5}" dt="2020-05-15T09:44:16.781" v="88" actId="20577"/>
          <ac:spMkLst>
            <pc:docMk/>
            <pc:sldMk cId="0" sldId="1310"/>
            <ac:spMk id="4104" creationId="{00000000-0000-0000-0000-000000000000}"/>
          </ac:spMkLst>
        </pc:spChg>
      </pc:sldChg>
      <pc:sldChg chg="modSp">
        <pc:chgData name="게스트 사용자" userId="" providerId="Windows Live" clId="Web-{34A4BE47-1D58-4A44-B500-131CA88DBFC5}" dt="2020-05-15T09:50:29.482" v="983" actId="1076"/>
        <pc:sldMkLst>
          <pc:docMk/>
          <pc:sldMk cId="1282580141" sldId="1439"/>
        </pc:sldMkLst>
        <pc:spChg chg="mod">
          <ac:chgData name="게스트 사용자" userId="" providerId="Windows Live" clId="Web-{34A4BE47-1D58-4A44-B500-131CA88DBFC5}" dt="2020-05-15T09:50:29.482" v="983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게스트 사용자" userId="" providerId="Windows Live" clId="Web-{34A4BE47-1D58-4A44-B500-131CA88DBFC5}" dt="2020-05-15T09:50:27.341" v="982" actId="1076"/>
          <ac:spMkLst>
            <pc:docMk/>
            <pc:sldMk cId="1282580141" sldId="1439"/>
            <ac:spMk id="27658" creationId="{00000000-0000-0000-0000-000000000000}"/>
          </ac:spMkLst>
        </pc:spChg>
        <pc:grpChg chg="mod">
          <ac:chgData name="게스트 사용자" userId="" providerId="Windows Live" clId="Web-{34A4BE47-1D58-4A44-B500-131CA88DBFC5}" dt="2020-05-15T09:50:27.341" v="981" actId="1076"/>
          <ac:grpSpMkLst>
            <pc:docMk/>
            <pc:sldMk cId="1282580141" sldId="1439"/>
            <ac:grpSpMk id="2" creationId="{00000000-0000-0000-0000-000000000000}"/>
          </ac:grpSpMkLst>
        </pc:grpChg>
      </pc:sldChg>
      <pc:sldChg chg="addSp delSp modSp">
        <pc:chgData name="게스트 사용자" userId="" providerId="Windows Live" clId="Web-{34A4BE47-1D58-4A44-B500-131CA88DBFC5}" dt="2020-05-15T09:51:56.372" v="1144"/>
        <pc:sldMkLst>
          <pc:docMk/>
          <pc:sldMk cId="184987163" sldId="1452"/>
        </pc:sldMkLst>
        <pc:spChg chg="add del mod">
          <ac:chgData name="게스트 사용자" userId="" providerId="Windows Live" clId="Web-{34A4BE47-1D58-4A44-B500-131CA88DBFC5}" dt="2020-05-15T09:51:56.372" v="1144"/>
          <ac:spMkLst>
            <pc:docMk/>
            <pc:sldMk cId="184987163" sldId="1452"/>
            <ac:spMk id="2" creationId="{DB15C27A-35A2-40EA-BF5F-74099D449EAE}"/>
          </ac:spMkLst>
        </pc:spChg>
      </pc:sldChg>
      <pc:sldChg chg="modSp">
        <pc:chgData name="게스트 사용자" userId="" providerId="Windows Live" clId="Web-{34A4BE47-1D58-4A44-B500-131CA88DBFC5}" dt="2020-05-15T09:46:30.983" v="433" actId="20577"/>
        <pc:sldMkLst>
          <pc:docMk/>
          <pc:sldMk cId="2578794959" sldId="1464"/>
        </pc:sldMkLst>
        <pc:spChg chg="mod">
          <ac:chgData name="게스트 사용자" userId="" providerId="Windows Live" clId="Web-{34A4BE47-1D58-4A44-B500-131CA88DBFC5}" dt="2020-05-15T09:46:30.983" v="433" actId="20577"/>
          <ac:spMkLst>
            <pc:docMk/>
            <pc:sldMk cId="2578794959" sldId="1464"/>
            <ac:spMk id="7" creationId="{DCF46C97-F8D4-4064-A9D0-BD6AA7700DBD}"/>
          </ac:spMkLst>
        </pc:spChg>
      </pc:sldChg>
      <pc:sldChg chg="modSp">
        <pc:chgData name="게스트 사용자" userId="" providerId="Windows Live" clId="Web-{34A4BE47-1D58-4A44-B500-131CA88DBFC5}" dt="2020-05-15T09:47:25.858" v="749" actId="20577"/>
        <pc:sldMkLst>
          <pc:docMk/>
          <pc:sldMk cId="1363475834" sldId="1465"/>
        </pc:sldMkLst>
        <pc:spChg chg="mod">
          <ac:chgData name="게스트 사용자" userId="" providerId="Windows Live" clId="Web-{34A4BE47-1D58-4A44-B500-131CA88DBFC5}" dt="2020-05-15T09:47:25.858" v="749" actId="20577"/>
          <ac:spMkLst>
            <pc:docMk/>
            <pc:sldMk cId="1363475834" sldId="1465"/>
            <ac:spMk id="7" creationId="{DCF46C97-F8D4-4064-A9D0-BD6AA7700DBD}"/>
          </ac:spMkLst>
        </pc:spChg>
      </pc:sldChg>
      <pc:sldChg chg="modSp">
        <pc:chgData name="게스트 사용자" userId="" providerId="Windows Live" clId="Web-{34A4BE47-1D58-4A44-B500-131CA88DBFC5}" dt="2020-05-15T09:46:58.249" v="585" actId="20577"/>
        <pc:sldMkLst>
          <pc:docMk/>
          <pc:sldMk cId="2021289384" sldId="1466"/>
        </pc:sldMkLst>
        <pc:spChg chg="mod">
          <ac:chgData name="게스트 사용자" userId="" providerId="Windows Live" clId="Web-{34A4BE47-1D58-4A44-B500-131CA88DBFC5}" dt="2020-05-15T09:46:58.249" v="585" actId="20577"/>
          <ac:spMkLst>
            <pc:docMk/>
            <pc:sldMk cId="2021289384" sldId="1466"/>
            <ac:spMk id="7" creationId="{DCF46C97-F8D4-4064-A9D0-BD6AA7700DBD}"/>
          </ac:spMkLst>
        </pc:spChg>
      </pc:sldChg>
      <pc:sldChg chg="delSp modSp ord">
        <pc:chgData name="게스트 사용자" userId="" providerId="Windows Live" clId="Web-{34A4BE47-1D58-4A44-B500-131CA88DBFC5}" dt="2020-05-15T09:54:43.214" v="1188" actId="1076"/>
        <pc:sldMkLst>
          <pc:docMk/>
          <pc:sldMk cId="3839591340" sldId="1478"/>
        </pc:sldMkLst>
        <pc:spChg chg="del">
          <ac:chgData name="게스트 사용자" userId="" providerId="Windows Live" clId="Web-{34A4BE47-1D58-4A44-B500-131CA88DBFC5}" dt="2020-05-15T09:43:34.797" v="10"/>
          <ac:spMkLst>
            <pc:docMk/>
            <pc:sldMk cId="3839591340" sldId="1478"/>
            <ac:spMk id="3" creationId="{9E978D47-78D1-4D53-891D-8505A2C72E99}"/>
          </ac:spMkLst>
        </pc:spChg>
        <pc:spChg chg="mod">
          <ac:chgData name="게스트 사용자" userId="" providerId="Windows Live" clId="Web-{34A4BE47-1D58-4A44-B500-131CA88DBFC5}" dt="2020-05-15T09:54:43.214" v="1188" actId="1076"/>
          <ac:spMkLst>
            <pc:docMk/>
            <pc:sldMk cId="3839591340" sldId="1478"/>
            <ac:spMk id="4" creationId="{F150B756-039F-44E8-89AF-B0DA25851000}"/>
          </ac:spMkLst>
        </pc:spChg>
        <pc:spChg chg="mod">
          <ac:chgData name="게스트 사용자" userId="" providerId="Windows Live" clId="Web-{34A4BE47-1D58-4A44-B500-131CA88DBFC5}" dt="2020-05-15T09:53:53.965" v="1173" actId="1076"/>
          <ac:spMkLst>
            <pc:docMk/>
            <pc:sldMk cId="3839591340" sldId="1478"/>
            <ac:spMk id="27657" creationId="{00000000-0000-0000-0000-000000000000}"/>
          </ac:spMkLst>
        </pc:spChg>
      </pc:sldChg>
      <pc:sldChg chg="modSp">
        <pc:chgData name="게스트 사용자" userId="" providerId="Windows Live" clId="Web-{34A4BE47-1D58-4A44-B500-131CA88DBFC5}" dt="2020-05-15T09:56:47.026" v="1213"/>
        <pc:sldMkLst>
          <pc:docMk/>
          <pc:sldMk cId="4163088727" sldId="1479"/>
        </pc:sldMkLst>
        <pc:spChg chg="mod">
          <ac:chgData name="게스트 사용자" userId="" providerId="Windows Live" clId="Web-{34A4BE47-1D58-4A44-B500-131CA88DBFC5}" dt="2020-05-15T09:56:32.854" v="1208" actId="1076"/>
          <ac:spMkLst>
            <pc:docMk/>
            <pc:sldMk cId="4163088727" sldId="1479"/>
            <ac:spMk id="5" creationId="{50E6A0C5-9E90-427D-9B31-F18DD41D2669}"/>
          </ac:spMkLst>
        </pc:spChg>
        <pc:spChg chg="mod">
          <ac:chgData name="게스트 사용자" userId="" providerId="Windows Live" clId="Web-{34A4BE47-1D58-4A44-B500-131CA88DBFC5}" dt="2020-05-15T09:45:03.765" v="122" actId="20577"/>
          <ac:spMkLst>
            <pc:docMk/>
            <pc:sldMk cId="4163088727" sldId="1479"/>
            <ac:spMk id="21" creationId="{00000000-0000-0000-0000-000000000000}"/>
          </ac:spMkLst>
        </pc:spChg>
        <pc:picChg chg="mod">
          <ac:chgData name="게스트 사용자" userId="" providerId="Windows Live" clId="Web-{34A4BE47-1D58-4A44-B500-131CA88DBFC5}" dt="2020-05-15T09:56:47.026" v="1213"/>
          <ac:picMkLst>
            <pc:docMk/>
            <pc:sldMk cId="4163088727" sldId="1479"/>
            <ac:picMk id="2" creationId="{4B23F14E-4295-4AE2-9B58-3912767AD181}"/>
          </ac:picMkLst>
        </pc:picChg>
      </pc:sldChg>
    </pc:docChg>
  </pc:docChgLst>
  <pc:docChgLst>
    <pc:chgData name="yena joo" userId="1bd482a76d1494c0" providerId="LiveId" clId="{0A0BDE39-0EB2-45E4-9759-7C8FB0F0A0EA}"/>
    <pc:docChg chg="undo redo custSel addSld delSld modSld sldOrd">
      <pc:chgData name="yena joo" userId="1bd482a76d1494c0" providerId="LiveId" clId="{0A0BDE39-0EB2-45E4-9759-7C8FB0F0A0EA}" dt="2020-05-15T11:21:04.856" v="9457" actId="20577"/>
      <pc:docMkLst>
        <pc:docMk/>
      </pc:docMkLst>
      <pc:sldChg chg="modSp">
        <pc:chgData name="yena joo" userId="1bd482a76d1494c0" providerId="LiveId" clId="{0A0BDE39-0EB2-45E4-9759-7C8FB0F0A0EA}" dt="2020-05-08T12:58:55.226" v="5535" actId="2711"/>
        <pc:sldMkLst>
          <pc:docMk/>
          <pc:sldMk cId="0" sldId="1310"/>
        </pc:sldMkLst>
        <pc:spChg chg="mod">
          <ac:chgData name="yena joo" userId="1bd482a76d1494c0" providerId="LiveId" clId="{0A0BDE39-0EB2-45E4-9759-7C8FB0F0A0EA}" dt="2020-05-08T12:56:58.888" v="5517" actId="207"/>
          <ac:spMkLst>
            <pc:docMk/>
            <pc:sldMk cId="0" sldId="1310"/>
            <ac:spMk id="17" creationId="{00000000-0000-0000-0000-000000000000}"/>
          </ac:spMkLst>
        </pc:spChg>
        <pc:spChg chg="mod">
          <ac:chgData name="yena joo" userId="1bd482a76d1494c0" providerId="LiveId" clId="{0A0BDE39-0EB2-45E4-9759-7C8FB0F0A0EA}" dt="2020-05-08T12:58:55.226" v="5535" actId="2711"/>
          <ac:spMkLst>
            <pc:docMk/>
            <pc:sldMk cId="0" sldId="1310"/>
            <ac:spMk id="27" creationId="{00000000-0000-0000-0000-000000000000}"/>
          </ac:spMkLst>
        </pc:spChg>
        <pc:spChg chg="mod">
          <ac:chgData name="yena joo" userId="1bd482a76d1494c0" providerId="LiveId" clId="{0A0BDE39-0EB2-45E4-9759-7C8FB0F0A0EA}" dt="2020-05-08T12:56:56.681" v="5516" actId="207"/>
          <ac:spMkLst>
            <pc:docMk/>
            <pc:sldMk cId="0" sldId="1310"/>
            <ac:spMk id="46" creationId="{00000000-0000-0000-0000-000000000000}"/>
          </ac:spMkLst>
        </pc:spChg>
        <pc:spChg chg="mod">
          <ac:chgData name="yena joo" userId="1bd482a76d1494c0" providerId="LiveId" clId="{0A0BDE39-0EB2-45E4-9759-7C8FB0F0A0EA}" dt="2020-05-08T12:56:52.997" v="5515" actId="207"/>
          <ac:spMkLst>
            <pc:docMk/>
            <pc:sldMk cId="0" sldId="1310"/>
            <ac:spMk id="50" creationId="{00000000-0000-0000-0000-000000000000}"/>
          </ac:spMkLst>
        </pc:spChg>
      </pc:sldChg>
      <pc:sldChg chg="delSp modSp">
        <pc:chgData name="yena joo" userId="1bd482a76d1494c0" providerId="LiveId" clId="{0A0BDE39-0EB2-45E4-9759-7C8FB0F0A0EA}" dt="2020-05-15T09:51:42.549" v="8755" actId="1076"/>
        <pc:sldMkLst>
          <pc:docMk/>
          <pc:sldMk cId="1282580141" sldId="1439"/>
        </pc:sldMkLst>
        <pc:spChg chg="del mod">
          <ac:chgData name="yena joo" userId="1bd482a76d1494c0" providerId="LiveId" clId="{0A0BDE39-0EB2-45E4-9759-7C8FB0F0A0EA}" dt="2020-05-15T09:45:51.360" v="8399" actId="478"/>
          <ac:spMkLst>
            <pc:docMk/>
            <pc:sldMk cId="1282580141" sldId="1439"/>
            <ac:spMk id="3" creationId="{9E978D47-78D1-4D53-891D-8505A2C72E99}"/>
          </ac:spMkLst>
        </pc:spChg>
        <pc:spChg chg="mod">
          <ac:chgData name="yena joo" userId="1bd482a76d1494c0" providerId="LiveId" clId="{0A0BDE39-0EB2-45E4-9759-7C8FB0F0A0EA}" dt="2020-05-15T09:51:42.549" v="8755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yena joo" userId="1bd482a76d1494c0" providerId="LiveId" clId="{0A0BDE39-0EB2-45E4-9759-7C8FB0F0A0EA}" dt="2020-05-15T09:51:40.829" v="8754" actId="1076"/>
          <ac:spMkLst>
            <pc:docMk/>
            <pc:sldMk cId="1282580141" sldId="1439"/>
            <ac:spMk id="27658" creationId="{00000000-0000-0000-0000-000000000000}"/>
          </ac:spMkLst>
        </pc:spChg>
      </pc:sldChg>
      <pc:sldChg chg="modSp del">
        <pc:chgData name="yena joo" userId="1bd482a76d1494c0" providerId="LiveId" clId="{0A0BDE39-0EB2-45E4-9759-7C8FB0F0A0EA}" dt="2020-05-08T10:14:46.659" v="150" actId="2696"/>
        <pc:sldMkLst>
          <pc:docMk/>
          <pc:sldMk cId="510437908" sldId="1448"/>
        </pc:sldMkLst>
        <pc:spChg chg="mod">
          <ac:chgData name="yena joo" userId="1bd482a76d1494c0" providerId="LiveId" clId="{0A0BDE39-0EB2-45E4-9759-7C8FB0F0A0EA}" dt="2020-05-08T09:13:41.142" v="140" actId="2711"/>
          <ac:spMkLst>
            <pc:docMk/>
            <pc:sldMk cId="510437908" sldId="1448"/>
            <ac:spMk id="3" creationId="{F9BC3672-8D20-44FD-909C-7DC8B9858E7A}"/>
          </ac:spMkLst>
        </pc:spChg>
        <pc:spChg chg="mod">
          <ac:chgData name="yena joo" userId="1bd482a76d1494c0" providerId="LiveId" clId="{0A0BDE39-0EB2-45E4-9759-7C8FB0F0A0EA}" dt="2020-05-08T09:13:32.740" v="139" actId="1076"/>
          <ac:spMkLst>
            <pc:docMk/>
            <pc:sldMk cId="510437908" sldId="1448"/>
            <ac:spMk id="21" creationId="{00000000-0000-0000-0000-000000000000}"/>
          </ac:spMkLst>
        </pc:spChg>
      </pc:sldChg>
      <pc:sldChg chg="addSp delSp modSp">
        <pc:chgData name="yena joo" userId="1bd482a76d1494c0" providerId="LiveId" clId="{0A0BDE39-0EB2-45E4-9759-7C8FB0F0A0EA}" dt="2020-05-08T13:02:19.719" v="5754" actId="20577"/>
        <pc:sldMkLst>
          <pc:docMk/>
          <pc:sldMk cId="3729312646" sldId="1450"/>
        </pc:sldMkLst>
        <pc:spChg chg="mod">
          <ac:chgData name="yena joo" userId="1bd482a76d1494c0" providerId="LiveId" clId="{0A0BDE39-0EB2-45E4-9759-7C8FB0F0A0EA}" dt="2020-05-08T13:00:43.519" v="5714" actId="20577"/>
          <ac:spMkLst>
            <pc:docMk/>
            <pc:sldMk cId="3729312646" sldId="1450"/>
            <ac:spMk id="8" creationId="{BCDDC28A-BAAA-483A-90FC-022B06DB87A6}"/>
          </ac:spMkLst>
        </pc:spChg>
        <pc:spChg chg="add del mod">
          <ac:chgData name="yena joo" userId="1bd482a76d1494c0" providerId="LiveId" clId="{0A0BDE39-0EB2-45E4-9759-7C8FB0F0A0EA}" dt="2020-05-08T13:00:11.679" v="5700" actId="478"/>
          <ac:spMkLst>
            <pc:docMk/>
            <pc:sldMk cId="3729312646" sldId="1450"/>
            <ac:spMk id="10" creationId="{EDDD6CDE-7CF7-4138-80EA-A9B249A498CB}"/>
          </ac:spMkLst>
        </pc:spChg>
        <pc:spChg chg="mod">
          <ac:chgData name="yena joo" userId="1bd482a76d1494c0" providerId="LiveId" clId="{0A0BDE39-0EB2-45E4-9759-7C8FB0F0A0EA}" dt="2020-05-08T13:02:19.719" v="5754" actId="20577"/>
          <ac:spMkLst>
            <pc:docMk/>
            <pc:sldMk cId="3729312646" sldId="1450"/>
            <ac:spMk id="12" creationId="{644B2C95-D210-4330-A10C-A7FB65DF951E}"/>
          </ac:spMkLst>
        </pc:spChg>
        <pc:spChg chg="mod">
          <ac:chgData name="yena joo" userId="1bd482a76d1494c0" providerId="LiveId" clId="{0A0BDE39-0EB2-45E4-9759-7C8FB0F0A0EA}" dt="2020-05-08T12:58:58.084" v="5537" actId="20577"/>
          <ac:spMkLst>
            <pc:docMk/>
            <pc:sldMk cId="3729312646" sldId="1450"/>
            <ac:spMk id="2052" creationId="{00000000-0000-0000-0000-000000000000}"/>
          </ac:spMkLst>
        </pc:spChg>
      </pc:sldChg>
      <pc:sldChg chg="delSp modSp del">
        <pc:chgData name="yena joo" userId="1bd482a76d1494c0" providerId="LiveId" clId="{0A0BDE39-0EB2-45E4-9759-7C8FB0F0A0EA}" dt="2020-05-15T08:43:55.764" v="7976" actId="2696"/>
        <pc:sldMkLst>
          <pc:docMk/>
          <pc:sldMk cId="3047235927" sldId="1451"/>
        </pc:sldMkLst>
        <pc:spChg chg="del mod">
          <ac:chgData name="yena joo" userId="1bd482a76d1494c0" providerId="LiveId" clId="{0A0BDE39-0EB2-45E4-9759-7C8FB0F0A0EA}" dt="2020-05-15T07:44:15.938" v="5985" actId="478"/>
          <ac:spMkLst>
            <pc:docMk/>
            <pc:sldMk cId="3047235927" sldId="1451"/>
            <ac:spMk id="2" creationId="{D1506A8D-ED49-4786-B86B-00E8E6393394}"/>
          </ac:spMkLst>
        </pc:spChg>
        <pc:spChg chg="del">
          <ac:chgData name="yena joo" userId="1bd482a76d1494c0" providerId="LiveId" clId="{0A0BDE39-0EB2-45E4-9759-7C8FB0F0A0EA}" dt="2020-05-15T07:44:18.791" v="5986" actId="478"/>
          <ac:spMkLst>
            <pc:docMk/>
            <pc:sldMk cId="3047235927" sldId="1451"/>
            <ac:spMk id="21" creationId="{00000000-0000-0000-0000-000000000000}"/>
          </ac:spMkLst>
        </pc:spChg>
        <pc:spChg chg="del">
          <ac:chgData name="yena joo" userId="1bd482a76d1494c0" providerId="LiveId" clId="{0A0BDE39-0EB2-45E4-9759-7C8FB0F0A0EA}" dt="2020-05-15T07:44:15.938" v="5985" actId="478"/>
          <ac:spMkLst>
            <pc:docMk/>
            <pc:sldMk cId="3047235927" sldId="1451"/>
            <ac:spMk id="22" creationId="{00000000-0000-0000-0000-000000000000}"/>
          </ac:spMkLst>
        </pc:spChg>
        <pc:picChg chg="del">
          <ac:chgData name="yena joo" userId="1bd482a76d1494c0" providerId="LiveId" clId="{0A0BDE39-0EB2-45E4-9759-7C8FB0F0A0EA}" dt="2020-05-15T07:44:15.938" v="5985" actId="478"/>
          <ac:picMkLst>
            <pc:docMk/>
            <pc:sldMk cId="3047235927" sldId="1451"/>
            <ac:picMk id="5" creationId="{3C156FDA-81E8-45EE-AA14-824FF23F3BD0}"/>
          </ac:picMkLst>
        </pc:picChg>
        <pc:picChg chg="del">
          <ac:chgData name="yena joo" userId="1bd482a76d1494c0" providerId="LiveId" clId="{0A0BDE39-0EB2-45E4-9759-7C8FB0F0A0EA}" dt="2020-05-15T07:44:15.938" v="5985" actId="478"/>
          <ac:picMkLst>
            <pc:docMk/>
            <pc:sldMk cId="3047235927" sldId="1451"/>
            <ac:picMk id="7" creationId="{7A87BF0B-7C0F-4CE6-97C7-A106056F21D4}"/>
          </ac:picMkLst>
        </pc:picChg>
        <pc:picChg chg="del">
          <ac:chgData name="yena joo" userId="1bd482a76d1494c0" providerId="LiveId" clId="{0A0BDE39-0EB2-45E4-9759-7C8FB0F0A0EA}" dt="2020-05-15T07:44:15.938" v="5985" actId="478"/>
          <ac:picMkLst>
            <pc:docMk/>
            <pc:sldMk cId="3047235927" sldId="1451"/>
            <ac:picMk id="9" creationId="{74A0B7EE-7A70-48F0-8C75-F2694F4BCE9E}"/>
          </ac:picMkLst>
        </pc:picChg>
      </pc:sldChg>
      <pc:sldChg chg="delSp modSp add del">
        <pc:chgData name="yena joo" userId="1bd482a76d1494c0" providerId="LiveId" clId="{0A0BDE39-0EB2-45E4-9759-7C8FB0F0A0EA}" dt="2020-05-15T10:39:07.031" v="9250" actId="478"/>
        <pc:sldMkLst>
          <pc:docMk/>
          <pc:sldMk cId="184987163" sldId="1452"/>
        </pc:sldMkLst>
        <pc:spChg chg="mod">
          <ac:chgData name="yena joo" userId="1bd482a76d1494c0" providerId="LiveId" clId="{0A0BDE39-0EB2-45E4-9759-7C8FB0F0A0EA}" dt="2020-05-08T09:14:21.930" v="143" actId="2711"/>
          <ac:spMkLst>
            <pc:docMk/>
            <pc:sldMk cId="184987163" sldId="1452"/>
            <ac:spMk id="2" creationId="{067D07DB-C217-402A-8343-DC7F58C825AE}"/>
          </ac:spMkLst>
        </pc:spChg>
        <pc:spChg chg="mod">
          <ac:chgData name="yena joo" userId="1bd482a76d1494c0" providerId="LiveId" clId="{0A0BDE39-0EB2-45E4-9759-7C8FB0F0A0EA}" dt="2020-05-15T09:52:47.079" v="8761"/>
          <ac:spMkLst>
            <pc:docMk/>
            <pc:sldMk cId="184987163" sldId="1452"/>
            <ac:spMk id="2" creationId="{DB15C27A-35A2-40EA-BF5F-74099D449EAE}"/>
          </ac:spMkLst>
        </pc:spChg>
        <pc:spChg chg="del">
          <ac:chgData name="yena joo" userId="1bd482a76d1494c0" providerId="LiveId" clId="{0A0BDE39-0EB2-45E4-9759-7C8FB0F0A0EA}" dt="2020-05-15T10:39:07.031" v="9250" actId="478"/>
          <ac:spMkLst>
            <pc:docMk/>
            <pc:sldMk cId="184987163" sldId="1452"/>
            <ac:spMk id="5" creationId="{001130F1-D023-4CBE-A041-6DE4DC3AB2C5}"/>
          </ac:spMkLst>
        </pc:spChg>
        <pc:spChg chg="mod">
          <ac:chgData name="yena joo" userId="1bd482a76d1494c0" providerId="LiveId" clId="{0A0BDE39-0EB2-45E4-9759-7C8FB0F0A0EA}" dt="2020-05-15T10:10:20.255" v="8794" actId="2711"/>
          <ac:spMkLst>
            <pc:docMk/>
            <pc:sldMk cId="184987163" sldId="1452"/>
            <ac:spMk id="9" creationId="{47C29393-BAB5-4FB6-87FE-760C572974AE}"/>
          </ac:spMkLst>
        </pc:spChg>
        <pc:picChg chg="mod">
          <ac:chgData name="yena joo" userId="1bd482a76d1494c0" providerId="LiveId" clId="{0A0BDE39-0EB2-45E4-9759-7C8FB0F0A0EA}" dt="2020-05-15T10:09:41.563" v="8790" actId="1076"/>
          <ac:picMkLst>
            <pc:docMk/>
            <pc:sldMk cId="184987163" sldId="1452"/>
            <ac:picMk id="16" creationId="{A89DAD06-EF62-48A5-A63F-B93E05D45792}"/>
          </ac:picMkLst>
        </pc:picChg>
      </pc:sldChg>
      <pc:sldChg chg="addSp delSp modSp">
        <pc:chgData name="yena joo" userId="1bd482a76d1494c0" providerId="LiveId" clId="{0A0BDE39-0EB2-45E4-9759-7C8FB0F0A0EA}" dt="2020-05-15T09:30:56.928" v="8348" actId="2711"/>
        <pc:sldMkLst>
          <pc:docMk/>
          <pc:sldMk cId="2435062543" sldId="1453"/>
        </pc:sldMkLst>
        <pc:spChg chg="mod">
          <ac:chgData name="yena joo" userId="1bd482a76d1494c0" providerId="LiveId" clId="{0A0BDE39-0EB2-45E4-9759-7C8FB0F0A0EA}" dt="2020-05-15T09:30:56.928" v="8348" actId="2711"/>
          <ac:spMkLst>
            <pc:docMk/>
            <pc:sldMk cId="2435062543" sldId="1453"/>
            <ac:spMk id="2" creationId="{B66D1299-8692-42B2-84C4-1BED76E3046D}"/>
          </ac:spMkLst>
        </pc:spChg>
        <pc:spChg chg="add del mod">
          <ac:chgData name="yena joo" userId="1bd482a76d1494c0" providerId="LiveId" clId="{0A0BDE39-0EB2-45E4-9759-7C8FB0F0A0EA}" dt="2020-05-08T05:31:23.431" v="8"/>
          <ac:spMkLst>
            <pc:docMk/>
            <pc:sldMk cId="2435062543" sldId="1453"/>
            <ac:spMk id="3" creationId="{6E7046E2-B9C6-480F-9574-65A099FAD73B}"/>
          </ac:spMkLst>
        </pc:spChg>
        <pc:spChg chg="mod">
          <ac:chgData name="yena joo" userId="1bd482a76d1494c0" providerId="LiveId" clId="{0A0BDE39-0EB2-45E4-9759-7C8FB0F0A0EA}" dt="2020-05-08T05:52:48.434" v="63" actId="2711"/>
          <ac:spMkLst>
            <pc:docMk/>
            <pc:sldMk cId="2435062543" sldId="1453"/>
            <ac:spMk id="4" creationId="{271ECF19-ECF3-4E4E-9462-FCE0D71D7DFE}"/>
          </ac:spMkLst>
        </pc:spChg>
        <pc:spChg chg="add del mod">
          <ac:chgData name="yena joo" userId="1bd482a76d1494c0" providerId="LiveId" clId="{0A0BDE39-0EB2-45E4-9759-7C8FB0F0A0EA}" dt="2020-05-08T05:31:51.303" v="15"/>
          <ac:spMkLst>
            <pc:docMk/>
            <pc:sldMk cId="2435062543" sldId="1453"/>
            <ac:spMk id="5" creationId="{6CACF6F5-601D-49EF-A648-A3229557B5A4}"/>
          </ac:spMkLst>
        </pc:spChg>
        <pc:spChg chg="add del mod">
          <ac:chgData name="yena joo" userId="1bd482a76d1494c0" providerId="LiveId" clId="{0A0BDE39-0EB2-45E4-9759-7C8FB0F0A0EA}" dt="2020-05-08T05:31:33.220" v="12" actId="478"/>
          <ac:spMkLst>
            <pc:docMk/>
            <pc:sldMk cId="2435062543" sldId="1453"/>
            <ac:spMk id="7" creationId="{EFB0BDAE-A07B-4F53-87A2-B445401CC4D4}"/>
          </ac:spMkLst>
        </pc:spChg>
      </pc:sldChg>
      <pc:sldChg chg="addSp delSp modSp">
        <pc:chgData name="yena joo" userId="1bd482a76d1494c0" providerId="LiveId" clId="{0A0BDE39-0EB2-45E4-9759-7C8FB0F0A0EA}" dt="2020-05-08T12:55:53.932" v="5513" actId="208"/>
        <pc:sldMkLst>
          <pc:docMk/>
          <pc:sldMk cId="738642849" sldId="1454"/>
        </pc:sldMkLst>
        <pc:picChg chg="add del">
          <ac:chgData name="yena joo" userId="1bd482a76d1494c0" providerId="LiveId" clId="{0A0BDE39-0EB2-45E4-9759-7C8FB0F0A0EA}" dt="2020-05-08T05:38:21.951" v="18" actId="478"/>
          <ac:picMkLst>
            <pc:docMk/>
            <pc:sldMk cId="738642849" sldId="1454"/>
            <ac:picMk id="2" creationId="{9F34869F-9D39-4579-B621-940EDA9C7BF1}"/>
          </ac:picMkLst>
        </pc:picChg>
        <pc:picChg chg="mod">
          <ac:chgData name="yena joo" userId="1bd482a76d1494c0" providerId="LiveId" clId="{0A0BDE39-0EB2-45E4-9759-7C8FB0F0A0EA}" dt="2020-05-08T12:55:53.932" v="5513" actId="208"/>
          <ac:picMkLst>
            <pc:docMk/>
            <pc:sldMk cId="738642849" sldId="1454"/>
            <ac:picMk id="2" creationId="{D1D21B68-D200-4EA4-B1B7-C3448A0B8394}"/>
          </ac:picMkLst>
        </pc:picChg>
      </pc:sldChg>
      <pc:sldChg chg="modSp">
        <pc:chgData name="yena joo" userId="1bd482a76d1494c0" providerId="LiveId" clId="{0A0BDE39-0EB2-45E4-9759-7C8FB0F0A0EA}" dt="2020-05-15T09:52:55.366" v="8762" actId="2711"/>
        <pc:sldMkLst>
          <pc:docMk/>
          <pc:sldMk cId="3216438451" sldId="1455"/>
        </pc:sldMkLst>
        <pc:spChg chg="mod">
          <ac:chgData name="yena joo" userId="1bd482a76d1494c0" providerId="LiveId" clId="{0A0BDE39-0EB2-45E4-9759-7C8FB0F0A0EA}" dt="2020-05-15T09:52:55.366" v="8762" actId="2711"/>
          <ac:spMkLst>
            <pc:docMk/>
            <pc:sldMk cId="3216438451" sldId="1455"/>
            <ac:spMk id="22" creationId="{00000000-0000-0000-0000-000000000000}"/>
          </ac:spMkLst>
        </pc:spChg>
        <pc:graphicFrameChg chg="modGraphic">
          <ac:chgData name="yena joo" userId="1bd482a76d1494c0" providerId="LiveId" clId="{0A0BDE39-0EB2-45E4-9759-7C8FB0F0A0EA}" dt="2020-05-08T13:04:24.612" v="5759" actId="2711"/>
          <ac:graphicFrameMkLst>
            <pc:docMk/>
            <pc:sldMk cId="3216438451" sldId="1455"/>
            <ac:graphicFrameMk id="3" creationId="{E3A226E8-CFD7-4484-8ECA-67C59945673C}"/>
          </ac:graphicFrameMkLst>
        </pc:graphicFrameChg>
      </pc:sldChg>
      <pc:sldChg chg="addSp delSp modSp">
        <pc:chgData name="yena joo" userId="1bd482a76d1494c0" providerId="LiveId" clId="{0A0BDE39-0EB2-45E4-9759-7C8FB0F0A0EA}" dt="2020-05-15T11:17:48.821" v="9433"/>
        <pc:sldMkLst>
          <pc:docMk/>
          <pc:sldMk cId="1135535416" sldId="1456"/>
        </pc:sldMkLst>
        <pc:spChg chg="del mod">
          <ac:chgData name="yena joo" userId="1bd482a76d1494c0" providerId="LiveId" clId="{0A0BDE39-0EB2-45E4-9759-7C8FB0F0A0EA}" dt="2020-05-15T08:18:33.629" v="7053" actId="478"/>
          <ac:spMkLst>
            <pc:docMk/>
            <pc:sldMk cId="1135535416" sldId="1456"/>
            <ac:spMk id="5" creationId="{F629101B-4681-4816-A455-A04AD7ABF8B5}"/>
          </ac:spMkLst>
        </pc:spChg>
        <pc:spChg chg="add mod">
          <ac:chgData name="yena joo" userId="1bd482a76d1494c0" providerId="LiveId" clId="{0A0BDE39-0EB2-45E4-9759-7C8FB0F0A0EA}" dt="2020-05-15T11:17:48.821" v="9433"/>
          <ac:spMkLst>
            <pc:docMk/>
            <pc:sldMk cId="1135535416" sldId="1456"/>
            <ac:spMk id="7" creationId="{BFA2FF91-A359-490D-859E-93127CBCCF77}"/>
          </ac:spMkLst>
        </pc:spChg>
        <pc:spChg chg="add del">
          <ac:chgData name="yena joo" userId="1bd482a76d1494c0" providerId="LiveId" clId="{0A0BDE39-0EB2-45E4-9759-7C8FB0F0A0EA}" dt="2020-05-15T08:19:07.531" v="7063"/>
          <ac:spMkLst>
            <pc:docMk/>
            <pc:sldMk cId="1135535416" sldId="1456"/>
            <ac:spMk id="8" creationId="{555EA741-6952-4E3F-9887-007A943FE125}"/>
          </ac:spMkLst>
        </pc:spChg>
        <pc:picChg chg="add del mod modCrop">
          <ac:chgData name="yena joo" userId="1bd482a76d1494c0" providerId="LiveId" clId="{0A0BDE39-0EB2-45E4-9759-7C8FB0F0A0EA}" dt="2020-05-15T06:39:01.675" v="5761" actId="478"/>
          <ac:picMkLst>
            <pc:docMk/>
            <pc:sldMk cId="1135535416" sldId="1456"/>
            <ac:picMk id="2" creationId="{6B6D4834-358E-4FCB-8DEC-3699FCE4F2D8}"/>
          </ac:picMkLst>
        </pc:picChg>
        <pc:picChg chg="add del mod modCrop">
          <ac:chgData name="yena joo" userId="1bd482a76d1494c0" providerId="LiveId" clId="{0A0BDE39-0EB2-45E4-9759-7C8FB0F0A0EA}" dt="2020-05-15T08:21:41.070" v="7379" actId="478"/>
          <ac:picMkLst>
            <pc:docMk/>
            <pc:sldMk cId="1135535416" sldId="1456"/>
            <ac:picMk id="3" creationId="{960B3A5B-7BAE-4289-96A2-761777FD3ABE}"/>
          </ac:picMkLst>
        </pc:picChg>
        <pc:picChg chg="del">
          <ac:chgData name="yena joo" userId="1bd482a76d1494c0" providerId="LiveId" clId="{0A0BDE39-0EB2-45E4-9759-7C8FB0F0A0EA}" dt="2020-05-08T08:19:33.917" v="108" actId="478"/>
          <ac:picMkLst>
            <pc:docMk/>
            <pc:sldMk cId="1135535416" sldId="1456"/>
            <ac:picMk id="4" creationId="{25E65E53-4377-42C8-B038-9C939E95FA8F}"/>
          </ac:picMkLst>
        </pc:picChg>
        <pc:picChg chg="add mod modCrop">
          <ac:chgData name="yena joo" userId="1bd482a76d1494c0" providerId="LiveId" clId="{0A0BDE39-0EB2-45E4-9759-7C8FB0F0A0EA}" dt="2020-05-15T08:22:24.720" v="7388" actId="1076"/>
          <ac:picMkLst>
            <pc:docMk/>
            <pc:sldMk cId="1135535416" sldId="1456"/>
            <ac:picMk id="4" creationId="{A0B0BA03-58FA-4F4A-B5CC-C93B0A626CFE}"/>
          </ac:picMkLst>
        </pc:picChg>
      </pc:sldChg>
      <pc:sldChg chg="addSp delSp modSp add">
        <pc:chgData name="yena joo" userId="1bd482a76d1494c0" providerId="LiveId" clId="{0A0BDE39-0EB2-45E4-9759-7C8FB0F0A0EA}" dt="2020-05-08T05:53:54.185" v="105" actId="20577"/>
        <pc:sldMkLst>
          <pc:docMk/>
          <pc:sldMk cId="3443390847" sldId="1457"/>
        </pc:sldMkLst>
        <pc:spChg chg="add mod">
          <ac:chgData name="yena joo" userId="1bd482a76d1494c0" providerId="LiveId" clId="{0A0BDE39-0EB2-45E4-9759-7C8FB0F0A0EA}" dt="2020-05-08T05:53:54.185" v="105" actId="20577"/>
          <ac:spMkLst>
            <pc:docMk/>
            <pc:sldMk cId="3443390847" sldId="1457"/>
            <ac:spMk id="6" creationId="{422E218F-C416-4FEF-B1C0-D71027B66150}"/>
          </ac:spMkLst>
        </pc:spChg>
        <pc:spChg chg="mod">
          <ac:chgData name="yena joo" userId="1bd482a76d1494c0" providerId="LiveId" clId="{0A0BDE39-0EB2-45E4-9759-7C8FB0F0A0EA}" dt="2020-05-08T05:49:02.028" v="34" actId="20577"/>
          <ac:spMkLst>
            <pc:docMk/>
            <pc:sldMk cId="3443390847" sldId="1457"/>
            <ac:spMk id="21" creationId="{00000000-0000-0000-0000-000000000000}"/>
          </ac:spMkLst>
        </pc:spChg>
        <pc:picChg chg="mod modCrop">
          <ac:chgData name="yena joo" userId="1bd482a76d1494c0" providerId="LiveId" clId="{0A0BDE39-0EB2-45E4-9759-7C8FB0F0A0EA}" dt="2020-05-08T05:51:59.781" v="62" actId="1076"/>
          <ac:picMkLst>
            <pc:docMk/>
            <pc:sldMk cId="3443390847" sldId="1457"/>
            <ac:picMk id="2" creationId="{9F34869F-9D39-4579-B621-940EDA9C7BF1}"/>
          </ac:picMkLst>
        </pc:picChg>
        <pc:picChg chg="add del mod">
          <ac:chgData name="yena joo" userId="1bd482a76d1494c0" providerId="LiveId" clId="{0A0BDE39-0EB2-45E4-9759-7C8FB0F0A0EA}" dt="2020-05-08T05:51:57.687" v="61" actId="478"/>
          <ac:picMkLst>
            <pc:docMk/>
            <pc:sldMk cId="3443390847" sldId="1457"/>
            <ac:picMk id="3" creationId="{D863FE3F-14B5-482E-BA8A-4DAA4FF1428A}"/>
          </ac:picMkLst>
        </pc:picChg>
      </pc:sldChg>
      <pc:sldChg chg="addSp delSp modSp add">
        <pc:chgData name="yena joo" userId="1bd482a76d1494c0" providerId="LiveId" clId="{0A0BDE39-0EB2-45E4-9759-7C8FB0F0A0EA}" dt="2020-05-08T05:53:58.121" v="107" actId="20577"/>
        <pc:sldMkLst>
          <pc:docMk/>
          <pc:sldMk cId="3228039239" sldId="1458"/>
        </pc:sldMkLst>
        <pc:spChg chg="add mod">
          <ac:chgData name="yena joo" userId="1bd482a76d1494c0" providerId="LiveId" clId="{0A0BDE39-0EB2-45E4-9759-7C8FB0F0A0EA}" dt="2020-05-08T05:53:58.121" v="107" actId="20577"/>
          <ac:spMkLst>
            <pc:docMk/>
            <pc:sldMk cId="3228039239" sldId="1458"/>
            <ac:spMk id="6" creationId="{C70FAC33-3933-4163-B417-D271B4062A67}"/>
          </ac:spMkLst>
        </pc:spChg>
        <pc:picChg chg="del">
          <ac:chgData name="yena joo" userId="1bd482a76d1494c0" providerId="LiveId" clId="{0A0BDE39-0EB2-45E4-9759-7C8FB0F0A0EA}" dt="2020-05-08T05:51:49.693" v="57" actId="478"/>
          <ac:picMkLst>
            <pc:docMk/>
            <pc:sldMk cId="3228039239" sldId="1458"/>
            <ac:picMk id="2" creationId="{9F34869F-9D39-4579-B621-940EDA9C7BF1}"/>
          </ac:picMkLst>
        </pc:picChg>
        <pc:picChg chg="mod">
          <ac:chgData name="yena joo" userId="1bd482a76d1494c0" providerId="LiveId" clId="{0A0BDE39-0EB2-45E4-9759-7C8FB0F0A0EA}" dt="2020-05-08T05:53:47.952" v="98" actId="1076"/>
          <ac:picMkLst>
            <pc:docMk/>
            <pc:sldMk cId="3228039239" sldId="1458"/>
            <ac:picMk id="3" creationId="{D863FE3F-14B5-482E-BA8A-4DAA4FF1428A}"/>
          </ac:picMkLst>
        </pc:picChg>
      </pc:sldChg>
      <pc:sldChg chg="addSp delSp modSp del">
        <pc:chgData name="yena joo" userId="1bd482a76d1494c0" providerId="LiveId" clId="{0A0BDE39-0EB2-45E4-9759-7C8FB0F0A0EA}" dt="2020-05-15T06:39:18.414" v="5781" actId="2696"/>
        <pc:sldMkLst>
          <pc:docMk/>
          <pc:sldMk cId="3069362960" sldId="1459"/>
        </pc:sldMkLst>
        <pc:spChg chg="mod">
          <ac:chgData name="yena joo" userId="1bd482a76d1494c0" providerId="LiveId" clId="{0A0BDE39-0EB2-45E4-9759-7C8FB0F0A0EA}" dt="2020-05-08T09:14:52.144" v="144" actId="1076"/>
          <ac:spMkLst>
            <pc:docMk/>
            <pc:sldMk cId="3069362960" sldId="1459"/>
            <ac:spMk id="7" creationId="{DCF46C97-F8D4-4064-A9D0-BD6AA7700DBD}"/>
          </ac:spMkLst>
        </pc:spChg>
        <pc:picChg chg="add mod modCrop">
          <ac:chgData name="yena joo" userId="1bd482a76d1494c0" providerId="LiveId" clId="{0A0BDE39-0EB2-45E4-9759-7C8FB0F0A0EA}" dt="2020-05-08T08:20:39.295" v="134" actId="1076"/>
          <ac:picMkLst>
            <pc:docMk/>
            <pc:sldMk cId="3069362960" sldId="1459"/>
            <ac:picMk id="2" creationId="{C27281E9-4DB5-4501-9E85-409757951DAD}"/>
          </ac:picMkLst>
        </pc:picChg>
        <pc:picChg chg="del">
          <ac:chgData name="yena joo" userId="1bd482a76d1494c0" providerId="LiveId" clId="{0A0BDE39-0EB2-45E4-9759-7C8FB0F0A0EA}" dt="2020-05-08T08:19:52.169" v="113" actId="478"/>
          <ac:picMkLst>
            <pc:docMk/>
            <pc:sldMk cId="3069362960" sldId="1459"/>
            <ac:picMk id="6" creationId="{AB07EC05-1844-490F-A38B-EC4BFF261B8A}"/>
          </ac:picMkLst>
        </pc:picChg>
      </pc:sldChg>
      <pc:sldChg chg="modSp">
        <pc:chgData name="yena joo" userId="1bd482a76d1494c0" providerId="LiveId" clId="{0A0BDE39-0EB2-45E4-9759-7C8FB0F0A0EA}" dt="2020-05-08T12:48:18.151" v="5410" actId="2711"/>
        <pc:sldMkLst>
          <pc:docMk/>
          <pc:sldMk cId="3503314716" sldId="1460"/>
        </pc:sldMkLst>
        <pc:spChg chg="mod">
          <ac:chgData name="yena joo" userId="1bd482a76d1494c0" providerId="LiveId" clId="{0A0BDE39-0EB2-45E4-9759-7C8FB0F0A0EA}" dt="2020-05-08T12:48:09.736" v="5407" actId="2711"/>
          <ac:spMkLst>
            <pc:docMk/>
            <pc:sldMk cId="3503314716" sldId="1460"/>
            <ac:spMk id="2" creationId="{CFDA25AF-8986-4668-A5B4-C21B9E5C5AAF}"/>
          </ac:spMkLst>
        </pc:spChg>
        <pc:graphicFrameChg chg="modGraphic">
          <ac:chgData name="yena joo" userId="1bd482a76d1494c0" providerId="LiveId" clId="{0A0BDE39-0EB2-45E4-9759-7C8FB0F0A0EA}" dt="2020-05-08T12:48:18.151" v="5410" actId="2711"/>
          <ac:graphicFrameMkLst>
            <pc:docMk/>
            <pc:sldMk cId="3503314716" sldId="1460"/>
            <ac:graphicFrameMk id="4" creationId="{40826614-6E9E-4154-83C4-4EC3D5162ED6}"/>
          </ac:graphicFrameMkLst>
        </pc:graphicFrameChg>
      </pc:sldChg>
      <pc:sldChg chg="modSp del">
        <pc:chgData name="yena joo" userId="1bd482a76d1494c0" providerId="LiveId" clId="{0A0BDE39-0EB2-45E4-9759-7C8FB0F0A0EA}" dt="2020-05-15T07:44:10.595" v="5984" actId="2696"/>
        <pc:sldMkLst>
          <pc:docMk/>
          <pc:sldMk cId="1708562551" sldId="1461"/>
        </pc:sldMkLst>
        <pc:spChg chg="mod">
          <ac:chgData name="yena joo" userId="1bd482a76d1494c0" providerId="LiveId" clId="{0A0BDE39-0EB2-45E4-9759-7C8FB0F0A0EA}" dt="2020-05-08T09:13:49.925" v="141" actId="2711"/>
          <ac:spMkLst>
            <pc:docMk/>
            <pc:sldMk cId="1708562551" sldId="1461"/>
            <ac:spMk id="2" creationId="{FA3EDAA0-7AA4-4E78-A424-668D30A4A40B}"/>
          </ac:spMkLst>
        </pc:spChg>
      </pc:sldChg>
      <pc:sldChg chg="addSp delSp modSp add del ord">
        <pc:chgData name="yena joo" userId="1bd482a76d1494c0" providerId="LiveId" clId="{0A0BDE39-0EB2-45E4-9759-7C8FB0F0A0EA}" dt="2020-05-15T07:43:31.234" v="5947" actId="2696"/>
        <pc:sldMkLst>
          <pc:docMk/>
          <pc:sldMk cId="2648663265" sldId="1462"/>
        </pc:sldMkLst>
        <pc:spChg chg="del">
          <ac:chgData name="yena joo" userId="1bd482a76d1494c0" providerId="LiveId" clId="{0A0BDE39-0EB2-45E4-9759-7C8FB0F0A0EA}" dt="2020-05-08T10:14:37.824" v="148" actId="478"/>
          <ac:spMkLst>
            <pc:docMk/>
            <pc:sldMk cId="2648663265" sldId="1462"/>
            <ac:spMk id="2" creationId="{FA3EDAA0-7AA4-4E78-A424-668D30A4A40B}"/>
          </ac:spMkLst>
        </pc:spChg>
        <pc:spChg chg="add mod">
          <ac:chgData name="yena joo" userId="1bd482a76d1494c0" providerId="LiveId" clId="{0A0BDE39-0EB2-45E4-9759-7C8FB0F0A0EA}" dt="2020-05-08T10:45:51.010" v="155" actId="1076"/>
          <ac:spMkLst>
            <pc:docMk/>
            <pc:sldMk cId="2648663265" sldId="1462"/>
            <ac:spMk id="3" creationId="{CF895052-6728-4858-A883-040CF53B66C9}"/>
          </ac:spMkLst>
        </pc:spChg>
        <pc:spChg chg="add mod">
          <ac:chgData name="yena joo" userId="1bd482a76d1494c0" providerId="LiveId" clId="{0A0BDE39-0EB2-45E4-9759-7C8FB0F0A0EA}" dt="2020-05-08T10:45:53.252" v="156" actId="1076"/>
          <ac:spMkLst>
            <pc:docMk/>
            <pc:sldMk cId="2648663265" sldId="1462"/>
            <ac:spMk id="6" creationId="{D450B98F-35EA-41D2-B0AD-6582A1A509FD}"/>
          </ac:spMkLst>
        </pc:spChg>
        <pc:spChg chg="add mod">
          <ac:chgData name="yena joo" userId="1bd482a76d1494c0" providerId="LiveId" clId="{0A0BDE39-0EB2-45E4-9759-7C8FB0F0A0EA}" dt="2020-05-08T10:45:56.221" v="158" actId="1076"/>
          <ac:spMkLst>
            <pc:docMk/>
            <pc:sldMk cId="2648663265" sldId="1462"/>
            <ac:spMk id="8" creationId="{4C2DC67B-FF22-401A-82BC-BD734D362F5E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17" creationId="{F0AB4C18-0F1E-445F-AA6C-64E2F58E20C8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19" creationId="{5ED6C0CE-9FC1-4EA7-A555-18399409EE02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22" creationId="{00000000-0000-0000-0000-000000000000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23" creationId="{C3BEA4EA-4ECC-42EF-BF7D-A5B95E160E04}"/>
          </ac:spMkLst>
        </pc:spChg>
        <pc:spChg chg="add 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26" creationId="{22382FEE-F5CD-42D1-BDBC-56490CC18378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29" creationId="{2BB95025-746A-4A71-8E98-4AF896A2B0AE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0" creationId="{203F077F-522C-47D6-A3B6-FB31B4265CC0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1" creationId="{C120FA50-8859-449F-AEDC-D6692A0CF4D3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2" creationId="{DAB39E5D-B957-4362-9A15-4FEDB89A2BC7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3" creationId="{939E7DFE-3329-46FC-930B-6CA27BCCD45A}"/>
          </ac:spMkLst>
        </pc:spChg>
        <pc:spChg chg="add del mod">
          <ac:chgData name="yena joo" userId="1bd482a76d1494c0" providerId="LiveId" clId="{0A0BDE39-0EB2-45E4-9759-7C8FB0F0A0EA}" dt="2020-05-08T12:11:36.825" v="512"/>
          <ac:spMkLst>
            <pc:docMk/>
            <pc:sldMk cId="2648663265" sldId="1462"/>
            <ac:spMk id="34" creationId="{EE9E68F7-25A9-47C3-A959-EBDFB7104816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5" creationId="{C41289FF-1645-4AF4-82E4-8804C5B3B989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40" creationId="{BAE49B5E-9482-4DEE-9EB3-C7DEB8EFAEF1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41" creationId="{8D9FABC1-26A6-4E97-9308-451FCB349850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42" creationId="{8D9FABC1-26A6-4E97-9308-451FCB349850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43" creationId="{8D9FABC1-26A6-4E97-9308-451FCB349850}"/>
          </ac:spMkLst>
        </pc:spChg>
        <pc:spChg chg="add del mod">
          <ac:chgData name="yena joo" userId="1bd482a76d1494c0" providerId="LiveId" clId="{0A0BDE39-0EB2-45E4-9759-7C8FB0F0A0EA}" dt="2020-05-08T12:13:10.736" v="632" actId="478"/>
          <ac:spMkLst>
            <pc:docMk/>
            <pc:sldMk cId="2648663265" sldId="1462"/>
            <ac:spMk id="45" creationId="{B7C7ABF1-579A-4921-80B6-A38DA3DE9ADD}"/>
          </ac:spMkLst>
        </pc:spChg>
        <pc:graphicFrameChg chg="del">
          <ac:chgData name="yena joo" userId="1bd482a76d1494c0" providerId="LiveId" clId="{0A0BDE39-0EB2-45E4-9759-7C8FB0F0A0EA}" dt="2020-05-08T10:14:36.448" v="147" actId="478"/>
          <ac:graphicFrameMkLst>
            <pc:docMk/>
            <pc:sldMk cId="2648663265" sldId="1462"/>
            <ac:graphicFrameMk id="5" creationId="{0A71EE4A-84B0-4E58-B38E-E3792251F197}"/>
          </ac:graphicFrameMkLst>
        </pc:graphicFrame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27" creationId="{5B163E91-5E35-43D5-93C2-A421C6E6760C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28" creationId="{6D139DA2-A4CF-4A51-A53B-FFF73A928D4B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36" creationId="{5CA1053B-A7F3-4BBD-A442-CFE19694DF30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37" creationId="{6E243760-1E1F-4695-B2CE-9E1A352C65E0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38" creationId="{0FBB8EC2-2E64-40BC-B29A-1AD2CB68C50E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39" creationId="{0BB5B734-8CC6-4047-A5D6-85EE579B1D1B}"/>
          </ac:cxnSpMkLst>
        </pc:cxnChg>
      </pc:sldChg>
      <pc:sldChg chg="addSp delSp modSp del">
        <pc:chgData name="yena joo" userId="1bd482a76d1494c0" providerId="LiveId" clId="{0A0BDE39-0EB2-45E4-9759-7C8FB0F0A0EA}" dt="2020-05-15T07:43:29.987" v="5946" actId="2696"/>
        <pc:sldMkLst>
          <pc:docMk/>
          <pc:sldMk cId="942706067" sldId="1463"/>
        </pc:sldMkLst>
        <pc:spChg chg="del mod">
          <ac:chgData name="yena joo" userId="1bd482a76d1494c0" providerId="LiveId" clId="{0A0BDE39-0EB2-45E4-9759-7C8FB0F0A0EA}" dt="2020-05-08T12:42:05.838" v="4863"/>
          <ac:spMkLst>
            <pc:docMk/>
            <pc:sldMk cId="942706067" sldId="1463"/>
            <ac:spMk id="2" creationId="{AD81A3B8-6970-45B2-B19C-27ACC5F192BC}"/>
          </ac:spMkLst>
        </pc:spChg>
        <pc:spChg chg="del mod">
          <ac:chgData name="yena joo" userId="1bd482a76d1494c0" providerId="LiveId" clId="{0A0BDE39-0EB2-45E4-9759-7C8FB0F0A0EA}" dt="2020-05-08T12:47:48.001" v="5406"/>
          <ac:spMkLst>
            <pc:docMk/>
            <pc:sldMk cId="942706067" sldId="1463"/>
            <ac:spMk id="3" creationId="{B66814EF-B251-41E5-B837-6587D9316899}"/>
          </ac:spMkLst>
        </pc:spChg>
        <pc:spChg chg="add del mod">
          <ac:chgData name="yena joo" userId="1bd482a76d1494c0" providerId="LiveId" clId="{0A0BDE39-0EB2-45E4-9759-7C8FB0F0A0EA}" dt="2020-05-08T12:33:49.354" v="3701" actId="478"/>
          <ac:spMkLst>
            <pc:docMk/>
            <pc:sldMk cId="942706067" sldId="1463"/>
            <ac:spMk id="4" creationId="{A6E225F7-DF6B-47C3-BF39-E34E4F518023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5" creationId="{7566283D-B609-47BD-B5F4-24C0EE9222DE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17" creationId="{F0AB4C18-0F1E-445F-AA6C-64E2F58E20C8}"/>
          </ac:spMkLst>
        </pc:spChg>
        <pc:spChg chg="mod">
          <ac:chgData name="yena joo" userId="1bd482a76d1494c0" providerId="LiveId" clId="{0A0BDE39-0EB2-45E4-9759-7C8FB0F0A0EA}" dt="2020-05-08T12:44:57.462" v="5286" actId="20577"/>
          <ac:spMkLst>
            <pc:docMk/>
            <pc:sldMk cId="942706067" sldId="1463"/>
            <ac:spMk id="19" creationId="{5ED6C0CE-9FC1-4EA7-A555-18399409EE02}"/>
          </ac:spMkLst>
        </pc:spChg>
        <pc:spChg chg="del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21" creationId="{00000000-0000-0000-0000-000000000000}"/>
          </ac:spMkLst>
        </pc:spChg>
        <pc:spChg chg="del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22" creationId="{00000000-0000-0000-0000-000000000000}"/>
          </ac:spMkLst>
        </pc:spChg>
        <pc:spChg chg="add del mod">
          <ac:chgData name="yena joo" userId="1bd482a76d1494c0" providerId="LiveId" clId="{0A0BDE39-0EB2-45E4-9759-7C8FB0F0A0EA}" dt="2020-05-08T12:16:12.006" v="653" actId="478"/>
          <ac:spMkLst>
            <pc:docMk/>
            <pc:sldMk cId="942706067" sldId="1463"/>
            <ac:spMk id="23" creationId="{D558C7ED-1C0B-4EA1-B2C8-BEC4C3E2B50F}"/>
          </ac:spMkLst>
        </pc:spChg>
        <pc:spChg chg="add del mod">
          <ac:chgData name="yena joo" userId="1bd482a76d1494c0" providerId="LiveId" clId="{0A0BDE39-0EB2-45E4-9759-7C8FB0F0A0EA}" dt="2020-05-08T12:27:54.749" v="2941" actId="478"/>
          <ac:spMkLst>
            <pc:docMk/>
            <pc:sldMk cId="942706067" sldId="1463"/>
            <ac:spMk id="25" creationId="{C722776C-D961-4D04-A10D-6A14D8BB6CBD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26" creationId="{C3688F84-B31C-4BF2-B718-D6E45AE418EE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29" creationId="{2BB95025-746A-4A71-8E98-4AF896A2B0AE}"/>
          </ac:spMkLst>
        </pc:spChg>
        <pc:spChg chg="del mod">
          <ac:chgData name="yena joo" userId="1bd482a76d1494c0" providerId="LiveId" clId="{0A0BDE39-0EB2-45E4-9759-7C8FB0F0A0EA}" dt="2020-05-08T12:26:42.502" v="2769" actId="478"/>
          <ac:spMkLst>
            <pc:docMk/>
            <pc:sldMk cId="942706067" sldId="1463"/>
            <ac:spMk id="30" creationId="{203F077F-522C-47D6-A3B6-FB31B4265CC0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31" creationId="{C120FA50-8859-449F-AEDC-D6692A0CF4D3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32" creationId="{DAB39E5D-B957-4362-9A15-4FEDB89A2BC7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33" creationId="{939E7DFE-3329-46FC-930B-6CA27BCCD45A}"/>
          </ac:spMkLst>
        </pc:spChg>
        <pc:spChg chg="del">
          <ac:chgData name="yena joo" userId="1bd482a76d1494c0" providerId="LiveId" clId="{0A0BDE39-0EB2-45E4-9759-7C8FB0F0A0EA}" dt="2020-05-08T12:56:22.493" v="5514" actId="478"/>
          <ac:spMkLst>
            <pc:docMk/>
            <pc:sldMk cId="942706067" sldId="1463"/>
            <ac:spMk id="34" creationId="{2C3837E8-27C5-44CE-BE82-03988B39B221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35" creationId="{C41289FF-1645-4AF4-82E4-8804C5B3B989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0" creationId="{BAE49B5E-9482-4DEE-9EB3-C7DEB8EFAEF1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2" creationId="{8D9FABC1-26A6-4E97-9308-451FCB349850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3" creationId="{8D9FABC1-26A6-4E97-9308-451FCB349850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4" creationId="{8D9FABC1-26A6-4E97-9308-451FCB349850}"/>
          </ac:spMkLst>
        </pc:spChg>
        <pc:spChg chg="add 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5" creationId="{FBD7CCB8-3E4D-42D9-A830-25FC6BD2F292}"/>
          </ac:spMkLst>
        </pc:spChg>
        <pc:spChg chg="add del mod">
          <ac:chgData name="yena joo" userId="1bd482a76d1494c0" providerId="LiveId" clId="{0A0BDE39-0EB2-45E4-9759-7C8FB0F0A0EA}" dt="2020-05-08T12:32:35.663" v="3561"/>
          <ac:spMkLst>
            <pc:docMk/>
            <pc:sldMk cId="942706067" sldId="1463"/>
            <ac:spMk id="46" creationId="{E81632B8-8647-4CEF-946B-58FBDA952CCD}"/>
          </ac:spMkLst>
        </pc:spChg>
        <pc:spChg chg="add del mod">
          <ac:chgData name="yena joo" userId="1bd482a76d1494c0" providerId="LiveId" clId="{0A0BDE39-0EB2-45E4-9759-7C8FB0F0A0EA}" dt="2020-05-08T12:33:50.346" v="3702" actId="478"/>
          <ac:spMkLst>
            <pc:docMk/>
            <pc:sldMk cId="942706067" sldId="1463"/>
            <ac:spMk id="47" creationId="{803F0B92-EE79-4304-BB56-801799577FA6}"/>
          </ac:spMkLst>
        </pc:spChg>
        <pc:spChg chg="add del mod">
          <ac:chgData name="yena joo" userId="1bd482a76d1494c0" providerId="LiveId" clId="{0A0BDE39-0EB2-45E4-9759-7C8FB0F0A0EA}" dt="2020-05-08T12:35:05.160" v="3883" actId="478"/>
          <ac:spMkLst>
            <pc:docMk/>
            <pc:sldMk cId="942706067" sldId="1463"/>
            <ac:spMk id="48" creationId="{95AFC255-A201-48AE-8586-E03B9CE8373A}"/>
          </ac:spMkLst>
        </pc:spChg>
        <pc:spChg chg="add del mod">
          <ac:chgData name="yena joo" userId="1bd482a76d1494c0" providerId="LiveId" clId="{0A0BDE39-0EB2-45E4-9759-7C8FB0F0A0EA}" dt="2020-05-08T12:43:00.912" v="5020" actId="478"/>
          <ac:spMkLst>
            <pc:docMk/>
            <pc:sldMk cId="942706067" sldId="1463"/>
            <ac:spMk id="49" creationId="{B0F6D2BC-714E-44C7-A37D-B8C107549C3F}"/>
          </ac:spMkLst>
        </pc:spChg>
        <pc:spChg chg="add mod">
          <ac:chgData name="yena joo" userId="1bd482a76d1494c0" providerId="LiveId" clId="{0A0BDE39-0EB2-45E4-9759-7C8FB0F0A0EA}" dt="2020-05-08T12:43:54.089" v="5152" actId="20577"/>
          <ac:spMkLst>
            <pc:docMk/>
            <pc:sldMk cId="942706067" sldId="1463"/>
            <ac:spMk id="50" creationId="{511F83F0-E042-40D8-9A22-F10361A52088}"/>
          </ac:spMkLst>
        </pc:spChg>
        <pc:spChg chg="add del mod">
          <ac:chgData name="yena joo" userId="1bd482a76d1494c0" providerId="LiveId" clId="{0A0BDE39-0EB2-45E4-9759-7C8FB0F0A0EA}" dt="2020-05-08T12:43:45.184" v="5147" actId="478"/>
          <ac:spMkLst>
            <pc:docMk/>
            <pc:sldMk cId="942706067" sldId="1463"/>
            <ac:spMk id="51" creationId="{93AD0DE1-BAC7-4902-B11D-5F1202E86DA4}"/>
          </ac:spMkLst>
        </pc:spChg>
        <pc:spChg chg="add del mod">
          <ac:chgData name="yena joo" userId="1bd482a76d1494c0" providerId="LiveId" clId="{0A0BDE39-0EB2-45E4-9759-7C8FB0F0A0EA}" dt="2020-05-08T12:44:22.656" v="5183" actId="478"/>
          <ac:spMkLst>
            <pc:docMk/>
            <pc:sldMk cId="942706067" sldId="1463"/>
            <ac:spMk id="52" creationId="{E280D231-006B-4787-9DD4-5E69D87AB814}"/>
          </ac:spMkLst>
        </pc:sp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27" creationId="{5B163E91-5E35-43D5-93C2-A421C6E6760C}"/>
          </ac:cxnSpMkLst>
        </pc:cxnChg>
        <pc:cxnChg chg="del">
          <ac:chgData name="yena joo" userId="1bd482a76d1494c0" providerId="LiveId" clId="{0A0BDE39-0EB2-45E4-9759-7C8FB0F0A0EA}" dt="2020-05-08T12:26:42.502" v="2769" actId="478"/>
          <ac:cxnSpMkLst>
            <pc:docMk/>
            <pc:sldMk cId="942706067" sldId="1463"/>
            <ac:cxnSpMk id="28" creationId="{6D139DA2-A4CF-4A51-A53B-FFF73A928D4B}"/>
          </ac:cxnSpMkLst>
        </pc:cxnChg>
        <pc:cxnChg chg="add del mod">
          <ac:chgData name="yena joo" userId="1bd482a76d1494c0" providerId="LiveId" clId="{0A0BDE39-0EB2-45E4-9759-7C8FB0F0A0EA}" dt="2020-05-08T12:28:13.470" v="2993" actId="478"/>
          <ac:cxnSpMkLst>
            <pc:docMk/>
            <pc:sldMk cId="942706067" sldId="1463"/>
            <ac:cxnSpMk id="34" creationId="{B9E8E0F9-CD0A-4EF3-BF1E-3D7121A2A8E4}"/>
          </ac:cxnSpMkLst>
        </pc:cxn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36" creationId="{5CA1053B-A7F3-4BBD-A442-CFE19694DF30}"/>
          </ac:cxnSpMkLst>
        </pc:cxn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37" creationId="{6E243760-1E1F-4695-B2CE-9E1A352C65E0}"/>
          </ac:cxnSpMkLst>
        </pc:cxn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38" creationId="{0FBB8EC2-2E64-40BC-B29A-1AD2CB68C50E}"/>
          </ac:cxnSpMkLst>
        </pc:cxn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39" creationId="{0BB5B734-8CC6-4047-A5D6-85EE579B1D1B}"/>
          </ac:cxnSpMkLst>
        </pc:cxnChg>
        <pc:cxnChg chg="add del mod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41" creationId="{E75A8FC3-1F23-4371-A703-97DB6AEF4F58}"/>
          </ac:cxnSpMkLst>
        </pc:cxnChg>
      </pc:sldChg>
      <pc:sldChg chg="modSp">
        <pc:chgData name="yena joo" userId="1bd482a76d1494c0" providerId="LiveId" clId="{0A0BDE39-0EB2-45E4-9759-7C8FB0F0A0EA}" dt="2020-05-15T10:29:57.085" v="9073" actId="732"/>
        <pc:sldMkLst>
          <pc:docMk/>
          <pc:sldMk cId="2578794959" sldId="1464"/>
        </pc:sldMkLst>
        <pc:spChg chg="mod">
          <ac:chgData name="yena joo" userId="1bd482a76d1494c0" providerId="LiveId" clId="{0A0BDE39-0EB2-45E4-9759-7C8FB0F0A0EA}" dt="2020-05-15T09:53:32.421" v="8765" actId="404"/>
          <ac:spMkLst>
            <pc:docMk/>
            <pc:sldMk cId="2578794959" sldId="1464"/>
            <ac:spMk id="7" creationId="{DCF46C97-F8D4-4064-A9D0-BD6AA7700DBD}"/>
          </ac:spMkLst>
        </pc:spChg>
        <pc:spChg chg="mod">
          <ac:chgData name="yena joo" userId="1bd482a76d1494c0" providerId="LiveId" clId="{0A0BDE39-0EB2-45E4-9759-7C8FB0F0A0EA}" dt="2020-05-15T09:16:38.971" v="7992" actId="2711"/>
          <ac:spMkLst>
            <pc:docMk/>
            <pc:sldMk cId="2578794959" sldId="1464"/>
            <ac:spMk id="22" creationId="{00000000-0000-0000-0000-000000000000}"/>
          </ac:spMkLst>
        </pc:spChg>
        <pc:picChg chg="mod modCrop">
          <ac:chgData name="yena joo" userId="1bd482a76d1494c0" providerId="LiveId" clId="{0A0BDE39-0EB2-45E4-9759-7C8FB0F0A0EA}" dt="2020-05-15T10:29:57.085" v="9073" actId="732"/>
          <ac:picMkLst>
            <pc:docMk/>
            <pc:sldMk cId="2578794959" sldId="1464"/>
            <ac:picMk id="5" creationId="{8AC0390E-C3DF-4881-8E9F-ABA1F74659B5}"/>
          </ac:picMkLst>
        </pc:picChg>
      </pc:sldChg>
      <pc:sldChg chg="modSp">
        <pc:chgData name="yena joo" userId="1bd482a76d1494c0" providerId="LiveId" clId="{0A0BDE39-0EB2-45E4-9759-7C8FB0F0A0EA}" dt="2020-05-08T12:48:36.276" v="5415" actId="2711"/>
        <pc:sldMkLst>
          <pc:docMk/>
          <pc:sldMk cId="3853428591" sldId="1464"/>
        </pc:sldMkLst>
        <pc:spChg chg="mod">
          <ac:chgData name="yena joo" userId="1bd482a76d1494c0" providerId="LiveId" clId="{0A0BDE39-0EB2-45E4-9759-7C8FB0F0A0EA}" dt="2020-05-08T12:48:36.276" v="5415" actId="2711"/>
          <ac:spMkLst>
            <pc:docMk/>
            <pc:sldMk cId="3853428591" sldId="1464"/>
            <ac:spMk id="14" creationId="{575802D2-E753-45B0-859C-0096BAA6E614}"/>
          </ac:spMkLst>
        </pc:spChg>
        <pc:graphicFrameChg chg="modGraphic">
          <ac:chgData name="yena joo" userId="1bd482a76d1494c0" providerId="LiveId" clId="{0A0BDE39-0EB2-45E4-9759-7C8FB0F0A0EA}" dt="2020-05-08T12:48:25.785" v="5412" actId="2711"/>
          <ac:graphicFrameMkLst>
            <pc:docMk/>
            <pc:sldMk cId="3853428591" sldId="1464"/>
            <ac:graphicFrameMk id="11" creationId="{00A8097E-22B8-4BC1-BBBB-050BE016AE00}"/>
          </ac:graphicFrameMkLst>
        </pc:graphicFrameChg>
      </pc:sldChg>
      <pc:sldChg chg="modSp">
        <pc:chgData name="yena joo" userId="1bd482a76d1494c0" providerId="LiveId" clId="{0A0BDE39-0EB2-45E4-9759-7C8FB0F0A0EA}" dt="2020-05-08T13:04:58.089" v="5760" actId="2711"/>
        <pc:sldMkLst>
          <pc:docMk/>
          <pc:sldMk cId="1127829937" sldId="1465"/>
        </pc:sldMkLst>
        <pc:graphicFrameChg chg="modGraphic">
          <ac:chgData name="yena joo" userId="1bd482a76d1494c0" providerId="LiveId" clId="{0A0BDE39-0EB2-45E4-9759-7C8FB0F0A0EA}" dt="2020-05-08T13:04:58.089" v="5760" actId="2711"/>
          <ac:graphicFrameMkLst>
            <pc:docMk/>
            <pc:sldMk cId="1127829937" sldId="1465"/>
            <ac:graphicFrameMk id="8" creationId="{55961C68-2668-40E7-8123-922D4330E4B9}"/>
          </ac:graphicFrameMkLst>
        </pc:graphicFrameChg>
      </pc:sldChg>
      <pc:sldChg chg="addSp delSp modSp">
        <pc:chgData name="yena joo" userId="1bd482a76d1494c0" providerId="LiveId" clId="{0A0BDE39-0EB2-45E4-9759-7C8FB0F0A0EA}" dt="2020-05-15T09:31:26.257" v="8351" actId="2711"/>
        <pc:sldMkLst>
          <pc:docMk/>
          <pc:sldMk cId="1363475834" sldId="1465"/>
        </pc:sldMkLst>
        <pc:spChg chg="mod">
          <ac:chgData name="yena joo" userId="1bd482a76d1494c0" providerId="LiveId" clId="{0A0BDE39-0EB2-45E4-9759-7C8FB0F0A0EA}" dt="2020-05-15T09:31:26.257" v="8351" actId="2711"/>
          <ac:spMkLst>
            <pc:docMk/>
            <pc:sldMk cId="1363475834" sldId="1465"/>
            <ac:spMk id="7" creationId="{DCF46C97-F8D4-4064-A9D0-BD6AA7700DBD}"/>
          </ac:spMkLst>
        </pc:spChg>
        <pc:picChg chg="add del">
          <ac:chgData name="yena joo" userId="1bd482a76d1494c0" providerId="LiveId" clId="{0A0BDE39-0EB2-45E4-9759-7C8FB0F0A0EA}" dt="2020-05-15T06:54:34.636" v="5787"/>
          <ac:picMkLst>
            <pc:docMk/>
            <pc:sldMk cId="1363475834" sldId="1465"/>
            <ac:picMk id="2" creationId="{F9708319-1AE6-4BF3-BA16-3B3C9DFB974D}"/>
          </ac:picMkLst>
        </pc:picChg>
      </pc:sldChg>
      <pc:sldChg chg="addSp delSp modSp">
        <pc:chgData name="yena joo" userId="1bd482a76d1494c0" providerId="LiveId" clId="{0A0BDE39-0EB2-45E4-9759-7C8FB0F0A0EA}" dt="2020-05-15T11:17:29.551" v="9420" actId="1035"/>
        <pc:sldMkLst>
          <pc:docMk/>
          <pc:sldMk cId="2021289384" sldId="1466"/>
        </pc:sldMkLst>
        <pc:spChg chg="mod">
          <ac:chgData name="yena joo" userId="1bd482a76d1494c0" providerId="LiveId" clId="{0A0BDE39-0EB2-45E4-9759-7C8FB0F0A0EA}" dt="2020-05-15T11:17:29.551" v="9420" actId="1035"/>
          <ac:spMkLst>
            <pc:docMk/>
            <pc:sldMk cId="2021289384" sldId="1466"/>
            <ac:spMk id="7" creationId="{DCF46C97-F8D4-4064-A9D0-BD6AA7700DBD}"/>
          </ac:spMkLst>
        </pc:spChg>
        <pc:spChg chg="add">
          <ac:chgData name="yena joo" userId="1bd482a76d1494c0" providerId="LiveId" clId="{0A0BDE39-0EB2-45E4-9759-7C8FB0F0A0EA}" dt="2020-05-15T09:17:23.550" v="7994"/>
          <ac:spMkLst>
            <pc:docMk/>
            <pc:sldMk cId="2021289384" sldId="1466"/>
            <ac:spMk id="8" creationId="{878D4EA9-1718-43B7-A38B-2D60E7DD8CDC}"/>
          </ac:spMkLst>
        </pc:spChg>
        <pc:spChg chg="del">
          <ac:chgData name="yena joo" userId="1bd482a76d1494c0" providerId="LiveId" clId="{0A0BDE39-0EB2-45E4-9759-7C8FB0F0A0EA}" dt="2020-05-15T09:17:23.162" v="7993" actId="478"/>
          <ac:spMkLst>
            <pc:docMk/>
            <pc:sldMk cId="2021289384" sldId="1466"/>
            <ac:spMk id="22" creationId="{00000000-0000-0000-0000-000000000000}"/>
          </ac:spMkLst>
        </pc:spChg>
      </pc:sldChg>
      <pc:sldChg chg="addSp delSp modSp add">
        <pc:chgData name="yena joo" userId="1bd482a76d1494c0" providerId="LiveId" clId="{0A0BDE39-0EB2-45E4-9759-7C8FB0F0A0EA}" dt="2020-05-15T11:18:02.131" v="9453" actId="20577"/>
        <pc:sldMkLst>
          <pc:docMk/>
          <pc:sldMk cId="549670295" sldId="1467"/>
        </pc:sldMkLst>
        <pc:spChg chg="del mod">
          <ac:chgData name="yena joo" userId="1bd482a76d1494c0" providerId="LiveId" clId="{0A0BDE39-0EB2-45E4-9759-7C8FB0F0A0EA}" dt="2020-05-15T08:19:02.037" v="7061" actId="478"/>
          <ac:spMkLst>
            <pc:docMk/>
            <pc:sldMk cId="549670295" sldId="1467"/>
            <ac:spMk id="5" creationId="{F629101B-4681-4816-A455-A04AD7ABF8B5}"/>
          </ac:spMkLst>
        </pc:spChg>
        <pc:spChg chg="add del mod">
          <ac:chgData name="yena joo" userId="1bd482a76d1494c0" providerId="LiveId" clId="{0A0BDE39-0EB2-45E4-9759-7C8FB0F0A0EA}" dt="2020-05-15T08:19:19.473" v="7068" actId="478"/>
          <ac:spMkLst>
            <pc:docMk/>
            <pc:sldMk cId="549670295" sldId="1467"/>
            <ac:spMk id="7" creationId="{16F0C56E-FFFE-4926-BACA-A4B27CCB7274}"/>
          </ac:spMkLst>
        </pc:spChg>
        <pc:spChg chg="add mod">
          <ac:chgData name="yena joo" userId="1bd482a76d1494c0" providerId="LiveId" clId="{0A0BDE39-0EB2-45E4-9759-7C8FB0F0A0EA}" dt="2020-05-15T11:18:02.131" v="9453" actId="20577"/>
          <ac:spMkLst>
            <pc:docMk/>
            <pc:sldMk cId="549670295" sldId="1467"/>
            <ac:spMk id="8" creationId="{74DA9A5A-2CE0-49F1-A9D1-AF70DE53DED6}"/>
          </ac:spMkLst>
        </pc:spChg>
        <pc:spChg chg="add mod">
          <ac:chgData name="yena joo" userId="1bd482a76d1494c0" providerId="LiveId" clId="{0A0BDE39-0EB2-45E4-9759-7C8FB0F0A0EA}" dt="2020-05-15T09:17:45.140" v="8016" actId="20577"/>
          <ac:spMkLst>
            <pc:docMk/>
            <pc:sldMk cId="549670295" sldId="1467"/>
            <ac:spMk id="11" creationId="{C26FDCD0-326E-46C7-9865-F1D4FAF02427}"/>
          </ac:spMkLst>
        </pc:spChg>
        <pc:spChg chg="add del">
          <ac:chgData name="yena joo" userId="1bd482a76d1494c0" providerId="LiveId" clId="{0A0BDE39-0EB2-45E4-9759-7C8FB0F0A0EA}" dt="2020-05-15T09:18:24.457" v="8026" actId="478"/>
          <ac:spMkLst>
            <pc:docMk/>
            <pc:sldMk cId="549670295" sldId="1467"/>
            <ac:spMk id="12" creationId="{2337E2FA-344F-4A8D-9815-234542D369E8}"/>
          </ac:spMkLst>
        </pc:spChg>
        <pc:spChg chg="del">
          <ac:chgData name="yena joo" userId="1bd482a76d1494c0" providerId="LiveId" clId="{0A0BDE39-0EB2-45E4-9759-7C8FB0F0A0EA}" dt="2020-05-15T09:17:38.115" v="7995" actId="478"/>
          <ac:spMkLst>
            <pc:docMk/>
            <pc:sldMk cId="549670295" sldId="1467"/>
            <ac:spMk id="22" creationId="{00000000-0000-0000-0000-000000000000}"/>
          </ac:spMkLst>
        </pc:spChg>
        <pc:picChg chg="add del mod modCrop">
          <ac:chgData name="yena joo" userId="1bd482a76d1494c0" providerId="LiveId" clId="{0A0BDE39-0EB2-45E4-9759-7C8FB0F0A0EA}" dt="2020-05-15T08:21:54.386" v="7383" actId="478"/>
          <ac:picMkLst>
            <pc:docMk/>
            <pc:sldMk cId="549670295" sldId="1467"/>
            <ac:picMk id="2" creationId="{32904210-CA29-4734-A9A9-65AEB8DD7915}"/>
          </ac:picMkLst>
        </pc:picChg>
        <pc:picChg chg="del">
          <ac:chgData name="yena joo" userId="1bd482a76d1494c0" providerId="LiveId" clId="{0A0BDE39-0EB2-45E4-9759-7C8FB0F0A0EA}" dt="2020-05-15T06:39:21.672" v="5782" actId="478"/>
          <ac:picMkLst>
            <pc:docMk/>
            <pc:sldMk cId="549670295" sldId="1467"/>
            <ac:picMk id="3" creationId="{960B3A5B-7BAE-4289-96A2-761777FD3ABE}"/>
          </ac:picMkLst>
        </pc:picChg>
        <pc:picChg chg="add mod">
          <ac:chgData name="yena joo" userId="1bd482a76d1494c0" providerId="LiveId" clId="{0A0BDE39-0EB2-45E4-9759-7C8FB0F0A0EA}" dt="2020-05-15T08:29:44.716" v="7451" actId="1036"/>
          <ac:picMkLst>
            <pc:docMk/>
            <pc:sldMk cId="549670295" sldId="1467"/>
            <ac:picMk id="4" creationId="{FD3AEE25-DA0D-4C55-A407-043E237BE10B}"/>
          </ac:picMkLst>
        </pc:picChg>
      </pc:sldChg>
      <pc:sldChg chg="addSp delSp modSp">
        <pc:chgData name="yena joo" userId="1bd482a76d1494c0" providerId="LiveId" clId="{0A0BDE39-0EB2-45E4-9759-7C8FB0F0A0EA}" dt="2020-05-15T10:31:27.007" v="9100" actId="2711"/>
        <pc:sldMkLst>
          <pc:docMk/>
          <pc:sldMk cId="2708398092" sldId="1468"/>
        </pc:sldMkLst>
        <pc:spChg chg="add del mod">
          <ac:chgData name="yena joo" userId="1bd482a76d1494c0" providerId="LiveId" clId="{0A0BDE39-0EB2-45E4-9759-7C8FB0F0A0EA}" dt="2020-05-15T07:44:06.128" v="5983" actId="478"/>
          <ac:spMkLst>
            <pc:docMk/>
            <pc:sldMk cId="2708398092" sldId="1468"/>
            <ac:spMk id="6" creationId="{7AA1E989-BA5F-42DC-A9B5-1818DDED62CE}"/>
          </ac:spMkLst>
        </pc:spChg>
        <pc:spChg chg="mod">
          <ac:chgData name="yena joo" userId="1bd482a76d1494c0" providerId="LiveId" clId="{0A0BDE39-0EB2-45E4-9759-7C8FB0F0A0EA}" dt="2020-05-15T10:30:34.977" v="9080" actId="1076"/>
          <ac:spMkLst>
            <pc:docMk/>
            <pc:sldMk cId="2708398092" sldId="1468"/>
            <ac:spMk id="11" creationId="{18B4B97B-27BF-4BA1-9AF7-D2A4090CF1CA}"/>
          </ac:spMkLst>
        </pc:spChg>
        <pc:spChg chg="mod">
          <ac:chgData name="yena joo" userId="1bd482a76d1494c0" providerId="LiveId" clId="{0A0BDE39-0EB2-45E4-9759-7C8FB0F0A0EA}" dt="2020-05-15T10:31:27.007" v="9100" actId="2711"/>
          <ac:spMkLst>
            <pc:docMk/>
            <pc:sldMk cId="2708398092" sldId="1468"/>
            <ac:spMk id="15" creationId="{C63FF816-DCCF-4F8C-AC1E-67AB16C33AAE}"/>
          </ac:spMkLst>
        </pc:spChg>
      </pc:sldChg>
      <pc:sldChg chg="addSp delSp modSp add ord">
        <pc:chgData name="yena joo" userId="1bd482a76d1494c0" providerId="LiveId" clId="{0A0BDE39-0EB2-45E4-9759-7C8FB0F0A0EA}" dt="2020-05-15T10:20:37.366" v="8823" actId="2711"/>
        <pc:sldMkLst>
          <pc:docMk/>
          <pc:sldMk cId="2049487900" sldId="1469"/>
        </pc:sldMkLst>
        <pc:spChg chg="mod">
          <ac:chgData name="yena joo" userId="1bd482a76d1494c0" providerId="LiveId" clId="{0A0BDE39-0EB2-45E4-9759-7C8FB0F0A0EA}" dt="2020-05-15T10:20:37.366" v="8823" actId="2711"/>
          <ac:spMkLst>
            <pc:docMk/>
            <pc:sldMk cId="2049487900" sldId="1469"/>
            <ac:spMk id="7" creationId="{DCF46C97-F8D4-4064-A9D0-BD6AA7700DBD}"/>
          </ac:spMkLst>
        </pc:spChg>
        <pc:spChg chg="add del mod">
          <ac:chgData name="yena joo" userId="1bd482a76d1494c0" providerId="LiveId" clId="{0A0BDE39-0EB2-45E4-9759-7C8FB0F0A0EA}" dt="2020-05-15T07:41:58.833" v="5849" actId="478"/>
          <ac:spMkLst>
            <pc:docMk/>
            <pc:sldMk cId="2049487900" sldId="1469"/>
            <ac:spMk id="10" creationId="{D35BAE4E-8BCD-4B0E-86B6-2869FE986868}"/>
          </ac:spMkLst>
        </pc:spChg>
        <pc:picChg chg="add 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2" creationId="{282A67D8-9A84-4D65-A8D1-FAD61FAAFBF5}"/>
          </ac:picMkLst>
        </pc:picChg>
        <pc:picChg chg="add 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3" creationId="{5AFFF036-0EC1-41EA-A4A9-5FB7186E1889}"/>
          </ac:picMkLst>
        </pc:picChg>
        <pc:picChg chg="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4" creationId="{3BF653C7-D24D-4EC3-8564-07979C0D8C4E}"/>
          </ac:picMkLst>
        </pc:picChg>
        <pc:picChg chg="del">
          <ac:chgData name="yena joo" userId="1bd482a76d1494c0" providerId="LiveId" clId="{0A0BDE39-0EB2-45E4-9759-7C8FB0F0A0EA}" dt="2020-05-15T06:54:55.457" v="5830" actId="478"/>
          <ac:picMkLst>
            <pc:docMk/>
            <pc:sldMk cId="2049487900" sldId="1469"/>
            <ac:picMk id="4" creationId="{FF0BBC63-366B-4E83-8EE2-45A5A1BDCAB0}"/>
          </ac:picMkLst>
        </pc:picChg>
        <pc:picChg chg="del">
          <ac:chgData name="yena joo" userId="1bd482a76d1494c0" providerId="LiveId" clId="{0A0BDE39-0EB2-45E4-9759-7C8FB0F0A0EA}" dt="2020-05-15T06:54:54.883" v="5829" actId="478"/>
          <ac:picMkLst>
            <pc:docMk/>
            <pc:sldMk cId="2049487900" sldId="1469"/>
            <ac:picMk id="5" creationId="{8EC2A287-9AC7-403D-AE90-961083E57CEE}"/>
          </ac:picMkLst>
        </pc:picChg>
        <pc:picChg chg="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5" creationId="{B08B055E-6BFD-4FB3-B278-798747E44739}"/>
          </ac:picMkLst>
        </pc:picChg>
        <pc:picChg chg="add 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6" creationId="{EEF7DE11-39BB-4720-BE19-56963FC4B881}"/>
          </ac:picMkLst>
        </pc:picChg>
      </pc:sldChg>
      <pc:sldChg chg="addSp delSp modSp add">
        <pc:chgData name="yena joo" userId="1bd482a76d1494c0" providerId="LiveId" clId="{0A0BDE39-0EB2-45E4-9759-7C8FB0F0A0EA}" dt="2020-05-15T11:21:04.856" v="9457" actId="20577"/>
        <pc:sldMkLst>
          <pc:docMk/>
          <pc:sldMk cId="608125365" sldId="1472"/>
        </pc:sldMkLst>
        <pc:spChg chg="del mod">
          <ac:chgData name="yena joo" userId="1bd482a76d1494c0" providerId="LiveId" clId="{0A0BDE39-0EB2-45E4-9759-7C8FB0F0A0EA}" dt="2020-05-15T09:24:50.581" v="8136" actId="478"/>
          <ac:spMkLst>
            <pc:docMk/>
            <pc:sldMk cId="608125365" sldId="1472"/>
            <ac:spMk id="2" creationId="{EB5522CE-ADBB-4905-B0A6-E8A1F5B04321}"/>
          </ac:spMkLst>
        </pc:spChg>
        <pc:spChg chg="del">
          <ac:chgData name="yena joo" userId="1bd482a76d1494c0" providerId="LiveId" clId="{0A0BDE39-0EB2-45E4-9759-7C8FB0F0A0EA}" dt="2020-05-15T09:24:52.497" v="8137" actId="478"/>
          <ac:spMkLst>
            <pc:docMk/>
            <pc:sldMk cId="608125365" sldId="1472"/>
            <ac:spMk id="6" creationId="{6B72B656-24A7-42BD-80CD-E78AF7E714A4}"/>
          </ac:spMkLst>
        </pc:spChg>
        <pc:spChg chg="del">
          <ac:chgData name="yena joo" userId="1bd482a76d1494c0" providerId="LiveId" clId="{0A0BDE39-0EB2-45E4-9759-7C8FB0F0A0EA}" dt="2020-05-15T07:42:02.649" v="5850" actId="478"/>
          <ac:spMkLst>
            <pc:docMk/>
            <pc:sldMk cId="608125365" sldId="1472"/>
            <ac:spMk id="7" creationId="{DCF46C97-F8D4-4064-A9D0-BD6AA7700DBD}"/>
          </ac:spMkLst>
        </pc:spChg>
        <pc:spChg chg="add del mod">
          <ac:chgData name="yena joo" userId="1bd482a76d1494c0" providerId="LiveId" clId="{0A0BDE39-0EB2-45E4-9759-7C8FB0F0A0EA}" dt="2020-05-15T07:43:15.885" v="5945"/>
          <ac:spMkLst>
            <pc:docMk/>
            <pc:sldMk cId="608125365" sldId="1472"/>
            <ac:spMk id="9" creationId="{3B306F84-ADD0-46D6-A78D-111D278FB517}"/>
          </ac:spMkLst>
        </pc:spChg>
        <pc:spChg chg="del mod">
          <ac:chgData name="yena joo" userId="1bd482a76d1494c0" providerId="LiveId" clId="{0A0BDE39-0EB2-45E4-9759-7C8FB0F0A0EA}" dt="2020-05-15T07:43:15.884" v="5943"/>
          <ac:spMkLst>
            <pc:docMk/>
            <pc:sldMk cId="608125365" sldId="1472"/>
            <ac:spMk id="10" creationId="{D35BAE4E-8BCD-4B0E-86B6-2869FE986868}"/>
          </ac:spMkLst>
        </pc:spChg>
        <pc:spChg chg="add mod">
          <ac:chgData name="yena joo" userId="1bd482a76d1494c0" providerId="LiveId" clId="{0A0BDE39-0EB2-45E4-9759-7C8FB0F0A0EA}" dt="2020-05-15T08:16:12.623" v="6749" actId="1076"/>
          <ac:spMkLst>
            <pc:docMk/>
            <pc:sldMk cId="608125365" sldId="1472"/>
            <ac:spMk id="12" creationId="{1D663E9A-6CFE-46F8-A706-50CC4AFC7931}"/>
          </ac:spMkLst>
        </pc:spChg>
        <pc:spChg chg="mod">
          <ac:chgData name="yena joo" userId="1bd482a76d1494c0" providerId="LiveId" clId="{0A0BDE39-0EB2-45E4-9759-7C8FB0F0A0EA}" dt="2020-05-15T09:46:40.021" v="8400" actId="2711"/>
          <ac:spMkLst>
            <pc:docMk/>
            <pc:sldMk cId="608125365" sldId="1472"/>
            <ac:spMk id="22" creationId="{00000000-0000-0000-0000-000000000000}"/>
          </ac:spMkLst>
        </pc:spChg>
        <pc:graphicFrameChg chg="add mod modGraphic">
          <ac:chgData name="yena joo" userId="1bd482a76d1494c0" providerId="LiveId" clId="{0A0BDE39-0EB2-45E4-9759-7C8FB0F0A0EA}" dt="2020-05-15T11:21:04.856" v="9457" actId="20577"/>
          <ac:graphicFrameMkLst>
            <pc:docMk/>
            <pc:sldMk cId="608125365" sldId="1472"/>
            <ac:graphicFrameMk id="4" creationId="{24238ABD-AB74-44A3-8CD7-3EFD98C664E7}"/>
          </ac:graphicFrameMkLst>
        </pc:graphicFrameChg>
        <pc:picChg chg="del">
          <ac:chgData name="yena joo" userId="1bd482a76d1494c0" providerId="LiveId" clId="{0A0BDE39-0EB2-45E4-9759-7C8FB0F0A0EA}" dt="2020-05-15T07:42:04.755" v="5853" actId="478"/>
          <ac:picMkLst>
            <pc:docMk/>
            <pc:sldMk cId="608125365" sldId="1472"/>
            <ac:picMk id="2" creationId="{282A67D8-9A84-4D65-A8D1-FAD61FAAFBF5}"/>
          </ac:picMkLst>
        </pc:picChg>
        <pc:picChg chg="del">
          <ac:chgData name="yena joo" userId="1bd482a76d1494c0" providerId="LiveId" clId="{0A0BDE39-0EB2-45E4-9759-7C8FB0F0A0EA}" dt="2020-05-15T07:42:04.215" v="5852" actId="478"/>
          <ac:picMkLst>
            <pc:docMk/>
            <pc:sldMk cId="608125365" sldId="1472"/>
            <ac:picMk id="3" creationId="{5AFFF036-0EC1-41EA-A4A9-5FB7186E1889}"/>
          </ac:picMkLst>
        </pc:picChg>
        <pc:picChg chg="del">
          <ac:chgData name="yena joo" userId="1bd482a76d1494c0" providerId="LiveId" clId="{0A0BDE39-0EB2-45E4-9759-7C8FB0F0A0EA}" dt="2020-05-15T07:42:03.632" v="5851" actId="478"/>
          <ac:picMkLst>
            <pc:docMk/>
            <pc:sldMk cId="608125365" sldId="1472"/>
            <ac:picMk id="6" creationId="{EEF7DE11-39BB-4720-BE19-56963FC4B881}"/>
          </ac:picMkLst>
        </pc:picChg>
      </pc:sldChg>
      <pc:sldChg chg="modSp">
        <pc:chgData name="yena joo" userId="1bd482a76d1494c0" providerId="LiveId" clId="{0A0BDE39-0EB2-45E4-9759-7C8FB0F0A0EA}" dt="2020-05-15T10:31:09.230" v="9089" actId="1076"/>
        <pc:sldMkLst>
          <pc:docMk/>
          <pc:sldMk cId="2364423485" sldId="1474"/>
        </pc:sldMkLst>
        <pc:spChg chg="mod">
          <ac:chgData name="yena joo" userId="1bd482a76d1494c0" providerId="LiveId" clId="{0A0BDE39-0EB2-45E4-9759-7C8FB0F0A0EA}" dt="2020-05-15T10:31:09.230" v="9089" actId="1076"/>
          <ac:spMkLst>
            <pc:docMk/>
            <pc:sldMk cId="2364423485" sldId="1474"/>
            <ac:spMk id="2" creationId="{B66D1299-8692-42B2-84C4-1BED76E3046D}"/>
          </ac:spMkLst>
        </pc:spChg>
        <pc:spChg chg="mod">
          <ac:chgData name="yena joo" userId="1bd482a76d1494c0" providerId="LiveId" clId="{0A0BDE39-0EB2-45E4-9759-7C8FB0F0A0EA}" dt="2020-05-15T10:30:45.142" v="9082" actId="1076"/>
          <ac:spMkLst>
            <pc:docMk/>
            <pc:sldMk cId="2364423485" sldId="1474"/>
            <ac:spMk id="7" creationId="{903B5593-DD0B-4326-AA82-320B3575C0E7}"/>
          </ac:spMkLst>
        </pc:spChg>
      </pc:sldChg>
      <pc:sldChg chg="addSp delSp modSp add">
        <pc:chgData name="yena joo" userId="1bd482a76d1494c0" providerId="LiveId" clId="{0A0BDE39-0EB2-45E4-9759-7C8FB0F0A0EA}" dt="2020-05-15T11:15:48.592" v="9408" actId="1035"/>
        <pc:sldMkLst>
          <pc:docMk/>
          <pc:sldMk cId="3839591340" sldId="1478"/>
        </pc:sldMkLst>
        <pc:spChg chg="add del mod">
          <ac:chgData name="yena joo" userId="1bd482a76d1494c0" providerId="LiveId" clId="{0A0BDE39-0EB2-45E4-9759-7C8FB0F0A0EA}" dt="2020-05-15T10:36:58.193" v="9153" actId="478"/>
          <ac:spMkLst>
            <pc:docMk/>
            <pc:sldMk cId="3839591340" sldId="1478"/>
            <ac:spMk id="4" creationId="{F150B756-039F-44E8-89AF-B0DA25851000}"/>
          </ac:spMkLst>
        </pc:spChg>
        <pc:spChg chg="mod">
          <ac:chgData name="yena joo" userId="1bd482a76d1494c0" providerId="LiveId" clId="{0A0BDE39-0EB2-45E4-9759-7C8FB0F0A0EA}" dt="2020-05-15T11:15:48.592" v="9408" actId="1035"/>
          <ac:spMkLst>
            <pc:docMk/>
            <pc:sldMk cId="3839591340" sldId="1478"/>
            <ac:spMk id="6" creationId="{8F2C64AC-210A-42F9-BBCF-EA88DE32780C}"/>
          </ac:spMkLst>
        </pc:spChg>
        <pc:spChg chg="mod">
          <ac:chgData name="yena joo" userId="1bd482a76d1494c0" providerId="LiveId" clId="{0A0BDE39-0EB2-45E4-9759-7C8FB0F0A0EA}" dt="2020-05-15T11:15:48.592" v="9408" actId="1035"/>
          <ac:spMkLst>
            <pc:docMk/>
            <pc:sldMk cId="3839591340" sldId="1478"/>
            <ac:spMk id="7" creationId="{90E42F2B-4D71-4AB9-883B-61510447C6B4}"/>
          </ac:spMkLst>
        </pc:spChg>
        <pc:spChg chg="add del">
          <ac:chgData name="yena joo" userId="1bd482a76d1494c0" providerId="LiveId" clId="{0A0BDE39-0EB2-45E4-9759-7C8FB0F0A0EA}" dt="2020-05-15T10:33:27.826" v="9109"/>
          <ac:spMkLst>
            <pc:docMk/>
            <pc:sldMk cId="3839591340" sldId="1478"/>
            <ac:spMk id="9" creationId="{1A45AD45-A91C-4BA7-9F3C-1ED9AF8587A0}"/>
          </ac:spMkLst>
        </pc:spChg>
        <pc:spChg chg="add del mod">
          <ac:chgData name="yena joo" userId="1bd482a76d1494c0" providerId="LiveId" clId="{0A0BDE39-0EB2-45E4-9759-7C8FB0F0A0EA}" dt="2020-05-15T09:49:37.745" v="8575" actId="478"/>
          <ac:spMkLst>
            <pc:docMk/>
            <pc:sldMk cId="3839591340" sldId="1478"/>
            <ac:spMk id="10" creationId="{5A9CFC7F-E5F1-4876-8CF2-56F9EBD311D9}"/>
          </ac:spMkLst>
        </pc:spChg>
        <pc:spChg chg="del">
          <ac:chgData name="yena joo" userId="1bd482a76d1494c0" providerId="LiveId" clId="{0A0BDE39-0EB2-45E4-9759-7C8FB0F0A0EA}" dt="2020-05-15T10:22:42.985" v="9037" actId="478"/>
          <ac:spMkLst>
            <pc:docMk/>
            <pc:sldMk cId="3839591340" sldId="1478"/>
            <ac:spMk id="16" creationId="{28FC8128-1004-4880-987A-C44F56F971EF}"/>
          </ac:spMkLst>
        </pc:spChg>
        <pc:spChg chg="add del mod">
          <ac:chgData name="yena joo" userId="1bd482a76d1494c0" providerId="LiveId" clId="{0A0BDE39-0EB2-45E4-9759-7C8FB0F0A0EA}" dt="2020-05-15T10:22:41.055" v="9036" actId="478"/>
          <ac:spMkLst>
            <pc:docMk/>
            <pc:sldMk cId="3839591340" sldId="1478"/>
            <ac:spMk id="17" creationId="{ED0AB331-48B2-40E4-9D3F-ECECC82A3CA8}"/>
          </ac:spMkLst>
        </pc:spChg>
        <pc:spChg chg="del mod">
          <ac:chgData name="yena joo" userId="1bd482a76d1494c0" providerId="LiveId" clId="{0A0BDE39-0EB2-45E4-9759-7C8FB0F0A0EA}" dt="2020-05-15T11:15:37.357" v="9392" actId="478"/>
          <ac:spMkLst>
            <pc:docMk/>
            <pc:sldMk cId="3839591340" sldId="1478"/>
            <ac:spMk id="20" creationId="{E12B0ABF-C51A-44F4-A432-4F041656CE6E}"/>
          </ac:spMkLst>
        </pc:spChg>
        <pc:spChg chg="mod">
          <ac:chgData name="yena joo" userId="1bd482a76d1494c0" providerId="LiveId" clId="{0A0BDE39-0EB2-45E4-9759-7C8FB0F0A0EA}" dt="2020-05-15T11:15:48.592" v="9408" actId="1035"/>
          <ac:spMkLst>
            <pc:docMk/>
            <pc:sldMk cId="3839591340" sldId="1478"/>
            <ac:spMk id="27657" creationId="{00000000-0000-0000-0000-000000000000}"/>
          </ac:spMkLst>
        </pc:spChg>
        <pc:spChg chg="mod">
          <ac:chgData name="yena joo" userId="1bd482a76d1494c0" providerId="LiveId" clId="{0A0BDE39-0EB2-45E4-9759-7C8FB0F0A0EA}" dt="2020-05-15T11:15:48.592" v="9408" actId="1035"/>
          <ac:spMkLst>
            <pc:docMk/>
            <pc:sldMk cId="3839591340" sldId="1478"/>
            <ac:spMk id="27658" creationId="{00000000-0000-0000-0000-000000000000}"/>
          </ac:spMkLst>
        </pc:spChg>
        <pc:grpChg chg="mod">
          <ac:chgData name="yena joo" userId="1bd482a76d1494c0" providerId="LiveId" clId="{0A0BDE39-0EB2-45E4-9759-7C8FB0F0A0EA}" dt="2020-05-15T11:15:48.592" v="9408" actId="1035"/>
          <ac:grpSpMkLst>
            <pc:docMk/>
            <pc:sldMk cId="3839591340" sldId="1478"/>
            <ac:grpSpMk id="2" creationId="{00000000-0000-0000-0000-000000000000}"/>
          </ac:grpSpMkLst>
        </pc:grpChg>
        <pc:grpChg chg="mod">
          <ac:chgData name="yena joo" userId="1bd482a76d1494c0" providerId="LiveId" clId="{0A0BDE39-0EB2-45E4-9759-7C8FB0F0A0EA}" dt="2020-05-15T11:15:48.592" v="9408" actId="1035"/>
          <ac:grpSpMkLst>
            <pc:docMk/>
            <pc:sldMk cId="3839591340" sldId="1478"/>
            <ac:grpSpMk id="5" creationId="{505AD4C9-D2AE-4796-8B6A-25E771BB68A0}"/>
          </ac:grpSpMkLst>
        </pc:grpChg>
        <pc:picChg chg="mod">
          <ac:chgData name="yena joo" userId="1bd482a76d1494c0" providerId="LiveId" clId="{0A0BDE39-0EB2-45E4-9759-7C8FB0F0A0EA}" dt="2020-05-15T11:15:48.592" v="9408" actId="1035"/>
          <ac:picMkLst>
            <pc:docMk/>
            <pc:sldMk cId="3839591340" sldId="1478"/>
            <ac:picMk id="8" creationId="{C0535404-4E94-4654-B5B2-6E295A997B8A}"/>
          </ac:picMkLst>
        </pc:picChg>
      </pc:sldChg>
      <pc:sldChg chg="modSp">
        <pc:chgData name="yena joo" userId="1bd482a76d1494c0" providerId="LiveId" clId="{0A0BDE39-0EB2-45E4-9759-7C8FB0F0A0EA}" dt="2020-05-15T11:07:10.015" v="9368" actId="2711"/>
        <pc:sldMkLst>
          <pc:docMk/>
          <pc:sldMk cId="4163088727" sldId="1479"/>
        </pc:sldMkLst>
        <pc:spChg chg="mod">
          <ac:chgData name="yena joo" userId="1bd482a76d1494c0" providerId="LiveId" clId="{0A0BDE39-0EB2-45E4-9759-7C8FB0F0A0EA}" dt="2020-05-15T11:07:10.015" v="9368" actId="2711"/>
          <ac:spMkLst>
            <pc:docMk/>
            <pc:sldMk cId="4163088727" sldId="1479"/>
            <ac:spMk id="5" creationId="{50E6A0C5-9E90-427D-9B31-F18DD41D2669}"/>
          </ac:spMkLst>
        </pc:spChg>
      </pc:sldChg>
      <pc:sldChg chg="delSp modSp add del ord">
        <pc:chgData name="yena joo" userId="1bd482a76d1494c0" providerId="LiveId" clId="{0A0BDE39-0EB2-45E4-9759-7C8FB0F0A0EA}" dt="2020-05-15T10:51:32.724" v="9334" actId="2696"/>
        <pc:sldMkLst>
          <pc:docMk/>
          <pc:sldMk cId="3258938393" sldId="1480"/>
        </pc:sldMkLst>
        <pc:spChg chg="mod">
          <ac:chgData name="yena joo" userId="1bd482a76d1494c0" providerId="LiveId" clId="{0A0BDE39-0EB2-45E4-9759-7C8FB0F0A0EA}" dt="2020-05-15T10:34:22.922" v="9151" actId="20577"/>
          <ac:spMkLst>
            <pc:docMk/>
            <pc:sldMk cId="3258938393" sldId="1480"/>
            <ac:spMk id="3" creationId="{1DAFF8E5-336F-4110-8D6D-3C3C65548DE1}"/>
          </ac:spMkLst>
        </pc:spChg>
        <pc:spChg chg="del">
          <ac:chgData name="yena joo" userId="1bd482a76d1494c0" providerId="LiveId" clId="{0A0BDE39-0EB2-45E4-9759-7C8FB0F0A0EA}" dt="2020-05-15T10:36:54.132" v="9152" actId="478"/>
          <ac:spMkLst>
            <pc:docMk/>
            <pc:sldMk cId="3258938393" sldId="1480"/>
            <ac:spMk id="4" creationId="{F150B756-039F-44E8-89AF-B0DA25851000}"/>
          </ac:spMkLst>
        </pc:spChg>
        <pc:spChg chg="mod">
          <ac:chgData name="yena joo" userId="1bd482a76d1494c0" providerId="LiveId" clId="{0A0BDE39-0EB2-45E4-9759-7C8FB0F0A0EA}" dt="2020-05-15T10:38:01.275" v="9249"/>
          <ac:spMkLst>
            <pc:docMk/>
            <pc:sldMk cId="3258938393" sldId="1480"/>
            <ac:spMk id="7" creationId="{90E42F2B-4D71-4AB9-883B-61510447C6B4}"/>
          </ac:spMkLst>
        </pc:spChg>
        <pc:spChg chg="mod">
          <ac:chgData name="yena joo" userId="1bd482a76d1494c0" providerId="LiveId" clId="{0A0BDE39-0EB2-45E4-9759-7C8FB0F0A0EA}" dt="2020-05-15T10:34:14.630" v="9138"/>
          <ac:spMkLst>
            <pc:docMk/>
            <pc:sldMk cId="3258938393" sldId="1480"/>
            <ac:spMk id="23" creationId="{00000000-0000-0000-0000-000000000000}"/>
          </ac:spMkLst>
        </pc:spChg>
        <pc:spChg chg="mod">
          <ac:chgData name="yena joo" userId="1bd482a76d1494c0" providerId="LiveId" clId="{0A0BDE39-0EB2-45E4-9759-7C8FB0F0A0EA}" dt="2020-05-15T10:51:31.125" v="9333" actId="1076"/>
          <ac:spMkLst>
            <pc:docMk/>
            <pc:sldMk cId="3258938393" sldId="1480"/>
            <ac:spMk id="27657" creationId="{00000000-0000-0000-0000-000000000000}"/>
          </ac:spMkLst>
        </pc:spChg>
        <pc:spChg chg="mod">
          <ac:chgData name="yena joo" userId="1bd482a76d1494c0" providerId="LiveId" clId="{0A0BDE39-0EB2-45E4-9759-7C8FB0F0A0EA}" dt="2020-05-15T10:37:55.614" v="9214"/>
          <ac:spMkLst>
            <pc:docMk/>
            <pc:sldMk cId="3258938393" sldId="1480"/>
            <ac:spMk id="27658" creationId="{00000000-0000-0000-0000-000000000000}"/>
          </ac:spMkLst>
        </pc:spChg>
      </pc:sldChg>
    </pc:docChg>
  </pc:docChgLst>
  <pc:docChgLst>
    <pc:chgData name="게스트 사용자" providerId="Windows Live" clId="Web-{297D5320-969B-4F9C-8DF0-73169F76D290}"/>
    <pc:docChg chg="modSld">
      <pc:chgData name="게스트 사용자" userId="" providerId="Windows Live" clId="Web-{297D5320-969B-4F9C-8DF0-73169F76D290}" dt="2020-05-08T12:50:20.530" v="268" actId="20577"/>
      <pc:docMkLst>
        <pc:docMk/>
      </pc:docMkLst>
      <pc:sldChg chg="modSp">
        <pc:chgData name="게스트 사용자" userId="" providerId="Windows Live" clId="Web-{297D5320-969B-4F9C-8DF0-73169F76D290}" dt="2020-05-08T11:27:19.441" v="20" actId="20577"/>
        <pc:sldMkLst>
          <pc:docMk/>
          <pc:sldMk cId="0" sldId="1310"/>
        </pc:sldMkLst>
        <pc:spChg chg="mod">
          <ac:chgData name="게스트 사용자" userId="" providerId="Windows Live" clId="Web-{297D5320-969B-4F9C-8DF0-73169F76D290}" dt="2020-05-08T11:27:19.441" v="20" actId="20577"/>
          <ac:spMkLst>
            <pc:docMk/>
            <pc:sldMk cId="0" sldId="1310"/>
            <ac:spMk id="4101" creationId="{00000000-0000-0000-0000-000000000000}"/>
          </ac:spMkLst>
        </pc:spChg>
      </pc:sldChg>
      <pc:sldChg chg="modSp">
        <pc:chgData name="게스트 사용자" userId="" providerId="Windows Live" clId="Web-{297D5320-969B-4F9C-8DF0-73169F76D290}" dt="2020-05-08T12:20:38.459" v="188" actId="20577"/>
        <pc:sldMkLst>
          <pc:docMk/>
          <pc:sldMk cId="1282580141" sldId="1439"/>
        </pc:sldMkLst>
        <pc:spChg chg="mod">
          <ac:chgData name="게스트 사용자" userId="" providerId="Windows Live" clId="Web-{297D5320-969B-4F9C-8DF0-73169F76D290}" dt="2020-05-08T12:20:38.459" v="188" actId="20577"/>
          <ac:spMkLst>
            <pc:docMk/>
            <pc:sldMk cId="1282580141" sldId="1439"/>
            <ac:spMk id="27657" creationId="{00000000-0000-0000-0000-000000000000}"/>
          </ac:spMkLst>
        </pc:spChg>
      </pc:sldChg>
      <pc:sldChg chg="addSp modSp">
        <pc:chgData name="게스트 사용자" userId="" providerId="Windows Live" clId="Web-{297D5320-969B-4F9C-8DF0-73169F76D290}" dt="2020-05-08T12:11:06.631" v="122" actId="1076"/>
        <pc:sldMkLst>
          <pc:docMk/>
          <pc:sldMk cId="738642849" sldId="1454"/>
        </pc:sldMkLst>
        <pc:spChg chg="add mod">
          <ac:chgData name="게스트 사용자" userId="" providerId="Windows Live" clId="Web-{297D5320-969B-4F9C-8DF0-73169F76D290}" dt="2020-05-08T12:11:06.631" v="122" actId="1076"/>
          <ac:spMkLst>
            <pc:docMk/>
            <pc:sldMk cId="738642849" sldId="1454"/>
            <ac:spMk id="4" creationId="{13FE6876-C177-41F0-99D2-4BAF10C06424}"/>
          </ac:spMkLst>
        </pc:spChg>
        <pc:spChg chg="add">
          <ac:chgData name="게스트 사용자" userId="" providerId="Windows Live" clId="Web-{297D5320-969B-4F9C-8DF0-73169F76D290}" dt="2020-05-08T11:28:22.253" v="81"/>
          <ac:spMkLst>
            <pc:docMk/>
            <pc:sldMk cId="738642849" sldId="1454"/>
            <ac:spMk id="4" creationId="{70428F2C-6522-417A-B8FB-A8671E35AA60}"/>
          </ac:spMkLst>
        </pc:spChg>
      </pc:sldChg>
      <pc:sldChg chg="modSp">
        <pc:chgData name="게스트 사용자" userId="" providerId="Windows Live" clId="Web-{297D5320-969B-4F9C-8DF0-73169F76D290}" dt="2020-05-08T12:18:05.162" v="163"/>
        <pc:sldMkLst>
          <pc:docMk/>
          <pc:sldMk cId="3216438451" sldId="1455"/>
        </pc:sldMkLst>
        <pc:graphicFrameChg chg="mod modGraphic">
          <ac:chgData name="게스트 사용자" userId="" providerId="Windows Live" clId="Web-{297D5320-969B-4F9C-8DF0-73169F76D290}" dt="2020-05-08T12:18:05.162" v="163"/>
          <ac:graphicFrameMkLst>
            <pc:docMk/>
            <pc:sldMk cId="3216438451" sldId="1455"/>
            <ac:graphicFrameMk id="3" creationId="{E3A226E8-CFD7-4484-8ECA-67C59945673C}"/>
          </ac:graphicFrameMkLst>
        </pc:graphicFrameChg>
      </pc:sldChg>
      <pc:sldChg chg="modSp">
        <pc:chgData name="게스트 사용자" userId="" providerId="Windows Live" clId="Web-{297D5320-969B-4F9C-8DF0-73169F76D290}" dt="2020-05-08T11:27:38.628" v="62" actId="20577"/>
        <pc:sldMkLst>
          <pc:docMk/>
          <pc:sldMk cId="1708562551" sldId="1461"/>
        </pc:sldMkLst>
        <pc:spChg chg="mod">
          <ac:chgData name="게스트 사용자" userId="" providerId="Windows Live" clId="Web-{297D5320-969B-4F9C-8DF0-73169F76D290}" dt="2020-05-08T11:27:33.347" v="48" actId="20577"/>
          <ac:spMkLst>
            <pc:docMk/>
            <pc:sldMk cId="1708562551" sldId="1461"/>
            <ac:spMk id="21" creationId="{00000000-0000-0000-0000-000000000000}"/>
          </ac:spMkLst>
        </pc:spChg>
        <pc:spChg chg="mod">
          <ac:chgData name="게스트 사용자" userId="" providerId="Windows Live" clId="Web-{297D5320-969B-4F9C-8DF0-73169F76D290}" dt="2020-05-08T11:27:38.628" v="62" actId="20577"/>
          <ac:spMkLst>
            <pc:docMk/>
            <pc:sldMk cId="1708562551" sldId="1461"/>
            <ac:spMk id="22" creationId="{00000000-0000-0000-0000-000000000000}"/>
          </ac:spMkLst>
        </pc:spChg>
      </pc:sldChg>
      <pc:sldChg chg="modSp">
        <pc:chgData name="게스트 사용자" userId="" providerId="Windows Live" clId="Web-{297D5320-969B-4F9C-8DF0-73169F76D290}" dt="2020-05-08T11:27:43.551" v="79" actId="20577"/>
        <pc:sldMkLst>
          <pc:docMk/>
          <pc:sldMk cId="2648663265" sldId="1462"/>
        </pc:sldMkLst>
        <pc:spChg chg="mod">
          <ac:chgData name="게스트 사용자" userId="" providerId="Windows Live" clId="Web-{297D5320-969B-4F9C-8DF0-73169F76D290}" dt="2020-05-08T11:27:24.988" v="34" actId="20577"/>
          <ac:spMkLst>
            <pc:docMk/>
            <pc:sldMk cId="2648663265" sldId="1462"/>
            <ac:spMk id="21" creationId="{00000000-0000-0000-0000-000000000000}"/>
          </ac:spMkLst>
        </pc:spChg>
        <pc:spChg chg="mod">
          <ac:chgData name="게스트 사용자" userId="" providerId="Windows Live" clId="Web-{297D5320-969B-4F9C-8DF0-73169F76D290}" dt="2020-05-08T11:27:43.551" v="79" actId="20577"/>
          <ac:spMkLst>
            <pc:docMk/>
            <pc:sldMk cId="2648663265" sldId="1462"/>
            <ac:spMk id="22" creationId="{00000000-0000-0000-0000-000000000000}"/>
          </ac:spMkLst>
        </pc:spChg>
      </pc:sldChg>
      <pc:sldChg chg="modSp">
        <pc:chgData name="게스트 사용자" userId="" providerId="Windows Live" clId="Web-{297D5320-969B-4F9C-8DF0-73169F76D290}" dt="2020-05-08T12:47:39.420" v="266" actId="20577"/>
        <pc:sldMkLst>
          <pc:docMk/>
          <pc:sldMk cId="942706067" sldId="1463"/>
        </pc:sldMkLst>
        <pc:spChg chg="mod">
          <ac:chgData name="게스트 사용자" userId="" providerId="Windows Live" clId="Web-{297D5320-969B-4F9C-8DF0-73169F76D290}" dt="2020-05-08T12:47:39.420" v="266" actId="20577"/>
          <ac:spMkLst>
            <pc:docMk/>
            <pc:sldMk cId="942706067" sldId="1463"/>
            <ac:spMk id="19" creationId="{5ED6C0CE-9FC1-4EA7-A555-18399409EE02}"/>
          </ac:spMkLst>
        </pc:spChg>
      </pc:sldChg>
    </pc:docChg>
  </pc:docChgLst>
  <pc:docChgLst>
    <pc:chgData name="게스트 사용자" providerId="Windows Live" clId="Web-{E8E9E49F-6018-40E1-B74D-143F582BDE15}"/>
    <pc:docChg chg="addSld delSld modSld sldOrd">
      <pc:chgData name="게스트 사용자" userId="" providerId="Windows Live" clId="Web-{E8E9E49F-6018-40E1-B74D-143F582BDE15}" dt="2020-05-15T06:50:50.995" v="529" actId="1076"/>
      <pc:docMkLst>
        <pc:docMk/>
      </pc:docMkLst>
      <pc:sldChg chg="modSp">
        <pc:chgData name="게스트 사용자" userId="" providerId="Windows Live" clId="Web-{E8E9E49F-6018-40E1-B74D-143F582BDE15}" dt="2020-05-15T06:13:08.703" v="8" actId="20577"/>
        <pc:sldMkLst>
          <pc:docMk/>
          <pc:sldMk cId="0" sldId="1269"/>
        </pc:sldMkLst>
        <pc:spChg chg="mod">
          <ac:chgData name="게스트 사용자" userId="" providerId="Windows Live" clId="Web-{E8E9E49F-6018-40E1-B74D-143F582BDE15}" dt="2020-05-15T06:13:08.703" v="8" actId="20577"/>
          <ac:spMkLst>
            <pc:docMk/>
            <pc:sldMk cId="0" sldId="1269"/>
            <ac:spMk id="2054" creationId="{00000000-0000-0000-0000-000000000000}"/>
          </ac:spMkLst>
        </pc:spChg>
      </pc:sldChg>
      <pc:sldChg chg="delSp modSp">
        <pc:chgData name="게스트 사용자" userId="" providerId="Windows Live" clId="Web-{E8E9E49F-6018-40E1-B74D-143F582BDE15}" dt="2020-05-15T06:38:01.913" v="458" actId="20577"/>
        <pc:sldMkLst>
          <pc:docMk/>
          <pc:sldMk cId="0" sldId="1310"/>
        </pc:sldMkLst>
        <pc:spChg chg="mod">
          <ac:chgData name="게스트 사용자" userId="" providerId="Windows Live" clId="Web-{E8E9E49F-6018-40E1-B74D-143F582BDE15}" dt="2020-05-15T06:14:50.922" v="74" actId="1076"/>
          <ac:spMkLst>
            <pc:docMk/>
            <pc:sldMk cId="0" sldId="1310"/>
            <ac:spMk id="50" creationId="{00000000-0000-0000-0000-000000000000}"/>
          </ac:spMkLst>
        </pc:spChg>
        <pc:spChg chg="mod">
          <ac:chgData name="게스트 사용자" userId="" providerId="Windows Live" clId="Web-{E8E9E49F-6018-40E1-B74D-143F582BDE15}" dt="2020-05-15T06:38:01.913" v="458" actId="20577"/>
          <ac:spMkLst>
            <pc:docMk/>
            <pc:sldMk cId="0" sldId="1310"/>
            <ac:spMk id="4101" creationId="{00000000-0000-0000-0000-000000000000}"/>
          </ac:spMkLst>
        </pc:spChg>
        <pc:spChg chg="mod">
          <ac:chgData name="게스트 사용자" userId="" providerId="Windows Live" clId="Web-{E8E9E49F-6018-40E1-B74D-143F582BDE15}" dt="2020-05-15T06:13:58.828" v="54" actId="20577"/>
          <ac:spMkLst>
            <pc:docMk/>
            <pc:sldMk cId="0" sldId="1310"/>
            <ac:spMk id="4103" creationId="{00000000-0000-0000-0000-000000000000}"/>
          </ac:spMkLst>
        </pc:spChg>
        <pc:spChg chg="mod">
          <ac:chgData name="게스트 사용자" userId="" providerId="Windows Live" clId="Web-{E8E9E49F-6018-40E1-B74D-143F582BDE15}" dt="2020-05-15T06:14:04.250" v="65" actId="20577"/>
          <ac:spMkLst>
            <pc:docMk/>
            <pc:sldMk cId="0" sldId="1310"/>
            <ac:spMk id="4104" creationId="{00000000-0000-0000-0000-000000000000}"/>
          </ac:spMkLst>
        </pc:spChg>
        <pc:grpChg chg="mod">
          <ac:chgData name="게스트 사용자" userId="" providerId="Windows Live" clId="Web-{E8E9E49F-6018-40E1-B74D-143F582BDE15}" dt="2020-05-15T06:14:44.016" v="71" actId="1076"/>
          <ac:grpSpMkLst>
            <pc:docMk/>
            <pc:sldMk cId="0" sldId="1310"/>
            <ac:grpSpMk id="2" creationId="{00000000-0000-0000-0000-000000000000}"/>
          </ac:grpSpMkLst>
        </pc:grpChg>
        <pc:grpChg chg="mod">
          <ac:chgData name="게스트 사용자" userId="" providerId="Windows Live" clId="Web-{E8E9E49F-6018-40E1-B74D-143F582BDE15}" dt="2020-05-15T06:14:47.656" v="72" actId="1076"/>
          <ac:grpSpMkLst>
            <pc:docMk/>
            <pc:sldMk cId="0" sldId="1310"/>
            <ac:grpSpMk id="3" creationId="{00000000-0000-0000-0000-000000000000}"/>
          </ac:grpSpMkLst>
        </pc:grpChg>
        <pc:grpChg chg="mod">
          <ac:chgData name="게스트 사용자" userId="" providerId="Windows Live" clId="Web-{E8E9E49F-6018-40E1-B74D-143F582BDE15}" dt="2020-05-15T06:14:54.781" v="75" actId="1076"/>
          <ac:grpSpMkLst>
            <pc:docMk/>
            <pc:sldMk cId="0" sldId="1310"/>
            <ac:grpSpMk id="4" creationId="{00000000-0000-0000-0000-000000000000}"/>
          </ac:grpSpMkLst>
        </pc:grpChg>
        <pc:grpChg chg="del">
          <ac:chgData name="게스트 사용자" userId="" providerId="Windows Live" clId="Web-{E8E9E49F-6018-40E1-B74D-143F582BDE15}" dt="2020-05-15T06:14:33.922" v="70"/>
          <ac:grpSpMkLst>
            <pc:docMk/>
            <pc:sldMk cId="0" sldId="1310"/>
            <ac:grpSpMk id="5" creationId="{00000000-0000-0000-0000-000000000000}"/>
          </ac:grpSpMkLst>
        </pc:grpChg>
        <pc:grpChg chg="del">
          <ac:chgData name="게스트 사용자" userId="" providerId="Windows Live" clId="Web-{E8E9E49F-6018-40E1-B74D-143F582BDE15}" dt="2020-05-15T06:14:33.922" v="69"/>
          <ac:grpSpMkLst>
            <pc:docMk/>
            <pc:sldMk cId="0" sldId="1310"/>
            <ac:grpSpMk id="16" creationId="{00000000-0000-0000-0000-000000000000}"/>
          </ac:grpSpMkLst>
        </pc:grpChg>
        <pc:grpChg chg="del">
          <ac:chgData name="게스트 사용자" userId="" providerId="Windows Live" clId="Web-{E8E9E49F-6018-40E1-B74D-143F582BDE15}" dt="2020-05-15T06:14:33.922" v="68"/>
          <ac:grpSpMkLst>
            <pc:docMk/>
            <pc:sldMk cId="0" sldId="1310"/>
            <ac:grpSpMk id="19" creationId="{00000000-0000-0000-0000-000000000000}"/>
          </ac:grpSpMkLst>
        </pc:grpChg>
      </pc:sldChg>
      <pc:sldChg chg="delSp modSp">
        <pc:chgData name="게스트 사용자" userId="" providerId="Windows Live" clId="Web-{E8E9E49F-6018-40E1-B74D-143F582BDE15}" dt="2020-05-15T06:39:07.226" v="528" actId="1076"/>
        <pc:sldMkLst>
          <pc:docMk/>
          <pc:sldMk cId="1282580141" sldId="1439"/>
        </pc:sldMkLst>
        <pc:spChg chg="del">
          <ac:chgData name="게스트 사용자" userId="" providerId="Windows Live" clId="Web-{E8E9E49F-6018-40E1-B74D-143F582BDE15}" dt="2020-05-15T06:36:58.272" v="434"/>
          <ac:spMkLst>
            <pc:docMk/>
            <pc:sldMk cId="1282580141" sldId="1439"/>
            <ac:spMk id="14" creationId="{3816DA2C-67A2-42E4-8381-26BF0FD1CA1C}"/>
          </ac:spMkLst>
        </pc:spChg>
        <pc:spChg chg="del">
          <ac:chgData name="게스트 사용자" userId="" providerId="Windows Live" clId="Web-{E8E9E49F-6018-40E1-B74D-143F582BDE15}" dt="2020-05-15T06:36:57.866" v="432"/>
          <ac:spMkLst>
            <pc:docMk/>
            <pc:sldMk cId="1282580141" sldId="1439"/>
            <ac:spMk id="21" creationId="{98E8787C-470C-4EC2-AA17-6F81828A90AC}"/>
          </ac:spMkLst>
        </pc:spChg>
        <pc:spChg chg="del">
          <ac:chgData name="게스트 사용자" userId="" providerId="Windows Live" clId="Web-{E8E9E49F-6018-40E1-B74D-143F582BDE15}" dt="2020-05-15T06:36:57.850" v="431"/>
          <ac:spMkLst>
            <pc:docMk/>
            <pc:sldMk cId="1282580141" sldId="1439"/>
            <ac:spMk id="22" creationId="{D9D81AC3-14CF-4E7A-B7A2-E22B40DF4782}"/>
          </ac:spMkLst>
        </pc:spChg>
        <pc:spChg chg="mod">
          <ac:chgData name="게스트 사용자" userId="" providerId="Windows Live" clId="Web-{E8E9E49F-6018-40E1-B74D-143F582BDE15}" dt="2020-05-15T06:39:07.226" v="528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게스트 사용자" userId="" providerId="Windows Live" clId="Web-{E8E9E49F-6018-40E1-B74D-143F582BDE15}" dt="2020-05-15T06:24:38.487" v="176" actId="1076"/>
          <ac:spMkLst>
            <pc:docMk/>
            <pc:sldMk cId="1282580141" sldId="1439"/>
            <ac:spMk id="27658" creationId="{00000000-0000-0000-0000-000000000000}"/>
          </ac:spMkLst>
        </pc:spChg>
        <pc:grpChg chg="mod">
          <ac:chgData name="게스트 사용자" userId="" providerId="Windows Live" clId="Web-{E8E9E49F-6018-40E1-B74D-143F582BDE15}" dt="2020-05-15T06:24:38.472" v="174" actId="1076"/>
          <ac:grpSpMkLst>
            <pc:docMk/>
            <pc:sldMk cId="1282580141" sldId="1439"/>
            <ac:grpSpMk id="2" creationId="{00000000-0000-0000-0000-000000000000}"/>
          </ac:grpSpMkLst>
        </pc:grpChg>
        <pc:grpChg chg="del">
          <ac:chgData name="게스트 사용자" userId="" providerId="Windows Live" clId="Web-{E8E9E49F-6018-40E1-B74D-143F582BDE15}" dt="2020-05-15T06:36:57.866" v="433"/>
          <ac:grpSpMkLst>
            <pc:docMk/>
            <pc:sldMk cId="1282580141" sldId="1439"/>
            <ac:grpSpMk id="4" creationId="{00000000-0000-0000-0000-000000000000}"/>
          </ac:grpSpMkLst>
        </pc:grpChg>
      </pc:sldChg>
      <pc:sldChg chg="modSp">
        <pc:chgData name="게스트 사용자" userId="" providerId="Windows Live" clId="Web-{E8E9E49F-6018-40E1-B74D-143F582BDE15}" dt="2020-05-15T06:50:50.995" v="529" actId="1076"/>
        <pc:sldMkLst>
          <pc:docMk/>
          <pc:sldMk cId="184987163" sldId="1452"/>
        </pc:sldMkLst>
        <pc:picChg chg="mod">
          <ac:chgData name="게스트 사용자" userId="" providerId="Windows Live" clId="Web-{E8E9E49F-6018-40E1-B74D-143F582BDE15}" dt="2020-05-15T06:50:50.995" v="529" actId="1076"/>
          <ac:picMkLst>
            <pc:docMk/>
            <pc:sldMk cId="184987163" sldId="1452"/>
            <ac:picMk id="7" creationId="{D532B3D6-D27C-49FB-ADD1-E2DB31606B74}"/>
          </ac:picMkLst>
        </pc:picChg>
      </pc:sldChg>
      <pc:sldChg chg="del">
        <pc:chgData name="게스트 사용자" userId="" providerId="Windows Live" clId="Web-{E8E9E49F-6018-40E1-B74D-143F582BDE15}" dt="2020-05-15T06:19:16.501" v="124"/>
        <pc:sldMkLst>
          <pc:docMk/>
          <pc:sldMk cId="3503314716" sldId="1460"/>
        </pc:sldMkLst>
      </pc:sldChg>
      <pc:sldChg chg="add del">
        <pc:chgData name="게스트 사용자" userId="" providerId="Windows Live" clId="Web-{E8E9E49F-6018-40E1-B74D-143F582BDE15}" dt="2020-05-15T06:15:15.938" v="79"/>
        <pc:sldMkLst>
          <pc:docMk/>
          <pc:sldMk cId="2648663265" sldId="1462"/>
        </pc:sldMkLst>
      </pc:sldChg>
      <pc:sldChg chg="add del">
        <pc:chgData name="게스트 사용자" userId="" providerId="Windows Live" clId="Web-{E8E9E49F-6018-40E1-B74D-143F582BDE15}" dt="2020-05-15T06:15:10.891" v="78"/>
        <pc:sldMkLst>
          <pc:docMk/>
          <pc:sldMk cId="942706067" sldId="1463"/>
        </pc:sldMkLst>
      </pc:sldChg>
      <pc:sldChg chg="addSp delSp modSp add replId">
        <pc:chgData name="게스트 사용자" userId="" providerId="Windows Live" clId="Web-{E8E9E49F-6018-40E1-B74D-143F582BDE15}" dt="2020-05-15T06:29:21.332" v="202"/>
        <pc:sldMkLst>
          <pc:docMk/>
          <pc:sldMk cId="2578794959" sldId="1464"/>
        </pc:sldMkLst>
        <pc:spChg chg="mod">
          <ac:chgData name="게스트 사용자" userId="" providerId="Windows Live" clId="Web-{E8E9E49F-6018-40E1-B74D-143F582BDE15}" dt="2020-05-15T06:28:58.817" v="198" actId="1076"/>
          <ac:spMkLst>
            <pc:docMk/>
            <pc:sldMk cId="2578794959" sldId="1464"/>
            <ac:spMk id="7" creationId="{DCF46C97-F8D4-4064-A9D0-BD6AA7700DBD}"/>
          </ac:spMkLst>
        </pc:spChg>
        <pc:picChg chg="del">
          <ac:chgData name="게스트 사용자" userId="" providerId="Windows Live" clId="Web-{E8E9E49F-6018-40E1-B74D-143F582BDE15}" dt="2020-05-15T06:22:17.940" v="128"/>
          <ac:picMkLst>
            <pc:docMk/>
            <pc:sldMk cId="2578794959" sldId="1464"/>
            <ac:picMk id="2" creationId="{C27281E9-4DB5-4501-9E85-409757951DAD}"/>
          </ac:picMkLst>
        </pc:picChg>
        <pc:picChg chg="add mod">
          <ac:chgData name="게스트 사용자" userId="" providerId="Windows Live" clId="Web-{E8E9E49F-6018-40E1-B74D-143F582BDE15}" dt="2020-05-15T06:29:18.832" v="201"/>
          <ac:picMkLst>
            <pc:docMk/>
            <pc:sldMk cId="2578794959" sldId="1464"/>
            <ac:picMk id="3" creationId="{B36FA387-7752-414E-80AC-29A3F69AABED}"/>
          </ac:picMkLst>
        </pc:picChg>
        <pc:picChg chg="add mod">
          <ac:chgData name="게스트 사용자" userId="" providerId="Windows Live" clId="Web-{E8E9E49F-6018-40E1-B74D-143F582BDE15}" dt="2020-05-15T06:29:16.192" v="200"/>
          <ac:picMkLst>
            <pc:docMk/>
            <pc:sldMk cId="2578794959" sldId="1464"/>
            <ac:picMk id="4" creationId="{722DF90C-3EDC-4003-9235-7F4C326E721D}"/>
          </ac:picMkLst>
        </pc:picChg>
        <pc:picChg chg="add mod">
          <ac:chgData name="게스트 사용자" userId="" providerId="Windows Live" clId="Web-{E8E9E49F-6018-40E1-B74D-143F582BDE15}" dt="2020-05-15T06:29:21.332" v="202"/>
          <ac:picMkLst>
            <pc:docMk/>
            <pc:sldMk cId="2578794959" sldId="1464"/>
            <ac:picMk id="5" creationId="{8AC0390E-C3DF-4881-8E9F-ABA1F74659B5}"/>
          </ac:picMkLst>
        </pc:picChg>
      </pc:sldChg>
      <pc:sldChg chg="del">
        <pc:chgData name="게스트 사용자" userId="" providerId="Windows Live" clId="Web-{E8E9E49F-6018-40E1-B74D-143F582BDE15}" dt="2020-05-15T06:19:17.626" v="125"/>
        <pc:sldMkLst>
          <pc:docMk/>
          <pc:sldMk cId="3853428591" sldId="1464"/>
        </pc:sldMkLst>
      </pc:sldChg>
      <pc:sldChg chg="del">
        <pc:chgData name="게스트 사용자" userId="" providerId="Windows Live" clId="Web-{E8E9E49F-6018-40E1-B74D-143F582BDE15}" dt="2020-05-15T06:19:18.455" v="126"/>
        <pc:sldMkLst>
          <pc:docMk/>
          <pc:sldMk cId="1127829937" sldId="1465"/>
        </pc:sldMkLst>
      </pc:sldChg>
      <pc:sldChg chg="addSp delSp modSp add replId">
        <pc:chgData name="게스트 사용자" userId="" providerId="Windows Live" clId="Web-{E8E9E49F-6018-40E1-B74D-143F582BDE15}" dt="2020-05-15T06:35:04.022" v="303" actId="20577"/>
        <pc:sldMkLst>
          <pc:docMk/>
          <pc:sldMk cId="1363475834" sldId="1465"/>
        </pc:sldMkLst>
        <pc:spChg chg="mod">
          <ac:chgData name="게스트 사용자" userId="" providerId="Windows Live" clId="Web-{E8E9E49F-6018-40E1-B74D-143F582BDE15}" dt="2020-05-15T06:35:04.022" v="303" actId="20577"/>
          <ac:spMkLst>
            <pc:docMk/>
            <pc:sldMk cId="1363475834" sldId="1465"/>
            <ac:spMk id="7" creationId="{DCF46C97-F8D4-4064-A9D0-BD6AA7700DBD}"/>
          </ac:spMkLst>
        </pc:spChg>
        <pc:picChg chg="add del mod">
          <ac:chgData name="게스트 사용자" userId="" providerId="Windows Live" clId="Web-{E8E9E49F-6018-40E1-B74D-143F582BDE15}" dt="2020-05-15T06:27:49.129" v="178"/>
          <ac:picMkLst>
            <pc:docMk/>
            <pc:sldMk cId="1363475834" sldId="1465"/>
            <ac:picMk id="2" creationId="{5AC63149-9708-4177-B358-81E9B35D5536}"/>
          </ac:picMkLst>
        </pc:picChg>
        <pc:picChg chg="add del mod">
          <ac:chgData name="게스트 사용자" userId="" providerId="Windows Live" clId="Web-{E8E9E49F-6018-40E1-B74D-143F582BDE15}" dt="2020-05-15T06:28:38.192" v="190"/>
          <ac:picMkLst>
            <pc:docMk/>
            <pc:sldMk cId="1363475834" sldId="1465"/>
            <ac:picMk id="3" creationId="{0F97EBEB-76D2-4CC3-9E6A-368F17A3156C}"/>
          </ac:picMkLst>
        </pc:picChg>
        <pc:picChg chg="add mod">
          <ac:chgData name="게스트 사용자" userId="" providerId="Windows Live" clId="Web-{E8E9E49F-6018-40E1-B74D-143F582BDE15}" dt="2020-05-15T06:34:35.646" v="223" actId="1076"/>
          <ac:picMkLst>
            <pc:docMk/>
            <pc:sldMk cId="1363475834" sldId="1465"/>
            <ac:picMk id="4" creationId="{FF0BBC63-366B-4E83-8EE2-45A5A1BDCAB0}"/>
          </ac:picMkLst>
        </pc:picChg>
        <pc:picChg chg="add mod">
          <ac:chgData name="게스트 사용자" userId="" providerId="Windows Live" clId="Web-{E8E9E49F-6018-40E1-B74D-143F582BDE15}" dt="2020-05-15T06:34:34.428" v="222" actId="1076"/>
          <ac:picMkLst>
            <pc:docMk/>
            <pc:sldMk cId="1363475834" sldId="1465"/>
            <ac:picMk id="5" creationId="{8EC2A287-9AC7-403D-AE90-961083E57CEE}"/>
          </ac:picMkLst>
        </pc:picChg>
      </pc:sldChg>
      <pc:sldChg chg="addSp modSp add ord replId">
        <pc:chgData name="게스트 사용자" userId="" providerId="Windows Live" clId="Web-{E8E9E49F-6018-40E1-B74D-143F582BDE15}" dt="2020-05-15T06:34:56.740" v="268" actId="20577"/>
        <pc:sldMkLst>
          <pc:docMk/>
          <pc:sldMk cId="2021289384" sldId="1466"/>
        </pc:sldMkLst>
        <pc:spChg chg="add mod">
          <ac:chgData name="게스트 사용자" userId="" providerId="Windows Live" clId="Web-{E8E9E49F-6018-40E1-B74D-143F582BDE15}" dt="2020-05-15T06:24:10.675" v="173"/>
          <ac:spMkLst>
            <pc:docMk/>
            <pc:sldMk cId="2021289384" sldId="1466"/>
            <ac:spMk id="3" creationId="{06E3FC41-0E79-42BE-9DCC-C0367475B0C6}"/>
          </ac:spMkLst>
        </pc:spChg>
        <pc:spChg chg="mod">
          <ac:chgData name="게스트 사용자" userId="" providerId="Windows Live" clId="Web-{E8E9E49F-6018-40E1-B74D-143F582BDE15}" dt="2020-05-15T06:34:56.740" v="268" actId="20577"/>
          <ac:spMkLst>
            <pc:docMk/>
            <pc:sldMk cId="2021289384" sldId="1466"/>
            <ac:spMk id="7" creationId="{DCF46C97-F8D4-4064-A9D0-BD6AA7700DBD}"/>
          </ac:spMkLst>
        </pc:spChg>
        <pc:picChg chg="add mod">
          <ac:chgData name="게스트 사용자" userId="" providerId="Windows Live" clId="Web-{E8E9E49F-6018-40E1-B74D-143F582BDE15}" dt="2020-05-15T06:31:56.443" v="219"/>
          <ac:picMkLst>
            <pc:docMk/>
            <pc:sldMk cId="2021289384" sldId="1466"/>
            <ac:picMk id="2" creationId="{8086E432-EF0A-46B2-9C42-BE4DA2647101}"/>
          </ac:picMkLst>
        </pc:picChg>
      </pc:sldChg>
    </pc:docChg>
  </pc:docChgLst>
  <pc:docChgLst>
    <pc:chgData name="moon ji hyun" userId="288062a3a526a2ae" providerId="Windows Live" clId="Web-{1294E66E-B3D5-48AE-B357-909D43EAA27B}"/>
    <pc:docChg chg="modSld sldOrd">
      <pc:chgData name="moon ji hyun" userId="288062a3a526a2ae" providerId="Windows Live" clId="Web-{1294E66E-B3D5-48AE-B357-909D43EAA27B}" dt="2020-05-08T09:15:29.681" v="696" actId="1076"/>
      <pc:docMkLst>
        <pc:docMk/>
      </pc:docMkLst>
      <pc:sldChg chg="modSp">
        <pc:chgData name="moon ji hyun" userId="288062a3a526a2ae" providerId="Windows Live" clId="Web-{1294E66E-B3D5-48AE-B357-909D43EAA27B}" dt="2020-05-08T08:49:35.560" v="684" actId="20577"/>
        <pc:sldMkLst>
          <pc:docMk/>
          <pc:sldMk cId="0" sldId="1310"/>
        </pc:sldMkLst>
        <pc:spChg chg="mod">
          <ac:chgData name="moon ji hyun" userId="288062a3a526a2ae" providerId="Windows Live" clId="Web-{1294E66E-B3D5-48AE-B357-909D43EAA27B}" dt="2020-05-08T08:49:35.560" v="684" actId="20577"/>
          <ac:spMkLst>
            <pc:docMk/>
            <pc:sldMk cId="0" sldId="1310"/>
            <ac:spMk id="18" creationId="{00000000-0000-0000-0000-000000000000}"/>
          </ac:spMkLst>
        </pc:spChg>
        <pc:spChg chg="mod">
          <ac:chgData name="moon ji hyun" userId="288062a3a526a2ae" providerId="Windows Live" clId="Web-{1294E66E-B3D5-48AE-B357-909D43EAA27B}" dt="2020-05-08T07:24:24.648" v="12" actId="20577"/>
          <ac:spMkLst>
            <pc:docMk/>
            <pc:sldMk cId="0" sldId="1310"/>
            <ac:spMk id="26" creationId="{00000000-0000-0000-0000-000000000000}"/>
          </ac:spMkLst>
        </pc:spChg>
        <pc:spChg chg="mod">
          <ac:chgData name="moon ji hyun" userId="288062a3a526a2ae" providerId="Windows Live" clId="Web-{1294E66E-B3D5-48AE-B357-909D43EAA27B}" dt="2020-05-08T07:24:35.335" v="41" actId="20577"/>
          <ac:spMkLst>
            <pc:docMk/>
            <pc:sldMk cId="0" sldId="1310"/>
            <ac:spMk id="27" creationId="{00000000-0000-0000-0000-000000000000}"/>
          </ac:spMkLst>
        </pc:spChg>
        <pc:spChg chg="mod">
          <ac:chgData name="moon ji hyun" userId="288062a3a526a2ae" providerId="Windows Live" clId="Web-{1294E66E-B3D5-48AE-B357-909D43EAA27B}" dt="2020-05-08T08:49:22.685" v="611" actId="20577"/>
          <ac:spMkLst>
            <pc:docMk/>
            <pc:sldMk cId="0" sldId="1310"/>
            <ac:spMk id="4106" creationId="{00000000-0000-0000-0000-000000000000}"/>
          </ac:spMkLst>
        </pc:spChg>
        <pc:grpChg chg="mod">
          <ac:chgData name="moon ji hyun" userId="288062a3a526a2ae" providerId="Windows Live" clId="Web-{1294E66E-B3D5-48AE-B357-909D43EAA27B}" dt="2020-05-08T08:49:17.420" v="588" actId="1076"/>
          <ac:grpSpMkLst>
            <pc:docMk/>
            <pc:sldMk cId="0" sldId="1310"/>
            <ac:grpSpMk id="5" creationId="{00000000-0000-0000-0000-000000000000}"/>
          </ac:grpSpMkLst>
        </pc:grpChg>
      </pc:sldChg>
      <pc:sldChg chg="modSp">
        <pc:chgData name="moon ji hyun" userId="288062a3a526a2ae" providerId="Windows Live" clId="Web-{1294E66E-B3D5-48AE-B357-909D43EAA27B}" dt="2020-05-08T08:48:53.341" v="587" actId="1076"/>
        <pc:sldMkLst>
          <pc:docMk/>
          <pc:sldMk cId="1282580141" sldId="1439"/>
        </pc:sldMkLst>
        <pc:spChg chg="mod">
          <ac:chgData name="moon ji hyun" userId="288062a3a526a2ae" providerId="Windows Live" clId="Web-{1294E66E-B3D5-48AE-B357-909D43EAA27B}" dt="2020-05-08T08:48:53.341" v="587" actId="1076"/>
          <ac:spMkLst>
            <pc:docMk/>
            <pc:sldMk cId="1282580141" sldId="1439"/>
            <ac:spMk id="14" creationId="{3816DA2C-67A2-42E4-8381-26BF0FD1CA1C}"/>
          </ac:spMkLst>
        </pc:spChg>
        <pc:spChg chg="mod">
          <ac:chgData name="moon ji hyun" userId="288062a3a526a2ae" providerId="Windows Live" clId="Web-{1294E66E-B3D5-48AE-B357-909D43EAA27B}" dt="2020-05-08T08:48:53.279" v="583" actId="1076"/>
          <ac:spMkLst>
            <pc:docMk/>
            <pc:sldMk cId="1282580141" sldId="1439"/>
            <ac:spMk id="21" creationId="{98E8787C-470C-4EC2-AA17-6F81828A90AC}"/>
          </ac:spMkLst>
        </pc:spChg>
        <pc:spChg chg="mod">
          <ac:chgData name="moon ji hyun" userId="288062a3a526a2ae" providerId="Windows Live" clId="Web-{1294E66E-B3D5-48AE-B357-909D43EAA27B}" dt="2020-05-08T08:48:53.326" v="586" actId="1076"/>
          <ac:spMkLst>
            <pc:docMk/>
            <pc:sldMk cId="1282580141" sldId="1439"/>
            <ac:spMk id="22" creationId="{D9D81AC3-14CF-4E7A-B7A2-E22B40DF4782}"/>
          </ac:spMkLst>
        </pc:spChg>
        <pc:spChg chg="mod">
          <ac:chgData name="moon ji hyun" userId="288062a3a526a2ae" providerId="Windows Live" clId="Web-{1294E66E-B3D5-48AE-B357-909D43EAA27B}" dt="2020-05-08T08:48:53.294" v="584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moon ji hyun" userId="288062a3a526a2ae" providerId="Windows Live" clId="Web-{1294E66E-B3D5-48AE-B357-909D43EAA27B}" dt="2020-05-08T08:48:53.279" v="582" actId="1076"/>
          <ac:spMkLst>
            <pc:docMk/>
            <pc:sldMk cId="1282580141" sldId="1439"/>
            <ac:spMk id="27658" creationId="{00000000-0000-0000-0000-000000000000}"/>
          </ac:spMkLst>
        </pc:spChg>
        <pc:grpChg chg="mod">
          <ac:chgData name="moon ji hyun" userId="288062a3a526a2ae" providerId="Windows Live" clId="Web-{1294E66E-B3D5-48AE-B357-909D43EAA27B}" dt="2020-05-08T08:48:53.263" v="581" actId="1076"/>
          <ac:grpSpMkLst>
            <pc:docMk/>
            <pc:sldMk cId="1282580141" sldId="1439"/>
            <ac:grpSpMk id="2" creationId="{00000000-0000-0000-0000-000000000000}"/>
          </ac:grpSpMkLst>
        </pc:grpChg>
        <pc:grpChg chg="mod">
          <ac:chgData name="moon ji hyun" userId="288062a3a526a2ae" providerId="Windows Live" clId="Web-{1294E66E-B3D5-48AE-B357-909D43EAA27B}" dt="2020-05-08T08:48:53.310" v="585" actId="1076"/>
          <ac:grpSpMkLst>
            <pc:docMk/>
            <pc:sldMk cId="1282580141" sldId="1439"/>
            <ac:grpSpMk id="4" creationId="{00000000-0000-0000-0000-000000000000}"/>
          </ac:grpSpMkLst>
        </pc:grpChg>
      </pc:sldChg>
      <pc:sldChg chg="addSp delSp modSp">
        <pc:chgData name="moon ji hyun" userId="288062a3a526a2ae" providerId="Windows Live" clId="Web-{1294E66E-B3D5-48AE-B357-909D43EAA27B}" dt="2020-05-08T08:13:29.736" v="424"/>
        <pc:sldMkLst>
          <pc:docMk/>
          <pc:sldMk cId="510437908" sldId="1448"/>
        </pc:sldMkLst>
        <pc:spChg chg="add del">
          <ac:chgData name="moon ji hyun" userId="288062a3a526a2ae" providerId="Windows Live" clId="Web-{1294E66E-B3D5-48AE-B357-909D43EAA27B}" dt="2020-05-08T08:13:29.736" v="424"/>
          <ac:spMkLst>
            <pc:docMk/>
            <pc:sldMk cId="510437908" sldId="1448"/>
            <ac:spMk id="4" creationId="{77FE6FC8-8871-4D42-BDAF-36D5E0238FD8}"/>
          </ac:spMkLst>
        </pc:spChg>
        <pc:spChg chg="mod">
          <ac:chgData name="moon ji hyun" userId="288062a3a526a2ae" providerId="Windows Live" clId="Web-{1294E66E-B3D5-48AE-B357-909D43EAA27B}" dt="2020-05-08T07:24:59.007" v="77" actId="20577"/>
          <ac:spMkLst>
            <pc:docMk/>
            <pc:sldMk cId="510437908" sldId="1448"/>
            <ac:spMk id="21" creationId="{00000000-0000-0000-0000-000000000000}"/>
          </ac:spMkLst>
        </pc:spChg>
      </pc:sldChg>
      <pc:sldChg chg="modSp">
        <pc:chgData name="moon ji hyun" userId="288062a3a526a2ae" providerId="Windows Live" clId="Web-{1294E66E-B3D5-48AE-B357-909D43EAA27B}" dt="2020-05-08T08:47:37.029" v="556"/>
        <pc:sldMkLst>
          <pc:docMk/>
          <pc:sldMk cId="3047235927" sldId="1451"/>
        </pc:sldMkLst>
        <pc:spChg chg="mod">
          <ac:chgData name="moon ji hyun" userId="288062a3a526a2ae" providerId="Windows Live" clId="Web-{1294E66E-B3D5-48AE-B357-909D43EAA27B}" dt="2020-05-08T08:47:37.029" v="556"/>
          <ac:spMkLst>
            <pc:docMk/>
            <pc:sldMk cId="3047235927" sldId="1451"/>
            <ac:spMk id="2" creationId="{D1506A8D-ED49-4786-B86B-00E8E6393394}"/>
          </ac:spMkLst>
        </pc:spChg>
        <pc:picChg chg="mod">
          <ac:chgData name="moon ji hyun" userId="288062a3a526a2ae" providerId="Windows Live" clId="Web-{1294E66E-B3D5-48AE-B357-909D43EAA27B}" dt="2020-05-08T08:47:01.653" v="549" actId="1076"/>
          <ac:picMkLst>
            <pc:docMk/>
            <pc:sldMk cId="3047235927" sldId="1451"/>
            <ac:picMk id="5" creationId="{3C156FDA-81E8-45EE-AA14-824FF23F3BD0}"/>
          </ac:picMkLst>
        </pc:picChg>
        <pc:picChg chg="mod">
          <ac:chgData name="moon ji hyun" userId="288062a3a526a2ae" providerId="Windows Live" clId="Web-{1294E66E-B3D5-48AE-B357-909D43EAA27B}" dt="2020-05-08T08:47:01.575" v="548" actId="1076"/>
          <ac:picMkLst>
            <pc:docMk/>
            <pc:sldMk cId="3047235927" sldId="1451"/>
            <ac:picMk id="7" creationId="{7A87BF0B-7C0F-4CE6-97C7-A106056F21D4}"/>
          </ac:picMkLst>
        </pc:picChg>
        <pc:picChg chg="mod">
          <ac:chgData name="moon ji hyun" userId="288062a3a526a2ae" providerId="Windows Live" clId="Web-{1294E66E-B3D5-48AE-B357-909D43EAA27B}" dt="2020-05-08T08:47:01.513" v="547" actId="1076"/>
          <ac:picMkLst>
            <pc:docMk/>
            <pc:sldMk cId="3047235927" sldId="1451"/>
            <ac:picMk id="9" creationId="{74A0B7EE-7A70-48F0-8C75-F2694F4BCE9E}"/>
          </ac:picMkLst>
        </pc:picChg>
      </pc:sldChg>
      <pc:sldChg chg="addSp delSp modSp">
        <pc:chgData name="moon ji hyun" userId="288062a3a526a2ae" providerId="Windows Live" clId="Web-{1294E66E-B3D5-48AE-B357-909D43EAA27B}" dt="2020-05-08T08:45:39.309" v="534"/>
        <pc:sldMkLst>
          <pc:docMk/>
          <pc:sldMk cId="184987163" sldId="1452"/>
        </pc:sldMkLst>
        <pc:spChg chg="add mod">
          <ac:chgData name="moon ji hyun" userId="288062a3a526a2ae" providerId="Windows Live" clId="Web-{1294E66E-B3D5-48AE-B357-909D43EAA27B}" dt="2020-05-08T08:45:21.231" v="532" actId="1076"/>
          <ac:spMkLst>
            <pc:docMk/>
            <pc:sldMk cId="184987163" sldId="1452"/>
            <ac:spMk id="2" creationId="{067D07DB-C217-402A-8343-DC7F58C825AE}"/>
          </ac:spMkLst>
        </pc:spChg>
        <pc:spChg chg="add del mod ord">
          <ac:chgData name="moon ji hyun" userId="288062a3a526a2ae" providerId="Windows Live" clId="Web-{1294E66E-B3D5-48AE-B357-909D43EAA27B}" dt="2020-05-08T08:44:05.277" v="519"/>
          <ac:spMkLst>
            <pc:docMk/>
            <pc:sldMk cId="184987163" sldId="1452"/>
            <ac:spMk id="6" creationId="{C17016F2-8BC6-446A-BC0A-CAFBE097A840}"/>
          </ac:spMkLst>
        </pc:spChg>
        <pc:picChg chg="add mod">
          <ac:chgData name="moon ji hyun" userId="288062a3a526a2ae" providerId="Windows Live" clId="Web-{1294E66E-B3D5-48AE-B357-909D43EAA27B}" dt="2020-05-08T08:45:39.309" v="534"/>
          <ac:picMkLst>
            <pc:docMk/>
            <pc:sldMk cId="184987163" sldId="1452"/>
            <ac:picMk id="3" creationId="{183279FB-9C2C-4A71-889E-B0EAC0310105}"/>
          </ac:picMkLst>
        </pc:picChg>
        <pc:picChg chg="add mod ord">
          <ac:chgData name="moon ji hyun" userId="288062a3a526a2ae" providerId="Windows Live" clId="Web-{1294E66E-B3D5-48AE-B357-909D43EAA27B}" dt="2020-05-08T08:45:39.184" v="533"/>
          <ac:picMkLst>
            <pc:docMk/>
            <pc:sldMk cId="184987163" sldId="1452"/>
            <ac:picMk id="7" creationId="{D532B3D6-D27C-49FB-ADD1-E2DB31606B74}"/>
          </ac:picMkLst>
        </pc:picChg>
      </pc:sldChg>
      <pc:sldChg chg="modSp">
        <pc:chgData name="moon ji hyun" userId="288062a3a526a2ae" providerId="Windows Live" clId="Web-{1294E66E-B3D5-48AE-B357-909D43EAA27B}" dt="2020-05-08T08:47:56.044" v="561" actId="20577"/>
        <pc:sldMkLst>
          <pc:docMk/>
          <pc:sldMk cId="2435062543" sldId="1453"/>
        </pc:sldMkLst>
        <pc:spChg chg="mod">
          <ac:chgData name="moon ji hyun" userId="288062a3a526a2ae" providerId="Windows Live" clId="Web-{1294E66E-B3D5-48AE-B357-909D43EAA27B}" dt="2020-05-08T08:47:56.044" v="561" actId="20577"/>
          <ac:spMkLst>
            <pc:docMk/>
            <pc:sldMk cId="2435062543" sldId="1453"/>
            <ac:spMk id="4" creationId="{271ECF19-ECF3-4E4E-9462-FCE0D71D7DFE}"/>
          </ac:spMkLst>
        </pc:spChg>
        <pc:picChg chg="mod">
          <ac:chgData name="moon ji hyun" userId="288062a3a526a2ae" providerId="Windows Live" clId="Web-{1294E66E-B3D5-48AE-B357-909D43EAA27B}" dt="2020-05-08T08:45:55.700" v="535"/>
          <ac:picMkLst>
            <pc:docMk/>
            <pc:sldMk cId="2435062543" sldId="1453"/>
            <ac:picMk id="2" creationId="{291A23D7-F759-4357-AA3A-F47B9BA6CCEC}"/>
          </ac:picMkLst>
        </pc:picChg>
      </pc:sldChg>
      <pc:sldChg chg="modSp ord">
        <pc:chgData name="moon ji hyun" userId="288062a3a526a2ae" providerId="Windows Live" clId="Web-{1294E66E-B3D5-48AE-B357-909D43EAA27B}" dt="2020-05-08T09:15:29.681" v="696" actId="1076"/>
        <pc:sldMkLst>
          <pc:docMk/>
          <pc:sldMk cId="738642849" sldId="1454"/>
        </pc:sldMkLst>
        <pc:picChg chg="mod">
          <ac:chgData name="moon ji hyun" userId="288062a3a526a2ae" providerId="Windows Live" clId="Web-{1294E66E-B3D5-48AE-B357-909D43EAA27B}" dt="2020-05-08T09:15:29.681" v="696" actId="1076"/>
          <ac:picMkLst>
            <pc:docMk/>
            <pc:sldMk cId="738642849" sldId="1454"/>
            <ac:picMk id="2" creationId="{D1D21B68-D200-4EA4-B1B7-C3448A0B8394}"/>
          </ac:picMkLst>
        </pc:picChg>
      </pc:sldChg>
      <pc:sldChg chg="modSp">
        <pc:chgData name="moon ji hyun" userId="288062a3a526a2ae" providerId="Windows Live" clId="Web-{1294E66E-B3D5-48AE-B357-909D43EAA27B}" dt="2020-05-08T07:25:43.054" v="98"/>
        <pc:sldMkLst>
          <pc:docMk/>
          <pc:sldMk cId="3216438451" sldId="1455"/>
        </pc:sldMkLst>
        <pc:graphicFrameChg chg="mod modGraphic">
          <ac:chgData name="moon ji hyun" userId="288062a3a526a2ae" providerId="Windows Live" clId="Web-{1294E66E-B3D5-48AE-B357-909D43EAA27B}" dt="2020-05-08T07:25:43.054" v="98"/>
          <ac:graphicFrameMkLst>
            <pc:docMk/>
            <pc:sldMk cId="3216438451" sldId="1455"/>
            <ac:graphicFrameMk id="3" creationId="{E3A226E8-CFD7-4484-8ECA-67C59945673C}"/>
          </ac:graphicFrameMkLst>
        </pc:graphicFrameChg>
      </pc:sldChg>
      <pc:sldChg chg="modSp">
        <pc:chgData name="moon ji hyun" userId="288062a3a526a2ae" providerId="Windows Live" clId="Web-{1294E66E-B3D5-48AE-B357-909D43EAA27B}" dt="2020-05-08T08:46:01.763" v="536"/>
        <pc:sldMkLst>
          <pc:docMk/>
          <pc:sldMk cId="1135535416" sldId="1456"/>
        </pc:sldMkLst>
        <pc:spChg chg="mod">
          <ac:chgData name="moon ji hyun" userId="288062a3a526a2ae" providerId="Windows Live" clId="Web-{1294E66E-B3D5-48AE-B357-909D43EAA27B}" dt="2020-05-08T08:44:44.403" v="521" actId="1076"/>
          <ac:spMkLst>
            <pc:docMk/>
            <pc:sldMk cId="1135535416" sldId="1456"/>
            <ac:spMk id="5" creationId="{F629101B-4681-4816-A455-A04AD7ABF8B5}"/>
          </ac:spMkLst>
        </pc:spChg>
        <pc:picChg chg="mod">
          <ac:chgData name="moon ji hyun" userId="288062a3a526a2ae" providerId="Windows Live" clId="Web-{1294E66E-B3D5-48AE-B357-909D43EAA27B}" dt="2020-05-08T08:46:01.763" v="536"/>
          <ac:picMkLst>
            <pc:docMk/>
            <pc:sldMk cId="1135535416" sldId="1456"/>
            <ac:picMk id="2" creationId="{6B6D4834-358E-4FCB-8DEC-3699FCE4F2D8}"/>
          </ac:picMkLst>
        </pc:picChg>
      </pc:sldChg>
      <pc:sldChg chg="modSp">
        <pc:chgData name="moon ji hyun" userId="288062a3a526a2ae" providerId="Windows Live" clId="Web-{1294E66E-B3D5-48AE-B357-909D43EAA27B}" dt="2020-05-08T08:48:05.716" v="565" actId="20577"/>
        <pc:sldMkLst>
          <pc:docMk/>
          <pc:sldMk cId="3069362960" sldId="1459"/>
        </pc:sldMkLst>
        <pc:spChg chg="mod">
          <ac:chgData name="moon ji hyun" userId="288062a3a526a2ae" providerId="Windows Live" clId="Web-{1294E66E-B3D5-48AE-B357-909D43EAA27B}" dt="2020-05-08T08:48:05.716" v="565" actId="20577"/>
          <ac:spMkLst>
            <pc:docMk/>
            <pc:sldMk cId="3069362960" sldId="1459"/>
            <ac:spMk id="7" creationId="{DCF46C97-F8D4-4064-A9D0-BD6AA7700DBD}"/>
          </ac:spMkLst>
        </pc:spChg>
        <pc:picChg chg="mod modCrop">
          <ac:chgData name="moon ji hyun" userId="288062a3a526a2ae" providerId="Windows Live" clId="Web-{1294E66E-B3D5-48AE-B357-909D43EAA27B}" dt="2020-05-08T08:46:18.028" v="539"/>
          <ac:picMkLst>
            <pc:docMk/>
            <pc:sldMk cId="3069362960" sldId="1459"/>
            <ac:picMk id="2" creationId="{C27281E9-4DB5-4501-9E85-409757951DAD}"/>
          </ac:picMkLst>
        </pc:picChg>
      </pc:sldChg>
      <pc:sldChg chg="modSp">
        <pc:chgData name="moon ji hyun" userId="288062a3a526a2ae" providerId="Windows Live" clId="Web-{1294E66E-B3D5-48AE-B357-909D43EAA27B}" dt="2020-05-08T08:46:51.544" v="543" actId="1076"/>
        <pc:sldMkLst>
          <pc:docMk/>
          <pc:sldMk cId="1708562551" sldId="1461"/>
        </pc:sldMkLst>
        <pc:spChg chg="mod">
          <ac:chgData name="moon ji hyun" userId="288062a3a526a2ae" providerId="Windows Live" clId="Web-{1294E66E-B3D5-48AE-B357-909D43EAA27B}" dt="2020-05-08T08:46:51.544" v="543" actId="1076"/>
          <ac:spMkLst>
            <pc:docMk/>
            <pc:sldMk cId="1708562551" sldId="1461"/>
            <ac:spMk id="2" creationId="{FA3EDAA0-7AA4-4E78-A424-668D30A4A40B}"/>
          </ac:spMkLst>
        </pc:spChg>
        <pc:graphicFrameChg chg="mod">
          <ac:chgData name="moon ji hyun" userId="288062a3a526a2ae" providerId="Windows Live" clId="Web-{1294E66E-B3D5-48AE-B357-909D43EAA27B}" dt="2020-05-08T08:46:45.950" v="542" actId="1076"/>
          <ac:graphicFrameMkLst>
            <pc:docMk/>
            <pc:sldMk cId="1708562551" sldId="1461"/>
            <ac:graphicFrameMk id="5" creationId="{0A71EE4A-84B0-4E58-B38E-E3792251F197}"/>
          </ac:graphicFrameMkLst>
        </pc:graphicFrameChg>
      </pc:sldChg>
    </pc:docChg>
  </pc:docChgLst>
  <pc:docChgLst>
    <pc:chgData name="게스트 사용자" providerId="Windows Live" clId="Web-{64EB58F6-700A-496E-8A6B-201A643A72D5}"/>
    <pc:docChg chg="addSld delSld modSld sldOrd">
      <pc:chgData name="게스트 사용자" userId="" providerId="Windows Live" clId="Web-{64EB58F6-700A-496E-8A6B-201A643A72D5}" dt="2020-05-15T11:15:42.853" v="5693" actId="1076"/>
      <pc:docMkLst>
        <pc:docMk/>
      </pc:docMkLst>
      <pc:sldChg chg="modSp">
        <pc:chgData name="게스트 사용자" userId="" providerId="Windows Live" clId="Web-{64EB58F6-700A-496E-8A6B-201A643A72D5}" dt="2020-05-15T10:53:05.947" v="4076" actId="20577"/>
        <pc:sldMkLst>
          <pc:docMk/>
          <pc:sldMk cId="0" sldId="1310"/>
        </pc:sldMkLst>
        <pc:spChg chg="mod">
          <ac:chgData name="게스트 사용자" userId="" providerId="Windows Live" clId="Web-{64EB58F6-700A-496E-8A6B-201A643A72D5}" dt="2020-05-15T10:50:58.712" v="4004" actId="20577"/>
          <ac:spMkLst>
            <pc:docMk/>
            <pc:sldMk cId="0" sldId="1310"/>
            <ac:spMk id="4101" creationId="{00000000-0000-0000-0000-000000000000}"/>
          </ac:spMkLst>
        </pc:spChg>
        <pc:spChg chg="mod">
          <ac:chgData name="게스트 사용자" userId="" providerId="Windows Live" clId="Web-{64EB58F6-700A-496E-8A6B-201A643A72D5}" dt="2020-05-15T10:53:05.947" v="4076" actId="20577"/>
          <ac:spMkLst>
            <pc:docMk/>
            <pc:sldMk cId="0" sldId="1310"/>
            <ac:spMk id="4103" creationId="{00000000-0000-0000-0000-000000000000}"/>
          </ac:spMkLst>
        </pc:spChg>
      </pc:sldChg>
      <pc:sldChg chg="addSp modSp">
        <pc:chgData name="게스트 사용자" userId="" providerId="Windows Live" clId="Web-{64EB58F6-700A-496E-8A6B-201A643A72D5}" dt="2020-05-15T09:31:35.785" v="1465" actId="14100"/>
        <pc:sldMkLst>
          <pc:docMk/>
          <pc:sldMk cId="1282580141" sldId="1439"/>
        </pc:sldMkLst>
        <pc:spChg chg="add mod">
          <ac:chgData name="게스트 사용자" userId="" providerId="Windows Live" clId="Web-{64EB58F6-700A-496E-8A6B-201A643A72D5}" dt="2020-05-15T09:31:35.785" v="1465" actId="14100"/>
          <ac:spMkLst>
            <pc:docMk/>
            <pc:sldMk cId="1282580141" sldId="1439"/>
            <ac:spMk id="3" creationId="{9E978D47-78D1-4D53-891D-8505A2C72E99}"/>
          </ac:spMkLst>
        </pc:spChg>
      </pc:sldChg>
      <pc:sldChg chg="addSp modSp">
        <pc:chgData name="게스트 사용자" userId="" providerId="Windows Live" clId="Web-{64EB58F6-700A-496E-8A6B-201A643A72D5}" dt="2020-05-15T11:15:42.853" v="5693" actId="1076"/>
        <pc:sldMkLst>
          <pc:docMk/>
          <pc:sldMk cId="184987163" sldId="1452"/>
        </pc:sldMkLst>
        <pc:spChg chg="add mod">
          <ac:chgData name="게스트 사용자" userId="" providerId="Windows Live" clId="Web-{64EB58F6-700A-496E-8A6B-201A643A72D5}" dt="2020-05-15T10:14:56.604" v="1990" actId="20577"/>
          <ac:spMkLst>
            <pc:docMk/>
            <pc:sldMk cId="184987163" sldId="1452"/>
            <ac:spMk id="5" creationId="{001130F1-D023-4CBE-A041-6DE4DC3AB2C5}"/>
          </ac:spMkLst>
        </pc:spChg>
        <pc:spChg chg="mod">
          <ac:chgData name="게스트 사용자" userId="" providerId="Windows Live" clId="Web-{64EB58F6-700A-496E-8A6B-201A643A72D5}" dt="2020-05-15T11:15:42.853" v="5693" actId="1076"/>
          <ac:spMkLst>
            <pc:docMk/>
            <pc:sldMk cId="184987163" sldId="1452"/>
            <ac:spMk id="21" creationId="{00000000-0000-0000-0000-000000000000}"/>
          </ac:spMkLst>
        </pc:spChg>
      </pc:sldChg>
      <pc:sldChg chg="modSp ord">
        <pc:chgData name="게스트 사용자" userId="" providerId="Windows Live" clId="Web-{64EB58F6-700A-496E-8A6B-201A643A72D5}" dt="2020-05-15T10:49:57.618" v="3886"/>
        <pc:sldMkLst>
          <pc:docMk/>
          <pc:sldMk cId="2435062543" sldId="1453"/>
        </pc:sldMkLst>
        <pc:spChg chg="mod">
          <ac:chgData name="게스트 사용자" userId="" providerId="Windows Live" clId="Web-{64EB58F6-700A-496E-8A6B-201A643A72D5}" dt="2020-05-15T09:30:17.722" v="1281" actId="20577"/>
          <ac:spMkLst>
            <pc:docMk/>
            <pc:sldMk cId="2435062543" sldId="1453"/>
            <ac:spMk id="2" creationId="{B66D1299-8692-42B2-84C4-1BED76E3046D}"/>
          </ac:spMkLst>
        </pc:spChg>
      </pc:sldChg>
      <pc:sldChg chg="modSp">
        <pc:chgData name="게스트 사용자" userId="" providerId="Windows Live" clId="Web-{64EB58F6-700A-496E-8A6B-201A643A72D5}" dt="2020-05-15T10:54:02.932" v="4104" actId="20577"/>
        <pc:sldMkLst>
          <pc:docMk/>
          <pc:sldMk cId="738642849" sldId="1454"/>
        </pc:sldMkLst>
        <pc:spChg chg="mod">
          <ac:chgData name="게스트 사용자" userId="" providerId="Windows Live" clId="Web-{64EB58F6-700A-496E-8A6B-201A643A72D5}" dt="2020-05-15T10:54:02.932" v="4104" actId="20577"/>
          <ac:spMkLst>
            <pc:docMk/>
            <pc:sldMk cId="738642849" sldId="1454"/>
            <ac:spMk id="6" creationId="{B350B6D5-9643-44E0-9A91-CB39E25CE5A5}"/>
          </ac:spMkLst>
        </pc:spChg>
      </pc:sldChg>
      <pc:sldChg chg="ord">
        <pc:chgData name="게스트 사용자" userId="" providerId="Windows Live" clId="Web-{64EB58F6-700A-496E-8A6B-201A643A72D5}" dt="2020-05-15T10:49:57.618" v="3885"/>
        <pc:sldMkLst>
          <pc:docMk/>
          <pc:sldMk cId="1135535416" sldId="1456"/>
        </pc:sldMkLst>
      </pc:sldChg>
      <pc:sldChg chg="ord">
        <pc:chgData name="게스트 사용자" userId="" providerId="Windows Live" clId="Web-{64EB58F6-700A-496E-8A6B-201A643A72D5}" dt="2020-05-15T10:49:57.618" v="3883"/>
        <pc:sldMkLst>
          <pc:docMk/>
          <pc:sldMk cId="2578794959" sldId="1464"/>
        </pc:sldMkLst>
      </pc:sldChg>
      <pc:sldChg chg="ord">
        <pc:chgData name="게스트 사용자" userId="" providerId="Windows Live" clId="Web-{64EB58F6-700A-496E-8A6B-201A643A72D5}" dt="2020-05-15T10:49:57.602" v="3880"/>
        <pc:sldMkLst>
          <pc:docMk/>
          <pc:sldMk cId="1363475834" sldId="1465"/>
        </pc:sldMkLst>
      </pc:sldChg>
      <pc:sldChg chg="ord">
        <pc:chgData name="게스트 사용자" userId="" providerId="Windows Live" clId="Web-{64EB58F6-700A-496E-8A6B-201A643A72D5}" dt="2020-05-15T10:49:57.602" v="3881"/>
        <pc:sldMkLst>
          <pc:docMk/>
          <pc:sldMk cId="2021289384" sldId="1466"/>
        </pc:sldMkLst>
      </pc:sldChg>
      <pc:sldChg chg="ord">
        <pc:chgData name="게스트 사용자" userId="" providerId="Windows Live" clId="Web-{64EB58F6-700A-496E-8A6B-201A643A72D5}" dt="2020-05-15T10:49:57.618" v="3884"/>
        <pc:sldMkLst>
          <pc:docMk/>
          <pc:sldMk cId="549670295" sldId="1467"/>
        </pc:sldMkLst>
      </pc:sldChg>
      <pc:sldChg chg="ord">
        <pc:chgData name="게스트 사용자" userId="" providerId="Windows Live" clId="Web-{64EB58F6-700A-496E-8A6B-201A643A72D5}" dt="2020-05-15T10:49:57.618" v="3887"/>
        <pc:sldMkLst>
          <pc:docMk/>
          <pc:sldMk cId="2708398092" sldId="1468"/>
        </pc:sldMkLst>
      </pc:sldChg>
      <pc:sldChg chg="ord">
        <pc:chgData name="게스트 사용자" userId="" providerId="Windows Live" clId="Web-{64EB58F6-700A-496E-8A6B-201A643A72D5}" dt="2020-05-15T10:49:57.618" v="3882"/>
        <pc:sldMkLst>
          <pc:docMk/>
          <pc:sldMk cId="2049487900" sldId="1469"/>
        </pc:sldMkLst>
      </pc:sldChg>
      <pc:sldChg chg="del">
        <pc:chgData name="게스트 사용자" userId="" providerId="Windows Live" clId="Web-{64EB58F6-700A-496E-8A6B-201A643A72D5}" dt="2020-05-15T09:24:44.611" v="381"/>
        <pc:sldMkLst>
          <pc:docMk/>
          <pc:sldMk cId="3485665752" sldId="1471"/>
        </pc:sldMkLst>
      </pc:sldChg>
      <pc:sldChg chg="addSp modSp ord">
        <pc:chgData name="게스트 사용자" userId="" providerId="Windows Live" clId="Web-{64EB58F6-700A-496E-8A6B-201A643A72D5}" dt="2020-05-15T10:48:56.633" v="3879"/>
        <pc:sldMkLst>
          <pc:docMk/>
          <pc:sldMk cId="608125365" sldId="1472"/>
        </pc:sldMkLst>
        <pc:spChg chg="add mod">
          <ac:chgData name="게스트 사용자" userId="" providerId="Windows Live" clId="Web-{64EB58F6-700A-496E-8A6B-201A643A72D5}" dt="2020-05-15T09:23:38.814" v="284" actId="1076"/>
          <ac:spMkLst>
            <pc:docMk/>
            <pc:sldMk cId="608125365" sldId="1472"/>
            <ac:spMk id="2" creationId="{EB5522CE-ADBB-4905-B0A6-E8A1F5B04321}"/>
          </ac:spMkLst>
        </pc:spChg>
        <pc:spChg chg="add mod">
          <ac:chgData name="게스트 사용자" userId="" providerId="Windows Live" clId="Web-{64EB58F6-700A-496E-8A6B-201A643A72D5}" dt="2020-05-15T09:24:19.939" v="379" actId="20577"/>
          <ac:spMkLst>
            <pc:docMk/>
            <pc:sldMk cId="608125365" sldId="1472"/>
            <ac:spMk id="6" creationId="{6B72B656-24A7-42BD-80CD-E78AF7E714A4}"/>
          </ac:spMkLst>
        </pc:spChg>
        <pc:graphicFrameChg chg="mod modGraphic">
          <ac:chgData name="게스트 사용자" userId="" providerId="Windows Live" clId="Web-{64EB58F6-700A-496E-8A6B-201A643A72D5}" dt="2020-05-15T10:42:19.286" v="3878"/>
          <ac:graphicFrameMkLst>
            <pc:docMk/>
            <pc:sldMk cId="608125365" sldId="1472"/>
            <ac:graphicFrameMk id="4" creationId="{24238ABD-AB74-44A3-8CD7-3EFD98C664E7}"/>
          </ac:graphicFrameMkLst>
        </pc:graphicFrameChg>
      </pc:sldChg>
      <pc:sldChg chg="ord">
        <pc:chgData name="게스트 사용자" userId="" providerId="Windows Live" clId="Web-{64EB58F6-700A-496E-8A6B-201A643A72D5}" dt="2020-05-15T10:49:57.618" v="3888"/>
        <pc:sldMkLst>
          <pc:docMk/>
          <pc:sldMk cId="2364423485" sldId="1474"/>
        </pc:sldMkLst>
      </pc:sldChg>
      <pc:sldChg chg="modSp ord">
        <pc:chgData name="게스트 사용자" userId="" providerId="Windows Live" clId="Web-{64EB58F6-700A-496E-8A6B-201A643A72D5}" dt="2020-05-15T10:50:29.712" v="3919"/>
        <pc:sldMkLst>
          <pc:docMk/>
          <pc:sldMk cId="3581767196" sldId="1475"/>
        </pc:sldMkLst>
        <pc:spChg chg="mod">
          <ac:chgData name="게스트 사용자" userId="" providerId="Windows Live" clId="Web-{64EB58F6-700A-496E-8A6B-201A643A72D5}" dt="2020-05-15T10:50:29.712" v="3919"/>
          <ac:spMkLst>
            <pc:docMk/>
            <pc:sldMk cId="3581767196" sldId="1475"/>
            <ac:spMk id="2052" creationId="{00000000-0000-0000-0000-000000000000}"/>
          </ac:spMkLst>
        </pc:spChg>
      </pc:sldChg>
      <pc:sldChg chg="addSp delSp modSp ord">
        <pc:chgData name="게스트 사용자" userId="" providerId="Windows Live" clId="Web-{64EB58F6-700A-496E-8A6B-201A643A72D5}" dt="2020-05-15T10:52:41.384" v="4074"/>
        <pc:sldMkLst>
          <pc:docMk/>
          <pc:sldMk cId="3508467729" sldId="1476"/>
        </pc:sldMkLst>
        <pc:spChg chg="mod topLvl">
          <ac:chgData name="게스트 사용자" userId="" providerId="Windows Live" clId="Web-{64EB58F6-700A-496E-8A6B-201A643A72D5}" dt="2020-05-15T10:51:14.212" v="4011"/>
          <ac:spMkLst>
            <pc:docMk/>
            <pc:sldMk cId="3508467729" sldId="1476"/>
            <ac:spMk id="14" creationId="{00000000-0000-0000-0000-000000000000}"/>
          </ac:spMkLst>
        </pc:spChg>
        <pc:spChg chg="add del mod topLvl">
          <ac:chgData name="게스트 사용자" userId="" providerId="Windows Live" clId="Web-{64EB58F6-700A-496E-8A6B-201A643A72D5}" dt="2020-05-15T10:52:41.384" v="4074"/>
          <ac:spMkLst>
            <pc:docMk/>
            <pc:sldMk cId="3508467729" sldId="1476"/>
            <ac:spMk id="2052" creationId="{00000000-0000-0000-0000-000000000000}"/>
          </ac:spMkLst>
        </pc:spChg>
        <pc:grpChg chg="add del">
          <ac:chgData name="게스트 사용자" userId="" providerId="Windows Live" clId="Web-{64EB58F6-700A-496E-8A6B-201A643A72D5}" dt="2020-05-15T10:51:14.212" v="4011"/>
          <ac:grpSpMkLst>
            <pc:docMk/>
            <pc:sldMk cId="3508467729" sldId="1476"/>
            <ac:grpSpMk id="2050" creationId="{00000000-0000-0000-0000-000000000000}"/>
          </ac:grpSpMkLst>
        </pc:grpChg>
      </pc:sldChg>
      <pc:sldChg chg="addSp delSp modSp">
        <pc:chgData name="게스트 사용자" userId="" providerId="Windows Live" clId="Web-{64EB58F6-700A-496E-8A6B-201A643A72D5}" dt="2020-05-15T11:14:39.571" v="5690" actId="1076"/>
        <pc:sldMkLst>
          <pc:docMk/>
          <pc:sldMk cId="3839591340" sldId="1478"/>
        </pc:sldMkLst>
        <pc:spChg chg="mod">
          <ac:chgData name="게스트 사용자" userId="" providerId="Windows Live" clId="Web-{64EB58F6-700A-496E-8A6B-201A643A72D5}" dt="2020-05-15T11:14:31.399" v="5687" actId="1076"/>
          <ac:spMkLst>
            <pc:docMk/>
            <pc:sldMk cId="3839591340" sldId="1478"/>
            <ac:spMk id="6" creationId="{8F2C64AC-210A-42F9-BBCF-EA88DE32780C}"/>
          </ac:spMkLst>
        </pc:spChg>
        <pc:spChg chg="mod">
          <ac:chgData name="게스트 사용자" userId="" providerId="Windows Live" clId="Web-{64EB58F6-700A-496E-8A6B-201A643A72D5}" dt="2020-05-15T11:05:22.833" v="5261"/>
          <ac:spMkLst>
            <pc:docMk/>
            <pc:sldMk cId="3839591340" sldId="1478"/>
            <ac:spMk id="7" creationId="{90E42F2B-4D71-4AB9-883B-61510447C6B4}"/>
          </ac:spMkLst>
        </pc:spChg>
        <pc:spChg chg="add mod">
          <ac:chgData name="게스트 사용자" userId="" providerId="Windows Live" clId="Web-{64EB58F6-700A-496E-8A6B-201A643A72D5}" dt="2020-05-15T10:21:55.138" v="2534" actId="20577"/>
          <ac:spMkLst>
            <pc:docMk/>
            <pc:sldMk cId="3839591340" sldId="1478"/>
            <ac:spMk id="16" creationId="{28FC8128-1004-4880-987A-C44F56F971EF}"/>
          </ac:spMkLst>
        </pc:spChg>
        <pc:spChg chg="add del mod">
          <ac:chgData name="게스트 사용자" userId="" providerId="Windows Live" clId="Web-{64EB58F6-700A-496E-8A6B-201A643A72D5}" dt="2020-05-15T11:08:41.788" v="5491"/>
          <ac:spMkLst>
            <pc:docMk/>
            <pc:sldMk cId="3839591340" sldId="1478"/>
            <ac:spMk id="19" creationId="{C9800914-9B82-456A-B505-2F2694C3074E}"/>
          </ac:spMkLst>
        </pc:spChg>
        <pc:spChg chg="add mod">
          <ac:chgData name="게스트 사용자" userId="" providerId="Windows Live" clId="Web-{64EB58F6-700A-496E-8A6B-201A643A72D5}" dt="2020-05-15T11:11:35.367" v="5685" actId="1076"/>
          <ac:spMkLst>
            <pc:docMk/>
            <pc:sldMk cId="3839591340" sldId="1478"/>
            <ac:spMk id="20" creationId="{E12B0ABF-C51A-44F4-A432-4F041656CE6E}"/>
          </ac:spMkLst>
        </pc:spChg>
        <pc:spChg chg="mod">
          <ac:chgData name="게스트 사용자" userId="" providerId="Windows Live" clId="Web-{64EB58F6-700A-496E-8A6B-201A643A72D5}" dt="2020-05-15T11:02:01.044" v="5054" actId="1076"/>
          <ac:spMkLst>
            <pc:docMk/>
            <pc:sldMk cId="3839591340" sldId="1478"/>
            <ac:spMk id="27654" creationId="{00000000-0000-0000-0000-000000000000}"/>
          </ac:spMkLst>
        </pc:spChg>
        <pc:spChg chg="mod">
          <ac:chgData name="게스트 사용자" userId="" providerId="Windows Live" clId="Web-{64EB58F6-700A-496E-8A6B-201A643A72D5}" dt="2020-05-15T11:14:39.555" v="5689" actId="1076"/>
          <ac:spMkLst>
            <pc:docMk/>
            <pc:sldMk cId="3839591340" sldId="1478"/>
            <ac:spMk id="27657" creationId="{00000000-0000-0000-0000-000000000000}"/>
          </ac:spMkLst>
        </pc:spChg>
        <pc:spChg chg="mod">
          <ac:chgData name="게스트 사용자" userId="" providerId="Windows Live" clId="Web-{64EB58F6-700A-496E-8A6B-201A643A72D5}" dt="2020-05-15T11:14:39.571" v="5690" actId="1076"/>
          <ac:spMkLst>
            <pc:docMk/>
            <pc:sldMk cId="3839591340" sldId="1478"/>
            <ac:spMk id="27658" creationId="{00000000-0000-0000-0000-000000000000}"/>
          </ac:spMkLst>
        </pc:spChg>
        <pc:grpChg chg="mod">
          <ac:chgData name="게스트 사용자" userId="" providerId="Windows Live" clId="Web-{64EB58F6-700A-496E-8A6B-201A643A72D5}" dt="2020-05-15T11:14:39.524" v="5688" actId="1076"/>
          <ac:grpSpMkLst>
            <pc:docMk/>
            <pc:sldMk cId="3839591340" sldId="1478"/>
            <ac:grpSpMk id="2" creationId="{00000000-0000-0000-0000-000000000000}"/>
          </ac:grpSpMkLst>
        </pc:grpChg>
        <pc:grpChg chg="mod">
          <ac:chgData name="게스트 사용자" userId="" providerId="Windows Live" clId="Web-{64EB58F6-700A-496E-8A6B-201A643A72D5}" dt="2020-05-15T11:02:14.997" v="5058" actId="1076"/>
          <ac:grpSpMkLst>
            <pc:docMk/>
            <pc:sldMk cId="3839591340" sldId="1478"/>
            <ac:grpSpMk id="5" creationId="{505AD4C9-D2AE-4796-8B6A-25E771BB68A0}"/>
          </ac:grpSpMkLst>
        </pc:grpChg>
        <pc:picChg chg="mod">
          <ac:chgData name="게스트 사용자" userId="" providerId="Windows Live" clId="Web-{64EB58F6-700A-496E-8A6B-201A643A72D5}" dt="2020-05-15T11:02:15.075" v="5061" actId="1076"/>
          <ac:picMkLst>
            <pc:docMk/>
            <pc:sldMk cId="3839591340" sldId="1478"/>
            <ac:picMk id="8" creationId="{C0535404-4E94-4654-B5B2-6E295A997B8A}"/>
          </ac:picMkLst>
        </pc:picChg>
      </pc:sldChg>
      <pc:sldChg chg="addSp delSp modSp add ord replId">
        <pc:chgData name="게스트 사용자" userId="" providerId="Windows Live" clId="Web-{64EB58F6-700A-496E-8A6B-201A643A72D5}" dt="2020-05-15T09:57:59.239" v="1935" actId="1076"/>
        <pc:sldMkLst>
          <pc:docMk/>
          <pc:sldMk cId="4163088727" sldId="1479"/>
        </pc:sldMkLst>
        <pc:spChg chg="add mod">
          <ac:chgData name="게스트 사용자" userId="" providerId="Windows Live" clId="Web-{64EB58F6-700A-496E-8A6B-201A643A72D5}" dt="2020-05-15T09:57:59.239" v="1935" actId="1076"/>
          <ac:spMkLst>
            <pc:docMk/>
            <pc:sldMk cId="4163088727" sldId="1479"/>
            <ac:spMk id="5" creationId="{50E6A0C5-9E90-427D-9B31-F18DD41D2669}"/>
          </ac:spMkLst>
        </pc:spChg>
        <pc:spChg chg="mod">
          <ac:chgData name="게스트 사용자" userId="" providerId="Windows Live" clId="Web-{64EB58F6-700A-496E-8A6B-201A643A72D5}" dt="2020-05-15T09:44:33.437" v="1524" actId="20577"/>
          <ac:spMkLst>
            <pc:docMk/>
            <pc:sldMk cId="4163088727" sldId="1479"/>
            <ac:spMk id="21" creationId="{00000000-0000-0000-0000-000000000000}"/>
          </ac:spMkLst>
        </pc:spChg>
        <pc:spChg chg="mod">
          <ac:chgData name="게스트 사용자" userId="" providerId="Windows Live" clId="Web-{64EB58F6-700A-496E-8A6B-201A643A72D5}" dt="2020-05-15T09:44:38.999" v="1545" actId="20577"/>
          <ac:spMkLst>
            <pc:docMk/>
            <pc:sldMk cId="4163088727" sldId="1479"/>
            <ac:spMk id="22" creationId="{00000000-0000-0000-0000-000000000000}"/>
          </ac:spMkLst>
        </pc:spChg>
        <pc:graphicFrameChg chg="del">
          <ac:chgData name="게스트 사용자" userId="" providerId="Windows Live" clId="Web-{64EB58F6-700A-496E-8A6B-201A643A72D5}" dt="2020-05-15T09:44:07.609" v="1467"/>
          <ac:graphicFrameMkLst>
            <pc:docMk/>
            <pc:sldMk cId="4163088727" sldId="1479"/>
            <ac:graphicFrameMk id="3" creationId="{E3A226E8-CFD7-4484-8ECA-67C59945673C}"/>
          </ac:graphicFrameMkLst>
        </pc:graphicFrameChg>
        <pc:picChg chg="add mod">
          <ac:chgData name="게스트 사용자" userId="" providerId="Windows Live" clId="Web-{64EB58F6-700A-496E-8A6B-201A643A72D5}" dt="2020-05-15T09:44:42.781" v="1547" actId="1076"/>
          <ac:picMkLst>
            <pc:docMk/>
            <pc:sldMk cId="4163088727" sldId="1479"/>
            <ac:picMk id="2" creationId="{4B23F14E-4295-4AE2-9B58-3912767AD1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F7759C3-9461-474C-A473-3D9C5B702E37}" type="datetimeFigureOut">
              <a:rPr lang="en-US" altLang="ko-KR"/>
              <a:pPr/>
              <a:t>5/24/2020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53AB5E53-0653-421F-AFED-B386497D7C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429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378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49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806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023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823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16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29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69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4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418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50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1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92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83740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9835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19565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21794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2990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7981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107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17158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976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3649078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170684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8127471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96188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5475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fld id="{62467CE9-E347-4240-A769-1B305EC06FAB}" type="slidenum">
              <a:rPr lang="id-ID" altLang="ko-KR" sz="2400" b="1"/>
              <a:pPr algn="ctr"/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</p:sldLayoutIdLst>
  <p:transition/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50" cy="5546037"/>
            <a:chOff x="5714696" y="4242508"/>
            <a:chExt cx="12872495" cy="5546860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7391309" y="4524208"/>
              <a:ext cx="9572629" cy="2678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2020</a:t>
              </a:r>
              <a:r>
                <a:rPr lang="ko-KR" altLang="en-US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년도 </a:t>
              </a:r>
              <a:r>
                <a:rPr lang="en-US" altLang="ko-KR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1</a:t>
              </a:r>
              <a:r>
                <a:rPr lang="ko-KR" altLang="en-US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학기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소프트웨어공학캡스톤프로젝트</a:t>
              </a:r>
              <a:endParaRPr lang="en-US" altLang="ko-KR" sz="3200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데이터베이스 교육 플랫폼</a:t>
              </a:r>
              <a:endParaRPr lang="ko-KR" altLang="en-US" sz="6000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6</a:t>
              </a:r>
              <a:r>
                <a:rPr lang="ko-KR" altLang="en-US" sz="6000" b="1" dirty="0" smtClean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차 </a:t>
              </a:r>
              <a:r>
                <a:rPr lang="ko-KR" altLang="en-US" sz="6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신규 진행사항</a:t>
              </a:r>
              <a:endParaRPr lang="en-US" altLang="ko-KR" sz="6000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10035463" y="7850088"/>
              <a:ext cx="4186101" cy="193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팀 </a:t>
              </a:r>
              <a:r>
                <a:rPr lang="ko-KR" altLang="en-US" sz="4000" dirty="0" err="1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디비디비딥</a:t>
              </a:r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2020. 05. </a:t>
              </a:r>
              <a:r>
                <a:rPr lang="en-US" altLang="ko-KR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2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5</a:t>
              </a:r>
              <a:r>
                <a:rPr lang="en-US" altLang="ko-KR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.</a:t>
              </a: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F46C97-F8D4-4064-A9D0-BD6AA7700DBD}"/>
              </a:ext>
            </a:extLst>
          </p:cNvPr>
          <p:cNvSpPr txBox="1"/>
          <p:nvPr/>
        </p:nvSpPr>
        <p:spPr>
          <a:xfrm>
            <a:off x="5035965" y="11723260"/>
            <a:ext cx="14270838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회원가입 기능으로 요구하는 폼을 채워 넣고 버튼을 누르면</a:t>
            </a:r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정보가 </a:t>
            </a:r>
            <a:r>
              <a:rPr lang="ko-KR" altLang="en-US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DB에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전송되며 회원가입이 완료되었다는 창을 띄운다.</a:t>
            </a:r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36FA387-7752-414E-80AC-29A3F69AA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463" y="3117085"/>
            <a:ext cx="7986837" cy="596182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2DF90C-3EDC-4003-9235-7F4C326E7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84" y="3171605"/>
            <a:ext cx="7929433" cy="591017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8AC0390E-C3DF-4881-8E9F-ABA1F74659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612"/>
          <a:stretch/>
        </p:blipFill>
        <p:spPr>
          <a:xfrm>
            <a:off x="8287953" y="9446750"/>
            <a:ext cx="7826304" cy="120032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1A12FBDF-45B1-417F-A952-B525B182A57F}"/>
              </a:ext>
            </a:extLst>
          </p:cNvPr>
          <p:cNvSpPr/>
          <p:nvPr/>
        </p:nvSpPr>
        <p:spPr>
          <a:xfrm>
            <a:off x="10944904" y="1932923"/>
            <a:ext cx="246725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SIGN UP</a:t>
            </a:r>
            <a:endParaRPr lang="en-US" sz="4000">
              <a:solidFill>
                <a:schemeClr val="tx1"/>
              </a:solidFill>
              <a:latin typeface="Consolas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7949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F46C97-F8D4-4064-A9D0-BD6AA7700DBD}"/>
              </a:ext>
            </a:extLst>
          </p:cNvPr>
          <p:cNvSpPr txBox="1"/>
          <p:nvPr/>
        </p:nvSpPr>
        <p:spPr>
          <a:xfrm>
            <a:off x="5648621" y="12109199"/>
            <a:ext cx="13091919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앞선 개발 사항과 관련된 데이터베이스</a:t>
            </a:r>
          </a:p>
          <a:p>
            <a:pPr algn="ctr"/>
            <a:r>
              <a:rPr lang="ko-KR" altLang="en-US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Django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관리자 페이지를 통해 추가/삭제/변경이 가능하다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F7DE11-39BB-4720-BE19-56963FC4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648" y="6616396"/>
            <a:ext cx="7468428" cy="373421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4" descr="스크린샷, 조류이(가) 표시된 사진&#10;&#10;매우 높은 신뢰도로 생성된 설명">
            <a:extLst>
              <a:ext uri="{FF2B5EF4-FFF2-40B4-BE49-F238E27FC236}">
                <a16:creationId xmlns:a16="http://schemas.microsoft.com/office/drawing/2014/main" id="{3BF653C7-D24D-4EC3-8564-07979C0D8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037" y="2921851"/>
            <a:ext cx="13072015" cy="381348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2A67D8-9A84-4D65-A8D1-FAD61FAAF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358" y="3925368"/>
            <a:ext cx="12534368" cy="314723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FFF036-0EC1-41EA-A4A9-5FB7186E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352" y="7083615"/>
            <a:ext cx="6012771" cy="407940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08B055E-6BFD-4FB3-B278-798747E44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5785" y="6732480"/>
            <a:ext cx="7317291" cy="494966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26">
            <a:extLst>
              <a:ext uri="{FF2B5EF4-FFF2-40B4-BE49-F238E27FC236}">
                <a16:creationId xmlns:a16="http://schemas.microsoft.com/office/drawing/2014/main" id="{376BEE80-A0B0-470C-B56A-C34FFF985D2B}"/>
              </a:ext>
            </a:extLst>
          </p:cNvPr>
          <p:cNvSpPr/>
          <p:nvPr/>
        </p:nvSpPr>
        <p:spPr>
          <a:xfrm>
            <a:off x="10521712" y="1932923"/>
            <a:ext cx="331364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OVERALL DB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879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F46C97-F8D4-4064-A9D0-BD6AA7700DBD}"/>
              </a:ext>
            </a:extLst>
          </p:cNvPr>
          <p:cNvSpPr txBox="1"/>
          <p:nvPr/>
        </p:nvSpPr>
        <p:spPr>
          <a:xfrm>
            <a:off x="5452193" y="11785256"/>
            <a:ext cx="1427083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Admin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 페이지에서 계정 모델을 확인 할 수 있다.</a:t>
            </a:r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086E432-EF0A-46B2-9C42-BE4DA264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089" y="3258156"/>
            <a:ext cx="16270740" cy="80603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06E3FC41-0E79-42BE-9DCC-C0367475B0C6}"/>
              </a:ext>
            </a:extLst>
          </p:cNvPr>
          <p:cNvSpPr/>
          <p:nvPr/>
        </p:nvSpPr>
        <p:spPr>
          <a:xfrm>
            <a:off x="4831608" y="5661546"/>
            <a:ext cx="10601593" cy="137362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DB32B6D4-B81D-4289-AED7-066F75251FC5}"/>
              </a:ext>
            </a:extLst>
          </p:cNvPr>
          <p:cNvSpPr/>
          <p:nvPr/>
        </p:nvSpPr>
        <p:spPr>
          <a:xfrm>
            <a:off x="10521712" y="1932923"/>
            <a:ext cx="331364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OVERALL DB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893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F46C97-F8D4-4064-A9D0-BD6AA7700DBD}"/>
              </a:ext>
            </a:extLst>
          </p:cNvPr>
          <p:cNvSpPr txBox="1"/>
          <p:nvPr/>
        </p:nvSpPr>
        <p:spPr>
          <a:xfrm>
            <a:off x="5049171" y="12086286"/>
            <a:ext cx="1427083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등록된 계정의 수와 그에 따른 정보를 확인 할 수 있다.</a:t>
            </a: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0BBC63-366B-4E83-8EE2-45A5A1BD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34" y="3182148"/>
            <a:ext cx="13386408" cy="642223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EC2A287-9AC7-403D-AE90-961083E5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806" y="4395024"/>
            <a:ext cx="13059423" cy="699282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3" name="Rectangle 26">
            <a:extLst>
              <a:ext uri="{FF2B5EF4-FFF2-40B4-BE49-F238E27FC236}">
                <a16:creationId xmlns:a16="http://schemas.microsoft.com/office/drawing/2014/main" id="{6593108E-7CC6-42D8-B0E3-9B1D85464A9F}"/>
              </a:ext>
            </a:extLst>
          </p:cNvPr>
          <p:cNvSpPr/>
          <p:nvPr/>
        </p:nvSpPr>
        <p:spPr>
          <a:xfrm>
            <a:off x="10521712" y="1932923"/>
            <a:ext cx="331364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OVERALL DB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58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593248" y="5171569"/>
            <a:ext cx="13231120" cy="3389273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6166958" y="5207168"/>
              <a:ext cx="11957413" cy="128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스프린트 검토 회의 진행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4677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018365" y="1025100"/>
            <a:ext cx="431872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회의 진행사항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0B6D5-9643-44E0-9A91-CB39E25CE5A5}"/>
              </a:ext>
            </a:extLst>
          </p:cNvPr>
          <p:cNvSpPr txBox="1"/>
          <p:nvPr/>
        </p:nvSpPr>
        <p:spPr>
          <a:xfrm>
            <a:off x="5661263" y="12297315"/>
            <a:ext cx="13038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트렐로를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이용해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스프린트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백로그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관리</a:t>
            </a:r>
            <a:endParaRPr lang="en-US" altLang="ko-KR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B2A160B2-C7C5-4D96-8D46-97BECA9A0C98}"/>
              </a:ext>
            </a:extLst>
          </p:cNvPr>
          <p:cNvSpPr/>
          <p:nvPr/>
        </p:nvSpPr>
        <p:spPr>
          <a:xfrm>
            <a:off x="9252137" y="1932923"/>
            <a:ext cx="5852797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SCRUM BOARD-TRELLO </a:t>
            </a:r>
          </a:p>
        </p:txBody>
      </p:sp>
      <p:pic>
        <p:nvPicPr>
          <p:cNvPr id="8" name="그림 11" descr="남자, 여자, 개, 눈이(가) 표시된 사진&#10;&#10;매우 높은 신뢰도로 생성된 설명">
            <a:extLst>
              <a:ext uri="{FF2B5EF4-FFF2-40B4-BE49-F238E27FC236}">
                <a16:creationId xmlns:a16="http://schemas.microsoft.com/office/drawing/2014/main" id="{7B8B5C57-E6B5-42E2-B0CB-208B8379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468" y="3249036"/>
            <a:ext cx="18087416" cy="8441789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86428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622695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소멸 차트</a:t>
            </a:r>
          </a:p>
        </p:txBody>
      </p:sp>
      <p:pic>
        <p:nvPicPr>
          <p:cNvPr id="2" name="그림 3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4B23F14E-4295-4AE2-9B58-3912767AD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55" y="3011234"/>
            <a:ext cx="14010026" cy="820864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4" name="Rectangle 26">
            <a:extLst>
              <a:ext uri="{FF2B5EF4-FFF2-40B4-BE49-F238E27FC236}">
                <a16:creationId xmlns:a16="http://schemas.microsoft.com/office/drawing/2014/main" id="{1C09F71E-366C-4578-A438-2D62B23202B6}"/>
              </a:ext>
            </a:extLst>
          </p:cNvPr>
          <p:cNvSpPr/>
          <p:nvPr/>
        </p:nvSpPr>
        <p:spPr>
          <a:xfrm>
            <a:off x="9957455" y="1932923"/>
            <a:ext cx="4442155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BURNDOWN CHART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6A0C5-9E90-427D-9B31-F18DD41D2669}"/>
              </a:ext>
            </a:extLst>
          </p:cNvPr>
          <p:cNvSpPr txBox="1"/>
          <p:nvPr/>
        </p:nvSpPr>
        <p:spPr>
          <a:xfrm>
            <a:off x="5595866" y="11896683"/>
            <a:ext cx="140013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실제 남은 업무량이 예측한 남은 업무량보다 비교적 많은 상태</a:t>
            </a:r>
          </a:p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다음 스프린트는 이를 고려해서 업무량을 조절할 예정</a:t>
            </a:r>
          </a:p>
        </p:txBody>
      </p:sp>
    </p:spTree>
    <p:extLst>
      <p:ext uri="{BB962C8B-B14F-4D97-AF65-F5344CB8AC3E}">
        <p14:creationId xmlns:p14="http://schemas.microsoft.com/office/powerpoint/2010/main" val="41630887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22">
            <a:extLst>
              <a:ext uri="{FF2B5EF4-FFF2-40B4-BE49-F238E27FC236}">
                <a16:creationId xmlns:a16="http://schemas.microsoft.com/office/drawing/2014/main" id="{9A286CAA-2875-49C8-B2CC-E7D525E5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268" y="3107328"/>
            <a:ext cx="3960369" cy="576185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6" name="그림 11" descr="남자, 여자, 개, 눈이(가) 표시된 사진&#10;&#10;매우 높은 신뢰도로 생성된 설명">
            <a:extLst>
              <a:ext uri="{FF2B5EF4-FFF2-40B4-BE49-F238E27FC236}">
                <a16:creationId xmlns:a16="http://schemas.microsoft.com/office/drawing/2014/main" id="{A89DAD06-EF62-48A5-A63F-B93E05D45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038" y="6883755"/>
            <a:ext cx="7377234" cy="338326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sp>
        <p:nvSpPr>
          <p:cNvPr id="21" name="Rectangle 25"/>
          <p:cNvSpPr/>
          <p:nvPr/>
        </p:nvSpPr>
        <p:spPr>
          <a:xfrm>
            <a:off x="9279092" y="1005267"/>
            <a:ext cx="581766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중간 산출물 정리</a:t>
            </a:r>
          </a:p>
        </p:txBody>
      </p:sp>
      <p:sp>
        <p:nvSpPr>
          <p:cNvPr id="22" name="Rectangle 26"/>
          <p:cNvSpPr/>
          <p:nvPr/>
        </p:nvSpPr>
        <p:spPr>
          <a:xfrm>
            <a:off x="7700426" y="1932923"/>
            <a:ext cx="8956211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MID-DELIVERABLES ORGANIZATION </a:t>
            </a:r>
            <a:endParaRPr lang="en-US" sz="4000">
              <a:solidFill>
                <a:schemeClr val="tx1"/>
              </a:solidFill>
              <a:latin typeface="Consolas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91015-0EA4-4EE7-9A92-F86799C222A0}"/>
              </a:ext>
            </a:extLst>
          </p:cNvPr>
          <p:cNvSpPr txBox="1"/>
          <p:nvPr/>
        </p:nvSpPr>
        <p:spPr>
          <a:xfrm>
            <a:off x="5281611" y="12497256"/>
            <a:ext cx="13038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중간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보고서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작성을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위해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중간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정리</a:t>
            </a:r>
            <a:endParaRPr lang="en-US" altLang="ko-KR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29393-BAB5-4FB6-87FE-760C572974AE}"/>
              </a:ext>
            </a:extLst>
          </p:cNvPr>
          <p:cNvSpPr txBox="1"/>
          <p:nvPr/>
        </p:nvSpPr>
        <p:spPr>
          <a:xfrm>
            <a:off x="5804759" y="11100584"/>
            <a:ext cx="120196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TRELLO/GOOGLE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문서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/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시트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등 을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이용한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 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회의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자료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및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과정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중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발생한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산출물</a:t>
            </a:r>
            <a:endParaRPr lang="en-US" altLang="ko-KR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E2F9F96-676C-402E-8718-2618ADC39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305" y="3414114"/>
            <a:ext cx="5274275" cy="13093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9">
            <a:extLst>
              <a:ext uri="{FF2B5EF4-FFF2-40B4-BE49-F238E27FC236}">
                <a16:creationId xmlns:a16="http://schemas.microsoft.com/office/drawing/2014/main" id="{F10C6CE4-CF90-4883-BE14-7A9BF994C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9854" y="5341311"/>
            <a:ext cx="9595204" cy="12938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40E45F3F-C68D-4EBD-8F6D-2BF864CBA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5740" y="7164438"/>
            <a:ext cx="3708849" cy="12865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그림 12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A66295C6-41CB-4596-BC8A-FE477218E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9473" y="9026769"/>
            <a:ext cx="5040156" cy="12808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AE73E1C-7C13-482E-8071-D5003B79B5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215" r="427" b="322"/>
          <a:stretch/>
        </p:blipFill>
        <p:spPr>
          <a:xfrm>
            <a:off x="1624288" y="2771941"/>
            <a:ext cx="4639817" cy="5992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그림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0ACC09B-0CB8-4474-BA0A-5FC6EC416E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5933" y="3019475"/>
            <a:ext cx="4539838" cy="66573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2CF9F57-EACC-498E-AE0F-EBBA82FE85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7492" y="3421001"/>
            <a:ext cx="4453406" cy="69939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871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7502453" y="1025100"/>
            <a:ext cx="935055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/>
                <a:ea typeface="KoPubWorld돋움체_Pro Bold"/>
                <a:cs typeface="KoPubWorld돋움체_Pro Bold" panose="00000800000000000000" pitchFamily="50" charset="-127"/>
              </a:rPr>
              <a:t>개발 진행 애로사항 및 개선 방향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526247" y="1963700"/>
            <a:ext cx="530457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KoPubWorld돋움체_Pro Bold"/>
                <a:cs typeface="KoPubWorld돋움체_Pro Bold" panose="00000800000000000000" pitchFamily="50" charset="-127"/>
              </a:rPr>
              <a:t>PROBLEMS &amp; SOLUTION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4238ABD-AB74-44A3-8CD7-3EFD98C66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23659"/>
              </p:ext>
            </p:extLst>
          </p:nvPr>
        </p:nvGraphicFramePr>
        <p:xfrm>
          <a:off x="1895259" y="2992202"/>
          <a:ext cx="20367282" cy="98206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72172">
                  <a:extLst>
                    <a:ext uri="{9D8B030D-6E8A-4147-A177-3AD203B41FA5}">
                      <a16:colId xmlns:a16="http://schemas.microsoft.com/office/drawing/2014/main" val="113421410"/>
                    </a:ext>
                  </a:extLst>
                </a:gridCol>
                <a:gridCol w="14695110">
                  <a:extLst>
                    <a:ext uri="{9D8B030D-6E8A-4147-A177-3AD203B41FA5}">
                      <a16:colId xmlns:a16="http://schemas.microsoft.com/office/drawing/2014/main" val="4231873922"/>
                    </a:ext>
                  </a:extLst>
                </a:gridCol>
              </a:tblGrid>
              <a:tr h="1210330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현재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개선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4110505"/>
                  </a:ext>
                </a:extLst>
              </a:tr>
              <a:tr h="1983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통합의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GIT을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이용한 </a:t>
                      </a:r>
                      <a:r>
                        <a:rPr lang="ko-KR" altLang="en-US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작업물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통합에 오류가 자주 발생하였다. 지속적으로 백업을 하여 작업물을 보호하고, 3~4일에 한번씩 작업물을 통합하는 시간을 가진다.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4064872"/>
                  </a:ext>
                </a:extLst>
              </a:tr>
              <a:tr h="1745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장고 </a:t>
                      </a:r>
                      <a:r>
                        <a:rPr lang="en-US" altLang="ko-KR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URL </a:t>
                      </a:r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매핑의 어려움</a:t>
                      </a:r>
                      <a:r>
                        <a:rPr lang="en-US" altLang="ko-KR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 </a:t>
                      </a:r>
                      <a:endParaRPr lang="ko-KR" altLang="en-US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Fragment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를 이용하여 화면을 두개로 분할 후 목차를 생성하거나 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context-processor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을 이용하여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목차를 완성한다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</a:t>
                      </a:r>
                      <a:endParaRPr lang="ko-KR" altLang="en-US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8309970"/>
                  </a:ext>
                </a:extLst>
              </a:tr>
              <a:tr h="251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스크럼 실천의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매일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일일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스크럼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회의를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진행하는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것이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실질적으로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 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어려웠다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</a:t>
                      </a:r>
                      <a:endParaRPr lang="ko-KR" altLang="en-US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그러나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회의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시간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외에도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지속적으로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팀원들과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서로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소통을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서로의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사항이나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서로의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업무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보조를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수행하였다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1563025"/>
                  </a:ext>
                </a:extLst>
              </a:tr>
              <a:tr h="2363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익숙하지 않은 언어와 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Python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기반의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Django를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이용하여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개발을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진행하는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중인데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최신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버전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 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자료가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많지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않아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개발이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순조롭게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진행되지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 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못했다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오픈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소스를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이용해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난이도와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시간을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줄이고자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한다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839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253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593248" y="5171567"/>
            <a:ext cx="13231120" cy="3389272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7232134" y="5207168"/>
              <a:ext cx="9827063" cy="1523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96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개발 일정 및 계획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5282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918689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팀 구성원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18016" y="3997476"/>
            <a:ext cx="20141619" cy="7770513"/>
            <a:chOff x="2170112" y="4140351"/>
            <a:chExt cx="20141619" cy="7770513"/>
          </a:xfrm>
        </p:grpSpPr>
        <p:sp>
          <p:nvSpPr>
            <p:cNvPr id="36" name="Rectangle 35"/>
            <p:cNvSpPr/>
            <p:nvPr/>
          </p:nvSpPr>
          <p:spPr>
            <a:xfrm>
              <a:off x="2170112" y="10340009"/>
              <a:ext cx="4573587" cy="1570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김민지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72349" y="10340009"/>
              <a:ext cx="4573588" cy="15708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남수진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4587" y="10346929"/>
              <a:ext cx="4533292" cy="15570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문지현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201711368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36530" y="10347682"/>
              <a:ext cx="4573591" cy="15555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주예나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201715591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7724" y="4144982"/>
              <a:ext cx="4558588" cy="608885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112" y="4140351"/>
              <a:ext cx="4573588" cy="609811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1530" y="4144982"/>
              <a:ext cx="4560201" cy="60888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918" y="4140352"/>
              <a:ext cx="4573588" cy="6098117"/>
            </a:xfrm>
            <a:prstGeom prst="rect">
              <a:avLst/>
            </a:prstGeom>
          </p:spPr>
        </p:pic>
      </p:grpSp>
      <p:sp>
        <p:nvSpPr>
          <p:cNvPr id="6" name="Rectangle 26">
            <a:extLst>
              <a:ext uri="{FF2B5EF4-FFF2-40B4-BE49-F238E27FC236}">
                <a16:creationId xmlns:a16="http://schemas.microsoft.com/office/drawing/2014/main" id="{1646B64D-0490-4642-8F69-419511462660}"/>
              </a:ext>
            </a:extLst>
          </p:cNvPr>
          <p:cNvSpPr/>
          <p:nvPr/>
        </p:nvSpPr>
        <p:spPr>
          <a:xfrm>
            <a:off x="9111072" y="1932923"/>
            <a:ext cx="613492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PROJECT TEAM MEMBERS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813481" y="4372883"/>
            <a:ext cx="1846262" cy="1847850"/>
            <a:chOff x="5158030" y="4076456"/>
            <a:chExt cx="1846262" cy="1847850"/>
          </a:xfrm>
        </p:grpSpPr>
        <p:sp>
          <p:nvSpPr>
            <p:cNvPr id="11" name="Oval 10"/>
            <p:cNvSpPr/>
            <p:nvPr/>
          </p:nvSpPr>
          <p:spPr>
            <a:xfrm>
              <a:off x="5158030" y="4076456"/>
              <a:ext cx="1846262" cy="184785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2889" tIns="91445" rIns="182889" bIns="91445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7654" name="Freeform 67"/>
            <p:cNvSpPr>
              <a:spLocks noChangeArrowheads="1"/>
            </p:cNvSpPr>
            <p:nvPr/>
          </p:nvSpPr>
          <p:spPr bwMode="auto">
            <a:xfrm>
              <a:off x="5662855" y="4373319"/>
              <a:ext cx="962025" cy="1130300"/>
            </a:xfrm>
            <a:custGeom>
              <a:avLst/>
              <a:gdLst>
                <a:gd name="T0" fmla="*/ 921735 w 453"/>
                <a:gd name="T1" fmla="*/ 394562 h 533"/>
                <a:gd name="T2" fmla="*/ 921735 w 453"/>
                <a:gd name="T3" fmla="*/ 394562 h 533"/>
                <a:gd name="T4" fmla="*/ 93448 w 453"/>
                <a:gd name="T5" fmla="*/ 339408 h 533"/>
                <a:gd name="T6" fmla="*/ 0 w 453"/>
                <a:gd name="T7" fmla="*/ 377591 h 533"/>
                <a:gd name="T8" fmla="*/ 186895 w 453"/>
                <a:gd name="T9" fmla="*/ 1128532 h 533"/>
                <a:gd name="T10" fmla="*/ 299458 w 453"/>
                <a:gd name="T11" fmla="*/ 1128532 h 533"/>
                <a:gd name="T12" fmla="*/ 206010 w 453"/>
                <a:gd name="T13" fmla="*/ 753062 h 533"/>
                <a:gd name="T14" fmla="*/ 940849 w 453"/>
                <a:gd name="T15" fmla="*/ 413654 h 533"/>
                <a:gd name="T16" fmla="*/ 921735 w 453"/>
                <a:gd name="T17" fmla="*/ 394562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7657" name="Subtitle 2"/>
          <p:cNvSpPr txBox="1">
            <a:spLocks/>
          </p:cNvSpPr>
          <p:nvPr/>
        </p:nvSpPr>
        <p:spPr bwMode="auto">
          <a:xfrm>
            <a:off x="14834839" y="7518367"/>
            <a:ext cx="9345374" cy="165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스프린트 </a:t>
            </a:r>
            <a:r>
              <a:rPr lang="ko-KR" altLang="en-US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백로그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기반 개발 진행</a:t>
            </a:r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프로젝트 핵심 기능 마무리 목표</a:t>
            </a:r>
          </a:p>
        </p:txBody>
      </p:sp>
      <p:sp>
        <p:nvSpPr>
          <p:cNvPr id="27658" name="TextBox 21"/>
          <p:cNvSpPr txBox="1">
            <a:spLocks noChangeArrowheads="1"/>
          </p:cNvSpPr>
          <p:nvPr/>
        </p:nvSpPr>
        <p:spPr bwMode="auto">
          <a:xfrm>
            <a:off x="15196993" y="4919729"/>
            <a:ext cx="70282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4000" b="1">
                <a:latin typeface="Lato Light"/>
                <a:ea typeface="KoPubWorld돋움체_Pro Bold"/>
              </a:rPr>
              <a:t>2차 스프린트 진행</a:t>
            </a:r>
            <a:endParaRPr lang="ko-KR" b="1">
              <a:latin typeface="Lato Light"/>
            </a:endParaRPr>
          </a:p>
        </p:txBody>
      </p:sp>
      <p:sp>
        <p:nvSpPr>
          <p:cNvPr id="23" name="Rectangle 25"/>
          <p:cNvSpPr/>
          <p:nvPr/>
        </p:nvSpPr>
        <p:spPr>
          <a:xfrm>
            <a:off x="10622701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다음 일정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1DAFF8E5-336F-4110-8D6D-3C3C65548DE1}"/>
              </a:ext>
            </a:extLst>
          </p:cNvPr>
          <p:cNvSpPr/>
          <p:nvPr/>
        </p:nvSpPr>
        <p:spPr>
          <a:xfrm>
            <a:off x="10098519" y="1932923"/>
            <a:ext cx="416002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NEXT SCHEDULE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5AD4C9-D2AE-4796-8B6A-25E771BB68A0}"/>
              </a:ext>
            </a:extLst>
          </p:cNvPr>
          <p:cNvGrpSpPr/>
          <p:nvPr/>
        </p:nvGrpSpPr>
        <p:grpSpPr>
          <a:xfrm>
            <a:off x="1057530" y="4482363"/>
            <a:ext cx="1846262" cy="1847850"/>
            <a:chOff x="5158030" y="4076456"/>
            <a:chExt cx="1846262" cy="1847850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427311D7-7C01-470F-B32D-F6C91272F643}"/>
                </a:ext>
              </a:extLst>
            </p:cNvPr>
            <p:cNvSpPr/>
            <p:nvPr/>
          </p:nvSpPr>
          <p:spPr>
            <a:xfrm>
              <a:off x="5158030" y="4076456"/>
              <a:ext cx="1846262" cy="18478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2889" tIns="91445" rIns="182889" bIns="91445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Freeform 67">
              <a:extLst>
                <a:ext uri="{FF2B5EF4-FFF2-40B4-BE49-F238E27FC236}">
                  <a16:creationId xmlns:a16="http://schemas.microsoft.com/office/drawing/2014/main" id="{996CB99B-3D24-4834-828C-03968196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855" y="4373319"/>
              <a:ext cx="962025" cy="1130300"/>
            </a:xfrm>
            <a:custGeom>
              <a:avLst/>
              <a:gdLst>
                <a:gd name="T0" fmla="*/ 921735 w 453"/>
                <a:gd name="T1" fmla="*/ 394562 h 533"/>
                <a:gd name="T2" fmla="*/ 921735 w 453"/>
                <a:gd name="T3" fmla="*/ 394562 h 533"/>
                <a:gd name="T4" fmla="*/ 93448 w 453"/>
                <a:gd name="T5" fmla="*/ 339408 h 533"/>
                <a:gd name="T6" fmla="*/ 0 w 453"/>
                <a:gd name="T7" fmla="*/ 377591 h 533"/>
                <a:gd name="T8" fmla="*/ 186895 w 453"/>
                <a:gd name="T9" fmla="*/ 1128532 h 533"/>
                <a:gd name="T10" fmla="*/ 299458 w 453"/>
                <a:gd name="T11" fmla="*/ 1128532 h 533"/>
                <a:gd name="T12" fmla="*/ 206010 w 453"/>
                <a:gd name="T13" fmla="*/ 753062 h 533"/>
                <a:gd name="T14" fmla="*/ 940849 w 453"/>
                <a:gd name="T15" fmla="*/ 413654 h 533"/>
                <a:gd name="T16" fmla="*/ 921735 w 453"/>
                <a:gd name="T17" fmla="*/ 394562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8F2C64AC-210A-42F9-BBCF-EA88DE32780C}"/>
              </a:ext>
            </a:extLst>
          </p:cNvPr>
          <p:cNvSpPr txBox="1">
            <a:spLocks/>
          </p:cNvSpPr>
          <p:nvPr/>
        </p:nvSpPr>
        <p:spPr bwMode="auto">
          <a:xfrm>
            <a:off x="3258403" y="6326534"/>
            <a:ext cx="10477083" cy="425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,Sans-Serif"/>
              <a:buChar char="§"/>
            </a:pPr>
            <a:r>
              <a:rPr lang="ko-KR" altLang="en-US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이전 스프린트에서 발생했던</a:t>
            </a:r>
            <a:endParaRPr lang="en-US" altLang="ko-KR">
              <a:latin typeface="Lato Light"/>
              <a:ea typeface="KoPubWorld돋움체_Pro Medium"/>
              <a:cs typeface="KoPubWorld돋움체_Pro Medium" panose="00000600000000000000" pitchFamily="50" charset="-127"/>
            </a:endParaRP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ko-KR" altLang="en-US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   피드백을 반영한 계획 수립</a:t>
            </a:r>
            <a:endParaRPr lang="en-US" altLang="ko-KR">
              <a:latin typeface="Lato Light"/>
              <a:ea typeface="KoPubWorld돋움체_Pro Medium"/>
              <a:cs typeface="KoPubWorld돋움체_Pro Medium" panose="00000600000000000000" pitchFamily="50" charset="-127"/>
            </a:endParaRP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ko-KR" altLang="en-US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(적당한 태스크 분배, 진행 사항 실시간 공유)</a:t>
            </a:r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,Sans-Serif"/>
              <a:buChar char="§"/>
            </a:pPr>
            <a:r>
              <a:rPr lang="ko-KR" altLang="en-US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프로젝트 일정 조정</a:t>
            </a:r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,Sans-Serif"/>
              <a:buChar char="§"/>
            </a:pPr>
            <a:r>
              <a:rPr lang="ko-KR" altLang="en-US" err="1">
                <a:latin typeface="Lato Light"/>
                <a:ea typeface="KoPubWorld돋움체_Pro Medium"/>
              </a:rPr>
              <a:t>트렐로를</a:t>
            </a:r>
            <a:r>
              <a:rPr lang="ko-KR" altLang="en-US">
                <a:latin typeface="Lato Light"/>
                <a:ea typeface="KoPubWorld돋움체_Pro Medium"/>
              </a:rPr>
              <a:t> 이용해 2차 스프린트 </a:t>
            </a:r>
            <a:r>
              <a:rPr lang="ko-KR" altLang="en-US" err="1">
                <a:latin typeface="Lato Light"/>
                <a:ea typeface="KoPubWorld돋움체_Pro Medium"/>
              </a:rPr>
              <a:t>백로그</a:t>
            </a:r>
            <a:r>
              <a:rPr lang="ko-KR" altLang="en-US">
                <a:latin typeface="Lato Light"/>
                <a:ea typeface="KoPubWorld돋움체_Pro Medium"/>
              </a:rPr>
              <a:t> 설정</a:t>
            </a:r>
            <a:endParaRPr lang="ko-KR" altLang="en-US">
              <a:ea typeface="KoPubWorld돋움체_Pro Medium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90E42F2B-4D71-4AB9-883B-61510447C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363" y="5056104"/>
            <a:ext cx="77931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4000" b="1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2차 </a:t>
            </a:r>
            <a:r>
              <a:rPr lang="en-US" altLang="ko-KR" sz="4000" b="1" dirty="0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스프린트</a:t>
            </a:r>
            <a:r>
              <a:rPr lang="en-US" altLang="ko-KR" sz="4000" b="1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dirty="0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계획</a:t>
            </a:r>
            <a:r>
              <a:rPr lang="en-US" altLang="ko-KR" sz="4000" b="1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dirty="0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회의</a:t>
            </a:r>
            <a:r>
              <a:rPr lang="en-US" altLang="ko-KR" sz="4000" b="1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dirty="0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진행</a:t>
            </a:r>
            <a:endParaRPr lang="en-US" altLang="ko-KR" sz="40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8" name="그래픽 8" descr="뒤로">
            <a:extLst>
              <a:ext uri="{FF2B5EF4-FFF2-40B4-BE49-F238E27FC236}">
                <a16:creationId xmlns:a16="http://schemas.microsoft.com/office/drawing/2014/main" id="{C0535404-4E94-4654-B5B2-6E295A99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3268" y="4733374"/>
            <a:ext cx="1333444" cy="13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13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328930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409507" y="4926285"/>
              <a:ext cx="7559093" cy="186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115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endParaRPr lang="en-US" altLang="ko-KR" sz="115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126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495147" y="4434551"/>
            <a:ext cx="14931458" cy="1448159"/>
            <a:chOff x="4270942" y="3783726"/>
            <a:chExt cx="14931458" cy="1448159"/>
          </a:xfrm>
        </p:grpSpPr>
        <p:sp>
          <p:nvSpPr>
            <p:cNvPr id="4117" name="Shape 1368"/>
            <p:cNvSpPr>
              <a:spLocks noChangeArrowheads="1"/>
            </p:cNvSpPr>
            <p:nvPr/>
          </p:nvSpPr>
          <p:spPr bwMode="auto">
            <a:xfrm>
              <a:off x="4270942" y="3783726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One</a:t>
              </a:r>
            </a:p>
          </p:txBody>
        </p:sp>
        <p:sp>
          <p:nvSpPr>
            <p:cNvPr id="4101" name="Subtitle 2"/>
            <p:cNvSpPr txBox="1">
              <a:spLocks/>
            </p:cNvSpPr>
            <p:nvPr/>
          </p:nvSpPr>
          <p:spPr bwMode="auto">
            <a:xfrm>
              <a:off x="9072807" y="4027691"/>
              <a:ext cx="10129593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ctr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 altLang="en-US" dirty="0" smtClean="0"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지도교수 미팅 피드백</a:t>
              </a:r>
              <a:endPara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95147" y="6781281"/>
            <a:ext cx="13250969" cy="1448159"/>
            <a:chOff x="4270942" y="6378830"/>
            <a:chExt cx="13250969" cy="1448159"/>
          </a:xfrm>
        </p:grpSpPr>
        <p:sp>
          <p:nvSpPr>
            <p:cNvPr id="4114" name="Shape 1364"/>
            <p:cNvSpPr>
              <a:spLocks noChangeArrowheads="1"/>
            </p:cNvSpPr>
            <p:nvPr/>
          </p:nvSpPr>
          <p:spPr bwMode="auto">
            <a:xfrm>
              <a:off x="4270942" y="6378830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Two</a:t>
              </a:r>
            </a:p>
          </p:txBody>
        </p:sp>
        <p:sp>
          <p:nvSpPr>
            <p:cNvPr id="4103" name="Subtitle 2"/>
            <p:cNvSpPr txBox="1">
              <a:spLocks/>
            </p:cNvSpPr>
            <p:nvPr/>
          </p:nvSpPr>
          <p:spPr bwMode="auto">
            <a:xfrm>
              <a:off x="9072807" y="6621225"/>
              <a:ext cx="8449104" cy="8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ctr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스프린트 검토 회의 진행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95147" y="9128009"/>
            <a:ext cx="15217208" cy="1448159"/>
            <a:chOff x="4270942" y="8760435"/>
            <a:chExt cx="15217208" cy="1448159"/>
          </a:xfrm>
        </p:grpSpPr>
        <p:sp>
          <p:nvSpPr>
            <p:cNvPr id="50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Three</a:t>
              </a:r>
            </a:p>
          </p:txBody>
        </p:sp>
        <p:sp>
          <p:nvSpPr>
            <p:cNvPr id="4104" name="Subtitle 2"/>
            <p:cNvSpPr txBox="1">
              <a:spLocks/>
            </p:cNvSpPr>
            <p:nvPr/>
          </p:nvSpPr>
          <p:spPr bwMode="auto">
            <a:xfrm>
              <a:off x="9072807" y="9004400"/>
              <a:ext cx="10415343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ctr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</a:pPr>
              <a:r>
                <a:rPr lang="ko-KR" altLang="en-US"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개발 일정 및 계획</a:t>
              </a:r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1327205" y="1025100"/>
            <a:ext cx="170102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목차</a:t>
            </a:r>
            <a:endParaRPr lang="ko-KR" alt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C1CEBA08-5EAF-44ED-AAC6-A7ECF72AF220}"/>
              </a:ext>
            </a:extLst>
          </p:cNvPr>
          <p:cNvSpPr/>
          <p:nvPr/>
        </p:nvSpPr>
        <p:spPr>
          <a:xfrm>
            <a:off x="11227033" y="1932923"/>
            <a:ext cx="1902998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INDEX</a:t>
            </a:r>
            <a:endParaRPr lang="en-US" sz="4000">
              <a:solidFill>
                <a:schemeClr val="tx1"/>
              </a:solidFill>
              <a:latin typeface="Consolas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593248" y="5171567"/>
            <a:ext cx="13231120" cy="3389272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041545" y="5207168"/>
              <a:ext cx="8208245" cy="1523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96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개발 진행 사항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7671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6" descr="모니터, 스크린샷, 전화, 휴대폰이(가) 표시된 사진&#10;&#10;매우 높은 신뢰도로 생성된 설명">
            <a:extLst>
              <a:ext uri="{FF2B5EF4-FFF2-40B4-BE49-F238E27FC236}">
                <a16:creationId xmlns:a16="http://schemas.microsoft.com/office/drawing/2014/main" id="{582C50B0-48CA-4B06-86E9-1BCCACB3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158" y="3196968"/>
            <a:ext cx="8946161" cy="7111655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C63680C-35BD-4887-AFB0-14BF7FB1D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16" y="3199725"/>
            <a:ext cx="11048125" cy="7118301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66D1299-8692-42B2-84C4-1BED76E3046D}"/>
              </a:ext>
            </a:extLst>
          </p:cNvPr>
          <p:cNvSpPr txBox="1"/>
          <p:nvPr/>
        </p:nvSpPr>
        <p:spPr>
          <a:xfrm>
            <a:off x="12474888" y="10791896"/>
            <a:ext cx="10381596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화면의 상단에는 사이트의 소개말을 보여주며</a:t>
            </a:r>
          </a:p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아래로 화면을 내리면 사이트에서 제공하는 기능들에 대한 간단한 소개와 해당 페이지로 넘어갈 수 있는 버튼을 제공한다.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B4919-48C0-43CA-9270-4372B0BFED6F}"/>
              </a:ext>
            </a:extLst>
          </p:cNvPr>
          <p:cNvSpPr txBox="1"/>
          <p:nvPr/>
        </p:nvSpPr>
        <p:spPr>
          <a:xfrm>
            <a:off x="2923117" y="10751819"/>
            <a:ext cx="91773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맑은 고딕"/>
                <a:ea typeface="KoPubWorld돋움체_Pro Medium"/>
              </a:rPr>
              <a:t>​</a:t>
            </a:r>
          </a:p>
          <a:p>
            <a:r>
              <a:rPr lang="ko-KR">
                <a:latin typeface="맑은 고딕"/>
                <a:ea typeface="KoPubWorld돋움체_Pro Medium"/>
              </a:rPr>
              <a:t>사이트에 처음 접속하면 출력되는 화면.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5593-DD0B-4326-AA82-320B3575C0E7}"/>
              </a:ext>
            </a:extLst>
          </p:cNvPr>
          <p:cNvSpPr txBox="1"/>
          <p:nvPr/>
        </p:nvSpPr>
        <p:spPr>
          <a:xfrm>
            <a:off x="16146071" y="9389540"/>
            <a:ext cx="3839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solidFill>
                  <a:srgbClr val="FFFFFF"/>
                </a:solidFill>
                <a:latin typeface="Lato Light"/>
                <a:ea typeface="KoPubWorld돋움체_Pro Medium"/>
              </a:rPr>
              <a:t>《 메인</a:t>
            </a:r>
            <a:r>
              <a:rPr lang="en-US" altLang="ko-KR" b="1">
                <a:solidFill>
                  <a:srgbClr val="FFFFFF"/>
                </a:solidFill>
                <a:latin typeface="Lato Light"/>
                <a:ea typeface="MS PGothic"/>
              </a:rPr>
              <a:t> </a:t>
            </a:r>
            <a:r>
              <a:rPr lang="ko-KR" b="1">
                <a:solidFill>
                  <a:srgbClr val="FFFFFF"/>
                </a:solidFill>
                <a:latin typeface="Lato Light"/>
                <a:ea typeface="KoPubWorld돋움체_Pro Medium"/>
              </a:rPr>
              <a:t>페이지 》</a:t>
            </a:r>
            <a:endParaRPr lang="ko-KR" alt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F8B2810D-C0C4-45DA-AF8B-C9006061DB16}"/>
              </a:ext>
            </a:extLst>
          </p:cNvPr>
          <p:cNvSpPr/>
          <p:nvPr/>
        </p:nvSpPr>
        <p:spPr>
          <a:xfrm>
            <a:off x="10662777" y="1932923"/>
            <a:ext cx="303151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MAIN PAGE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234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9EE8FB7-57AB-4AC7-A815-D099A7A9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7" y="2949309"/>
            <a:ext cx="8436265" cy="77773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E20FC1AF-E547-4537-9EC2-028FA0205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285" y="3045965"/>
            <a:ext cx="12312711" cy="35852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CFAA8013-6745-44CE-8DA1-E9E375583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246" y="6798347"/>
            <a:ext cx="12433859" cy="38182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18B4B97B-27BF-4BA1-9AF7-D2A4090CF1CA}"/>
              </a:ext>
            </a:extLst>
          </p:cNvPr>
          <p:cNvSpPr txBox="1"/>
          <p:nvPr/>
        </p:nvSpPr>
        <p:spPr>
          <a:xfrm>
            <a:off x="6486802" y="11156590"/>
            <a:ext cx="1185834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데이터베이스와 관련된 지식 습득을 위한 페이지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63FF816-DCCF-4F8C-AC1E-67AB16C33AAE}"/>
              </a:ext>
            </a:extLst>
          </p:cNvPr>
          <p:cNvSpPr txBox="1"/>
          <p:nvPr/>
        </p:nvSpPr>
        <p:spPr>
          <a:xfrm>
            <a:off x="3851519" y="12064661"/>
            <a:ext cx="1691560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관련 항목으로 바로 이동할 수 있게 </a:t>
            </a:r>
            <a:r>
              <a:rPr lang="en-US" altLang="ko-KR">
                <a:latin typeface="Consolas"/>
                <a:ea typeface="KoPubWorld돋움체_Pro Medium"/>
                <a:cs typeface="KoPubWorld돋움체_Pro Medium" panose="00000600000000000000" pitchFamily="50" charset="-127"/>
              </a:rPr>
              <a:t>nav</a:t>
            </a:r>
            <a:r>
              <a:rPr lang="ko-KR" altLang="en-US">
                <a:latin typeface="Consolas"/>
                <a:ea typeface="KoPubWorld돋움체_Pro Medium"/>
                <a:cs typeface="KoPubWorld돋움체_Pro Medium" panose="00000600000000000000" pitchFamily="50" charset="-127"/>
              </a:rPr>
              <a:t>-</a:t>
            </a:r>
            <a:r>
              <a:rPr lang="en-US" altLang="ko-KR">
                <a:latin typeface="Consolas"/>
                <a:ea typeface="KoPubWorld돋움체_Pro Medium"/>
                <a:cs typeface="KoPubWorld돋움체_Pro Medium" panose="00000600000000000000" pitchFamily="50" charset="-127"/>
              </a:rPr>
              <a:t>list</a:t>
            </a:r>
            <a:r>
              <a:rPr lang="ko-KR" altLang="en-US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를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이용해 목차를 표현했으며</a:t>
            </a:r>
            <a:endParaRPr lang="ko-KR"/>
          </a:p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추후 댓글이나 </a:t>
            </a:r>
            <a:r>
              <a:rPr lang="ko-KR" altLang="en-US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페이징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기능을 추가 할 수 있다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EF2DF-55C0-4FE1-B8AA-45DE0955474B}"/>
              </a:ext>
            </a:extLst>
          </p:cNvPr>
          <p:cNvSpPr txBox="1"/>
          <p:nvPr/>
        </p:nvSpPr>
        <p:spPr>
          <a:xfrm>
            <a:off x="14653708" y="9708503"/>
            <a:ext cx="7458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latin typeface="Lato Light"/>
                <a:ea typeface="KoPubWorld돋움체_Pro Medium"/>
              </a:rPr>
              <a:t>《 </a:t>
            </a:r>
            <a:r>
              <a:rPr lang="en-US" altLang="ko-KR" b="1">
                <a:latin typeface="Lato Light"/>
                <a:ea typeface="KoPubWorld돋움체_Pro Medium"/>
              </a:rPr>
              <a:t>DB </a:t>
            </a:r>
            <a:r>
              <a:rPr lang="en-US" altLang="ko-KR" b="1" err="1">
                <a:latin typeface="Lato Light"/>
                <a:ea typeface="KoPubWorld돋움체_Pro Medium"/>
              </a:rPr>
              <a:t>교육</a:t>
            </a:r>
            <a:r>
              <a:rPr lang="en-US" altLang="ko-KR" b="1">
                <a:latin typeface="Lato Light"/>
                <a:ea typeface="MS PGothic"/>
              </a:rPr>
              <a:t> </a:t>
            </a:r>
            <a:r>
              <a:rPr lang="ko-KR" b="1">
                <a:latin typeface="Lato Light"/>
                <a:ea typeface="KoPubWorld돋움체_Pro Medium"/>
              </a:rPr>
              <a:t>페이지 》</a:t>
            </a:r>
            <a:endParaRPr lang="ko-KR" altLang="en-US">
              <a:latin typeface="Lato Light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22ECBC8A-9492-458D-983E-B8179C350A2E}"/>
              </a:ext>
            </a:extLst>
          </p:cNvPr>
          <p:cNvSpPr/>
          <p:nvPr/>
        </p:nvSpPr>
        <p:spPr>
          <a:xfrm>
            <a:off x="9534263" y="1932923"/>
            <a:ext cx="5288541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DB EDUCATION PAGE</a:t>
            </a:r>
            <a:endParaRPr lang="en-US" altLang="ko-KR" sz="4000">
              <a:solidFill>
                <a:schemeClr val="tx1"/>
              </a:solidFill>
              <a:latin typeface="Consolas"/>
              <a:ea typeface="KoPubWorld돋움체_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7083980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7" descr="스크린샷, 모니터, 화면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46CE7037-4957-4A5F-9ECD-5E40C124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10" y="3198465"/>
            <a:ext cx="9895682" cy="84536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66D1299-8692-42B2-84C4-1BED76E3046D}"/>
              </a:ext>
            </a:extLst>
          </p:cNvPr>
          <p:cNvSpPr txBox="1"/>
          <p:nvPr/>
        </p:nvSpPr>
        <p:spPr>
          <a:xfrm>
            <a:off x="11617977" y="4467167"/>
            <a:ext cx="11858035" cy="61863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SQL 문법에 대한 정보를 제공하는 페이지</a:t>
            </a:r>
            <a:endParaRPr lang="ko-KR" dirty="0"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  <a:p>
            <a:pPr algn="ctr"/>
            <a:endParaRPr lang="ko-KR" altLang="en-US" dirty="0">
              <a:ea typeface="KoPubWorld돋움체_Pro Bold"/>
            </a:endParaRPr>
          </a:p>
          <a:p>
            <a:pPr algn="ctr"/>
            <a:endParaRPr lang="ko-KR" altLang="en-US" dirty="0"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화면의 좌측에는 목차를 제공하고,</a:t>
            </a: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목차를 선택하면 각 주제에 대한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정보를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우측에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표시한다</a:t>
            </a:r>
          </a:p>
          <a:p>
            <a:pPr algn="ct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정보 글의 제목과 내용을 저장하는 테이블로</a:t>
            </a: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정보 글 목차를 구현하는 것은 성공했지만</a:t>
            </a: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각 목차에 해당하는 세부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내용을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제공하는 </a:t>
            </a:r>
            <a:r>
              <a:rPr lang="ko-KR" altLang="en-US" dirty="0" smtClean="0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부분은 </a:t>
            </a:r>
            <a:r>
              <a:rPr lang="ko-KR" altLang="en-US" dirty="0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구현 중에 있다</a:t>
            </a:r>
            <a:endParaRPr lang="ko-KR" dirty="0"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F19D8-94BF-417C-9F80-51B73235D6B1}"/>
              </a:ext>
            </a:extLst>
          </p:cNvPr>
          <p:cNvSpPr txBox="1"/>
          <p:nvPr/>
        </p:nvSpPr>
        <p:spPr>
          <a:xfrm>
            <a:off x="3923546" y="12107803"/>
            <a:ext cx="7458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latin typeface="Lato Light"/>
                <a:ea typeface="KoPubWorld돋움체_Pro Medium"/>
              </a:rPr>
              <a:t>《 </a:t>
            </a:r>
            <a:r>
              <a:rPr lang="en-US" altLang="ko-KR" b="1">
                <a:latin typeface="Lato Light"/>
                <a:ea typeface="KoPubWorld돋움체_Pro Medium"/>
              </a:rPr>
              <a:t>SQL </a:t>
            </a:r>
            <a:r>
              <a:rPr lang="en-US" altLang="ko-KR" b="1" err="1">
                <a:latin typeface="Lato Light"/>
                <a:ea typeface="KoPubWorld돋움체_Pro Medium"/>
              </a:rPr>
              <a:t>교육</a:t>
            </a:r>
            <a:r>
              <a:rPr lang="en-US" altLang="ko-KR" b="1">
                <a:latin typeface="Lato Light"/>
                <a:ea typeface="MS PGothic"/>
              </a:rPr>
              <a:t> </a:t>
            </a:r>
            <a:r>
              <a:rPr lang="ko-KR" b="1">
                <a:latin typeface="Lato Light"/>
                <a:ea typeface="KoPubWorld돋움체_Pro Medium"/>
              </a:rPr>
              <a:t>페이지 》</a:t>
            </a:r>
            <a:endParaRPr lang="ko-KR" altLang="en-US">
              <a:latin typeface="Lato Light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CCFDAB65-85AD-4EB4-A63C-DD2694FAF0FC}"/>
              </a:ext>
            </a:extLst>
          </p:cNvPr>
          <p:cNvSpPr/>
          <p:nvPr/>
        </p:nvSpPr>
        <p:spPr>
          <a:xfrm>
            <a:off x="9393199" y="1932923"/>
            <a:ext cx="5570670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SQL EDUCATION PAGE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625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FA2FF91-A359-490D-859E-93127CBCCF77}"/>
              </a:ext>
            </a:extLst>
          </p:cNvPr>
          <p:cNvSpPr txBox="1"/>
          <p:nvPr/>
        </p:nvSpPr>
        <p:spPr>
          <a:xfrm>
            <a:off x="1658479" y="4840110"/>
            <a:ext cx="9740993" cy="50783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SQL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에 대한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QUIZ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목록을 보여주는 페이지</a:t>
            </a:r>
            <a:endParaRPr lang="ko-KR" dirty="0"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화면 좌측에는 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CREATE, DELETE,READ,UPDATE</a:t>
            </a: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카테고리화 하여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테이블을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r"/>
            <a:r>
              <a:rPr lang="en-US" altLang="ko-KR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CRUD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할 수 있도록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여러 학습 퀴즈를 제공 할 계획이다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0BA03-58FA-4F4A-B5CC-C93B0A626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76"/>
          <a:stretch/>
        </p:blipFill>
        <p:spPr>
          <a:xfrm>
            <a:off x="12187005" y="3823514"/>
            <a:ext cx="10848975" cy="71026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9C87C-AAEA-47A8-A804-4B2BEFCC8608}"/>
              </a:ext>
            </a:extLst>
          </p:cNvPr>
          <p:cNvSpPr txBox="1"/>
          <p:nvPr/>
        </p:nvSpPr>
        <p:spPr>
          <a:xfrm>
            <a:off x="16072407" y="11368018"/>
            <a:ext cx="7458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ea typeface="KoPubWorld돋움체_Pro Medium"/>
              </a:rPr>
              <a:t>《 </a:t>
            </a:r>
            <a:r>
              <a:rPr lang="en-US" altLang="ko-KR" b="1"/>
              <a:t>QUIZ </a:t>
            </a:r>
            <a:r>
              <a:rPr lang="ko-KR" b="1">
                <a:ea typeface="KoPubWorld돋움체_Pro Medium"/>
              </a:rPr>
              <a:t>페이지 》</a:t>
            </a:r>
            <a:endParaRPr lang="ko-KR" altLang="en-US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91BF7163-5C99-4EC5-82BD-278C6B4528EF}"/>
              </a:ext>
            </a:extLst>
          </p:cNvPr>
          <p:cNvSpPr/>
          <p:nvPr/>
        </p:nvSpPr>
        <p:spPr>
          <a:xfrm>
            <a:off x="9957453" y="1932923"/>
            <a:ext cx="444215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QUIZ LIST PAGE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354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74DA9A5A-2CE0-49F1-A9D1-AF70DE53DED6}"/>
              </a:ext>
            </a:extLst>
          </p:cNvPr>
          <p:cNvSpPr txBox="1"/>
          <p:nvPr/>
        </p:nvSpPr>
        <p:spPr>
          <a:xfrm>
            <a:off x="759306" y="3902419"/>
            <a:ext cx="10680129" cy="67403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SQL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 대한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QUIZ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제공하는 페이지</a:t>
            </a:r>
            <a:endParaRPr 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CRUD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카테고리에서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학습하고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싶은 것을 선택한 뒤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학습이 필요한 문제를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클릭하면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해당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페이지로 넘어온다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현재는 데이터가 들어가 있지 않으나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추후에 추가 할 예정이다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AEE25-DA0D-4C55-A407-043E237BE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93" b="10956"/>
          <a:stretch/>
        </p:blipFill>
        <p:spPr>
          <a:xfrm>
            <a:off x="12381099" y="3939741"/>
            <a:ext cx="10687017" cy="70416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B5DA46-A6FD-4EA7-87EB-E7C59B71819C}"/>
              </a:ext>
            </a:extLst>
          </p:cNvPr>
          <p:cNvSpPr txBox="1"/>
          <p:nvPr/>
        </p:nvSpPr>
        <p:spPr>
          <a:xfrm>
            <a:off x="16072407" y="11368018"/>
            <a:ext cx="7458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latin typeface="Lato Light"/>
                <a:ea typeface="KoPubWorld돋움체_Pro Medium"/>
              </a:rPr>
              <a:t>《 </a:t>
            </a:r>
            <a:r>
              <a:rPr lang="en-US" altLang="ko-KR" b="1">
                <a:latin typeface="Lato Light"/>
                <a:ea typeface="MS PGothic"/>
              </a:rPr>
              <a:t>QUIZ </a:t>
            </a:r>
            <a:r>
              <a:rPr lang="ko-KR" b="1">
                <a:latin typeface="Lato Light"/>
                <a:ea typeface="KoPubWorld돋움체_Pro Medium"/>
              </a:rPr>
              <a:t>페이지</a:t>
            </a:r>
            <a:r>
              <a:rPr lang="ko-KR" altLang="en-US" b="1">
                <a:latin typeface="Lato Light"/>
                <a:ea typeface="KoPubWorld돋움체_Pro Medium"/>
              </a:rPr>
              <a:t> </a:t>
            </a:r>
            <a:r>
              <a:rPr lang="en-US" altLang="en-US" b="1">
                <a:latin typeface="Lato Light"/>
                <a:ea typeface="KoPubWorld돋움체_Pro Medium"/>
              </a:rPr>
              <a:t>2</a:t>
            </a:r>
            <a:r>
              <a:rPr lang="ko-KR" b="1">
                <a:latin typeface="Lato Light"/>
                <a:ea typeface="KoPubWorld돋움체_Pro Medium"/>
              </a:rPr>
              <a:t> 》</a:t>
            </a:r>
            <a:endParaRPr lang="ko-KR" altLang="en-US">
              <a:latin typeface="Lato Light"/>
            </a:endParaRPr>
          </a:p>
        </p:txBody>
      </p:sp>
      <p:sp>
        <p:nvSpPr>
          <p:cNvPr id="2" name="Rectangle 26">
            <a:extLst>
              <a:ext uri="{FF2B5EF4-FFF2-40B4-BE49-F238E27FC236}">
                <a16:creationId xmlns:a16="http://schemas.microsoft.com/office/drawing/2014/main" id="{42B4BDDF-324A-4B31-81CC-BAF1F9D9762A}"/>
              </a:ext>
            </a:extLst>
          </p:cNvPr>
          <p:cNvSpPr/>
          <p:nvPr/>
        </p:nvSpPr>
        <p:spPr>
          <a:xfrm>
            <a:off x="9675327" y="1932923"/>
            <a:ext cx="500641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QUIZ DETAIL PAGE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702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461</Words>
  <Application>Microsoft Office PowerPoint</Application>
  <PresentationFormat>사용자 지정</PresentationFormat>
  <Paragraphs>143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Helvetica Neue</vt:lpstr>
      <vt:lpstr>KoPubWorld돋움체_Pro Bold</vt:lpstr>
      <vt:lpstr>KoPubWorld돋움체_Pro Medium</vt:lpstr>
      <vt:lpstr>Lato Light</vt:lpstr>
      <vt:lpstr>MS PGothic</vt:lpstr>
      <vt:lpstr>Wingdings,Sans-Serif</vt:lpstr>
      <vt:lpstr>나눔고딕 ExtraBold</vt:lpstr>
      <vt:lpstr>맑은 고딕</vt:lpstr>
      <vt:lpstr>Arial</vt:lpstr>
      <vt:lpstr>Calibri Light</vt:lpstr>
      <vt:lpstr>Consolas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Windows 사용자</cp:lastModifiedBy>
  <cp:revision>3</cp:revision>
  <dcterms:created xsi:type="dcterms:W3CDTF">2014-11-12T21:47:38Z</dcterms:created>
  <dcterms:modified xsi:type="dcterms:W3CDTF">2020-05-24T06:29:12Z</dcterms:modified>
  <cp:category/>
</cp:coreProperties>
</file>