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824F-A9EE-4852-9FAF-FBD1782E8415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ADCB-0679-4F76-B131-1A08A00BB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67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824F-A9EE-4852-9FAF-FBD1782E8415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ADCB-0679-4F76-B131-1A08A00BB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12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824F-A9EE-4852-9FAF-FBD1782E8415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ADCB-0679-4F76-B131-1A08A00BB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681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0"/>
            <a:ext cx="12216454" cy="685800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992776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824F-A9EE-4852-9FAF-FBD1782E8415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ADCB-0679-4F76-B131-1A08A00BB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83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824F-A9EE-4852-9FAF-FBD1782E8415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ADCB-0679-4F76-B131-1A08A00BB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13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824F-A9EE-4852-9FAF-FBD1782E8415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ADCB-0679-4F76-B131-1A08A00BB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98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824F-A9EE-4852-9FAF-FBD1782E8415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ADCB-0679-4F76-B131-1A08A00BB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09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824F-A9EE-4852-9FAF-FBD1782E8415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ADCB-0679-4F76-B131-1A08A00BB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4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824F-A9EE-4852-9FAF-FBD1782E8415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ADCB-0679-4F76-B131-1A08A00BB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5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824F-A9EE-4852-9FAF-FBD1782E8415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ADCB-0679-4F76-B131-1A08A00BB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6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824F-A9EE-4852-9FAF-FBD1782E8415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ADCB-0679-4F76-B131-1A08A00BB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9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1824F-A9EE-4852-9FAF-FBD1782E8415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6ADCB-0679-4F76-B131-1A08A00BB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29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1D2D6911-4A12-4F39-8919-49562B166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813" y="2463254"/>
            <a:ext cx="2173442" cy="2173442"/>
          </a:xfrm>
          <a:prstGeom prst="rect">
            <a:avLst/>
          </a:prstGeom>
          <a:noFill/>
        </p:spPr>
      </p:pic>
      <p:pic>
        <p:nvPicPr>
          <p:cNvPr id="5" name="그래픽 4" descr="음성">
            <a:extLst>
              <a:ext uri="{FF2B5EF4-FFF2-40B4-BE49-F238E27FC236}">
                <a16:creationId xmlns:a16="http://schemas.microsoft.com/office/drawing/2014/main" id="{C9CCF539-8B21-4C86-A973-D1C127D601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68773" y="1733092"/>
            <a:ext cx="1110091" cy="1110091"/>
          </a:xfrm>
          <a:prstGeom prst="rect">
            <a:avLst/>
          </a:prstGeom>
        </p:spPr>
      </p:pic>
      <p:pic>
        <p:nvPicPr>
          <p:cNvPr id="12" name="그래픽 11" descr="검사 목록 RTL">
            <a:extLst>
              <a:ext uri="{FF2B5EF4-FFF2-40B4-BE49-F238E27FC236}">
                <a16:creationId xmlns:a16="http://schemas.microsoft.com/office/drawing/2014/main" id="{CDA8A0C7-5A09-44E0-8E30-3E36AFDB88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25057" y="2640157"/>
            <a:ext cx="2066438" cy="206643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326D618-153E-4434-BE6D-479D1D89CB45}"/>
              </a:ext>
            </a:extLst>
          </p:cNvPr>
          <p:cNvSpPr txBox="1"/>
          <p:nvPr/>
        </p:nvSpPr>
        <p:spPr>
          <a:xfrm>
            <a:off x="788522" y="4443395"/>
            <a:ext cx="140280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Bold" panose="00000800000000000000" pitchFamily="50" charset="-127"/>
              </a:rPr>
              <a:t>사용자</a:t>
            </a:r>
            <a:endParaRPr lang="ko-KR" altLang="en-US" sz="9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26" name="그래픽 25" descr="데이터베이스">
            <a:extLst>
              <a:ext uri="{FF2B5EF4-FFF2-40B4-BE49-F238E27FC236}">
                <a16:creationId xmlns:a16="http://schemas.microsoft.com/office/drawing/2014/main" id="{F30E3D0A-F362-40C1-8B3B-DC2B43C5AE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9438635" y="2591436"/>
            <a:ext cx="2218157" cy="221815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23FB88A-C08D-47C7-81DA-CF2A56DC99D2}"/>
              </a:ext>
            </a:extLst>
          </p:cNvPr>
          <p:cNvSpPr txBox="1"/>
          <p:nvPr/>
        </p:nvSpPr>
        <p:spPr>
          <a:xfrm>
            <a:off x="3492458" y="2681600"/>
            <a:ext cx="10627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Bold" panose="00000800000000000000" pitchFamily="50" charset="-127"/>
              </a:rPr>
              <a:t>음성</a:t>
            </a:r>
            <a:endParaRPr lang="en-US" altLang="ko-KR" sz="9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308" y="3610732"/>
            <a:ext cx="1142857" cy="11428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326D618-153E-4434-BE6D-479D1D89CB45}"/>
              </a:ext>
            </a:extLst>
          </p:cNvPr>
          <p:cNvSpPr txBox="1"/>
          <p:nvPr/>
        </p:nvSpPr>
        <p:spPr>
          <a:xfrm>
            <a:off x="9846313" y="4690669"/>
            <a:ext cx="140280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Bold" panose="00000800000000000000" pitchFamily="50" charset="-127"/>
              </a:rPr>
              <a:t>데이터베이스</a:t>
            </a:r>
            <a:endParaRPr lang="ko-KR" altLang="en-US" sz="9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26D618-153E-4434-BE6D-479D1D89CB45}"/>
              </a:ext>
            </a:extLst>
          </p:cNvPr>
          <p:cNvSpPr txBox="1"/>
          <p:nvPr/>
        </p:nvSpPr>
        <p:spPr>
          <a:xfrm>
            <a:off x="6556875" y="4700463"/>
            <a:ext cx="140280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Bold" panose="00000800000000000000" pitchFamily="50" charset="-127"/>
              </a:rPr>
              <a:t>SQL</a:t>
            </a:r>
            <a:endParaRPr lang="ko-KR" altLang="en-US" sz="9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3FB88A-C08D-47C7-81DA-CF2A56DC99D2}"/>
              </a:ext>
            </a:extLst>
          </p:cNvPr>
          <p:cNvSpPr txBox="1"/>
          <p:nvPr/>
        </p:nvSpPr>
        <p:spPr>
          <a:xfrm>
            <a:off x="3406651" y="4673356"/>
            <a:ext cx="12341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Bold" panose="00000800000000000000" pitchFamily="50" charset="-127"/>
              </a:rPr>
              <a:t>문자</a:t>
            </a:r>
            <a:endParaRPr lang="en-US" altLang="ko-KR" sz="9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 rot="5400000">
            <a:off x="3754710" y="3335092"/>
            <a:ext cx="532562" cy="225882"/>
          </a:xfrm>
          <a:prstGeom prst="rightArrow">
            <a:avLst/>
          </a:prstGeom>
          <a:solidFill>
            <a:srgbClr val="737572"/>
          </a:solidFill>
          <a:ln>
            <a:solidFill>
              <a:srgbClr val="73757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23" name="오른쪽 화살표 22"/>
          <p:cNvSpPr/>
          <p:nvPr/>
        </p:nvSpPr>
        <p:spPr>
          <a:xfrm rot="19800000">
            <a:off x="2375236" y="2797889"/>
            <a:ext cx="923457" cy="328679"/>
          </a:xfrm>
          <a:prstGeom prst="rightArrow">
            <a:avLst/>
          </a:prstGeom>
          <a:solidFill>
            <a:schemeClr val="bg1"/>
          </a:solidFill>
          <a:ln w="76200">
            <a:solidFill>
              <a:srgbClr val="73757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3FB88A-C08D-47C7-81DA-CF2A56DC99D2}"/>
              </a:ext>
            </a:extLst>
          </p:cNvPr>
          <p:cNvSpPr txBox="1"/>
          <p:nvPr/>
        </p:nvSpPr>
        <p:spPr>
          <a:xfrm>
            <a:off x="3993872" y="3277688"/>
            <a:ext cx="1585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_Pro Bold" panose="00000800000000000000" pitchFamily="50" charset="-127"/>
              </a:rPr>
              <a:t>음성 인식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_Pro Bold" panose="00000800000000000000" pitchFamily="50" charset="-127"/>
              </a:rPr>
              <a:t>API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3FB88A-C08D-47C7-81DA-CF2A56DC99D2}"/>
              </a:ext>
            </a:extLst>
          </p:cNvPr>
          <p:cNvSpPr txBox="1"/>
          <p:nvPr/>
        </p:nvSpPr>
        <p:spPr>
          <a:xfrm>
            <a:off x="4701635" y="4455614"/>
            <a:ext cx="18387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_Pro Bold" panose="00000800000000000000" pitchFamily="50" charset="-127"/>
              </a:rPr>
              <a:t>자연어 처리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4" name="오른쪽 화살표 33"/>
          <p:cNvSpPr/>
          <p:nvPr/>
        </p:nvSpPr>
        <p:spPr>
          <a:xfrm rot="20622209" flipV="1">
            <a:off x="4832342" y="3826748"/>
            <a:ext cx="1574221" cy="375468"/>
          </a:xfrm>
          <a:prstGeom prst="rightArrow">
            <a:avLst/>
          </a:prstGeom>
          <a:solidFill>
            <a:schemeClr val="bg1"/>
          </a:solidFill>
          <a:ln w="76200">
            <a:solidFill>
              <a:srgbClr val="73757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35" name="오른쪽 화살표 34"/>
          <p:cNvSpPr/>
          <p:nvPr/>
        </p:nvSpPr>
        <p:spPr>
          <a:xfrm rot="1800000">
            <a:off x="2375236" y="3748145"/>
            <a:ext cx="923457" cy="328679"/>
          </a:xfrm>
          <a:prstGeom prst="rightArrow">
            <a:avLst/>
          </a:prstGeom>
          <a:solidFill>
            <a:schemeClr val="bg1"/>
          </a:solidFill>
          <a:ln w="76200">
            <a:solidFill>
              <a:srgbClr val="73757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36" name="오른쪽 화살표 35"/>
          <p:cNvSpPr/>
          <p:nvPr/>
        </p:nvSpPr>
        <p:spPr>
          <a:xfrm flipV="1">
            <a:off x="8323933" y="3656907"/>
            <a:ext cx="1179623" cy="322876"/>
          </a:xfrm>
          <a:prstGeom prst="rightArrow">
            <a:avLst/>
          </a:prstGeom>
          <a:solidFill>
            <a:schemeClr val="bg1"/>
          </a:solidFill>
          <a:ln w="76200">
            <a:solidFill>
              <a:srgbClr val="73757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3FB88A-C08D-47C7-81DA-CF2A56DC99D2}"/>
              </a:ext>
            </a:extLst>
          </p:cNvPr>
          <p:cNvSpPr txBox="1"/>
          <p:nvPr/>
        </p:nvSpPr>
        <p:spPr>
          <a:xfrm>
            <a:off x="8121070" y="4153425"/>
            <a:ext cx="158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_Pro Bold" panose="00000800000000000000" pitchFamily="50" charset="-127"/>
              </a:rPr>
              <a:t>데이터베이스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_Pro Bold" panose="00000800000000000000" pitchFamily="50" charset="-127"/>
              </a:rPr>
              <a:t>처리 작업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3FB88A-C08D-47C7-81DA-CF2A56DC99D2}"/>
              </a:ext>
            </a:extLst>
          </p:cNvPr>
          <p:cNvSpPr txBox="1"/>
          <p:nvPr/>
        </p:nvSpPr>
        <p:spPr>
          <a:xfrm>
            <a:off x="3287752" y="5369823"/>
            <a:ext cx="474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_Pro Bold" panose="00000800000000000000" pitchFamily="50" charset="-127"/>
              </a:rPr>
              <a:t>입력 받은 자연어 형태의 한글 문장을 분석해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_Pro Bold" panose="00000800000000000000" pitchFamily="50" charset="-127"/>
              </a:rPr>
              <a:t>그에 해당하는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_Pro Bold" panose="00000800000000000000" pitchFamily="50" charset="-127"/>
              </a:rPr>
              <a:t>SQL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_Pro Bold" panose="00000800000000000000" pitchFamily="50" charset="-127"/>
              </a:rPr>
              <a:t>로 변환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3FB88A-C08D-47C7-81DA-CF2A56DC99D2}"/>
              </a:ext>
            </a:extLst>
          </p:cNvPr>
          <p:cNvSpPr txBox="1"/>
          <p:nvPr/>
        </p:nvSpPr>
        <p:spPr>
          <a:xfrm>
            <a:off x="6540400" y="1863090"/>
            <a:ext cx="474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_Pro Bold" panose="00000800000000000000" pitchFamily="50" charset="-127"/>
              </a:rPr>
              <a:t>입력한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_Pro Bold" panose="00000800000000000000" pitchFamily="50" charset="-127"/>
              </a:rPr>
              <a:t>SQL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_Pro Bold" panose="00000800000000000000" pitchFamily="50" charset="-127"/>
              </a:rPr>
              <a:t>에 따른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_Pro Bold" panose="00000800000000000000" pitchFamily="50" charset="-127"/>
              </a:rPr>
              <a:t>데이터베이스 작업 처리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3FB88A-C08D-47C7-81DA-CF2A56DC99D2}"/>
              </a:ext>
            </a:extLst>
          </p:cNvPr>
          <p:cNvSpPr txBox="1"/>
          <p:nvPr/>
        </p:nvSpPr>
        <p:spPr>
          <a:xfrm>
            <a:off x="1688303" y="1053188"/>
            <a:ext cx="466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_Pro Bold" panose="00000800000000000000" pitchFamily="50" charset="-127"/>
              </a:rPr>
              <a:t>사용자가 녹음한 문장을 문자로 변환하거나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_Pro Bold" panose="00000800000000000000" pitchFamily="50" charset="-127"/>
              </a:rPr>
              <a:t>사용자가 직접 문장 입력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965239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KoPubWorld돋움체_Pro Bold</vt:lpstr>
      <vt:lpstr>나눔고딕</vt:lpstr>
      <vt:lpstr>나눔고딕 ExtraBold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2020-04-17T02:21:50Z</dcterms:created>
  <dcterms:modified xsi:type="dcterms:W3CDTF">2020-04-17T02:21:59Z</dcterms:modified>
</cp:coreProperties>
</file>