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8" r:id="rId3"/>
    <p:sldId id="275" r:id="rId4"/>
    <p:sldId id="283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76" r:id="rId33"/>
    <p:sldId id="277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4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1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6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1A95-9D1D-469F-B3D3-33933C1D0989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d2.naver.com/helloworld/31873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g-seo.tistory.com/39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유스케이스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다이어그램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D:\cafe24\비트 1차 과제\002_설계분석자료\uml\관리자_SeQ_2_상품및진열관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048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D:\cafe24\비트 1차 과제\002_설계분석자료\uml\관리자_SeQ_3_고객관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6762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:\cafe24\비트 1차 과제\002_설계분석자료\uml\관리자_SeQ_4_주문관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762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D:\cafe24\비트 1차 과제\002_설계분석자료\uml\관리자_SeQ_5_재고관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62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쇼핑몰 페이지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07983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LOG1001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로그인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사용자 계정 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사용자 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5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자 이상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15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자 이하로 등록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.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숫자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,</a:t>
                      </a:r>
                      <a:r>
                        <a:rPr lang="ko-KR" altLang="en-US" sz="1100" b="1" baseline="0" smtClean="0">
                          <a:latin typeface="+mj-lt"/>
                        </a:rPr>
                        <a:t>영문 조합</a:t>
                      </a:r>
                      <a:endParaRPr lang="en-US" altLang="ko-KR" sz="1100" b="1" baseline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패스워드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자리에 숫자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 각각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 포함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~16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로그인 버튼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 클릭하여 로그인 성공 시 관리자 메인 화면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baseline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3.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아이디 저장 체크박스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선택 후 로그인시 다음에 접속할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때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input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박스에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아이디 자동입력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 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실패시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 또는 비밀번호가 일치하지 않습니다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570290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5"/>
            <a:ext cx="3456384" cy="10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4902" y="1162248"/>
            <a:ext cx="4032448" cy="121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06890" y="109024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80112" y="1124744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  <p:sp>
        <p:nvSpPr>
          <p:cNvPr id="16" name="타원 15"/>
          <p:cNvSpPr/>
          <p:nvPr/>
        </p:nvSpPr>
        <p:spPr>
          <a:xfrm>
            <a:off x="179512" y="249289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39552" y="501317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0301"/>
              </p:ext>
            </p:extLst>
          </p:nvPr>
        </p:nvGraphicFramePr>
        <p:xfrm>
          <a:off x="107505" y="116632"/>
          <a:ext cx="8784975" cy="662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LOG1010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회원가입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사용자 계정 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사용자 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15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자 이하로 등록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패스워드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영문 대소문자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가지 이상 조합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8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~16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가입 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이름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패스워드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이메일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일반전화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휴대전화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성별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남자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여자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회원가입 성공 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 ‘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메인페이지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’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로 이동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“OOO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님 회원가입을 진심으로 </a:t>
                      </a:r>
                      <a:r>
                        <a:rPr lang="ko-KR" altLang="en-US" sz="1100" b="1" dirty="0" err="1" smtClean="0">
                          <a:latin typeface="+mj-lt"/>
                        </a:rPr>
                        <a:t>축하드립니다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.”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문구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alert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출력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취소하기 클릭 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‘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로 이동</a:t>
                      </a: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실패시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안내문구와 검증에 실패한 폼 위치로 커서 이동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684814"/>
            <a:ext cx="5974059" cy="507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24" y="6018513"/>
            <a:ext cx="2462411" cy="43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9512" y="764704"/>
            <a:ext cx="3744416" cy="1224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504" y="62068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9276" y="3640771"/>
            <a:ext cx="2324988" cy="2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91680" y="594928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44322" y="6053578"/>
            <a:ext cx="1169577" cy="35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2546" y="4306095"/>
            <a:ext cx="3896457" cy="2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1986" y="5174444"/>
            <a:ext cx="1817726" cy="2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18104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MAI1001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메인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메인화면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진입시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상품 목록을 보여줌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err="1" smtClean="0">
                          <a:latin typeface="+mj-lt"/>
                        </a:rPr>
                        <a:t>썸네일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 이미지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가격</a:t>
                      </a:r>
                      <a:endParaRPr lang="en-US" altLang="ko-KR" sz="1100" b="1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최근에 등록된 상품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이 가장 먼저 보이도록 배치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검색시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상품번호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상품요약설명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조건으로 검색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3.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이미지 및 상품명 클릭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 상세화면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5936995" cy="145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132856"/>
            <a:ext cx="5936995" cy="364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3" y="2149869"/>
            <a:ext cx="5936995" cy="365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-36512" y="206084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25559" y="1098907"/>
            <a:ext cx="1951897" cy="26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123728" y="105273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339752" y="386104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83768" y="2132856"/>
            <a:ext cx="1152128" cy="184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1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73611"/>
              </p:ext>
            </p:extLst>
          </p:nvPr>
        </p:nvGraphicFramePr>
        <p:xfrm>
          <a:off x="107505" y="116632"/>
          <a:ext cx="8784975" cy="689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MAI1001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상품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상세조회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상세조회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진입시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상품 이미지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판매가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옵션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 </a:t>
                      </a:r>
                      <a:r>
                        <a:rPr lang="ko-KR" altLang="en-US" sz="1100" b="1" dirty="0" err="1" smtClean="0">
                          <a:latin typeface="+mj-lt"/>
                        </a:rPr>
                        <a:t>세부옵션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를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보여줌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수량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을 입력하여 상품을 구매할 수 있음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2.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장바구니 버튼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latin typeface="+mj-lt"/>
                        </a:rPr>
                        <a:t>“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장바구니에 담겼습니다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.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장바구니로 이동하시겠습니까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?”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문구로 </a:t>
                      </a:r>
                      <a:r>
                        <a:rPr lang="en-US" altLang="ko-KR" sz="1100" b="0" baseline="0" dirty="0" err="1" smtClean="0">
                          <a:latin typeface="+mj-lt"/>
                        </a:rPr>
                        <a:t>comfirm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창을 띠움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확인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- 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장바구니 이동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취소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현재 페이지 그대로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3.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구매하기 버튼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회원일 경우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주문하기 화면으로 이동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비회원일 경우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“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로그인 하시겠습니까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?”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와 같은 </a:t>
                      </a:r>
                      <a:r>
                        <a:rPr lang="en-US" altLang="ko-KR" sz="11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comfirm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창을 띠우고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로그인을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안할경우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비회원 주문으로 주문하기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4.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세부옵션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err="1" smtClean="0">
                          <a:latin typeface="+mj-lt"/>
                        </a:rPr>
                        <a:t>첫번째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옵션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선택시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두번째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옵션 항목 초기화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latin typeface="+mj-lt"/>
                        </a:rPr>
                        <a:t>…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마지막 항목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선택시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주문항목에 추가됨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총 상품금액 자동 변경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수량은 다음과 같이 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5.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수량잘못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입력시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latin typeface="+mj-lt"/>
                        </a:rPr>
                        <a:t>“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최소 주문수량은 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1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개 입니다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.”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alert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창을 띠움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5936995" cy="145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8" y="2204864"/>
            <a:ext cx="586147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43808" y="4581128"/>
            <a:ext cx="309634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" y="6014847"/>
            <a:ext cx="2618036" cy="79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3" y="1700808"/>
            <a:ext cx="5936995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496" y="155679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699792" y="594928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699792" y="450912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496" y="602128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6354564"/>
            <a:ext cx="1512168" cy="327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99792" y="630932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71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85351"/>
              </p:ext>
            </p:extLst>
          </p:nvPr>
        </p:nvGraphicFramePr>
        <p:xfrm>
          <a:off x="107505" y="116632"/>
          <a:ext cx="8784975" cy="679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ORD1001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주문 페이지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 -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 상품 리스트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리스트 내용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: </a:t>
                      </a:r>
                      <a:r>
                        <a:rPr lang="ko-KR" altLang="en-US" sz="1100" b="1" dirty="0" err="1" smtClean="0">
                          <a:latin typeface="+mj-lt"/>
                        </a:rPr>
                        <a:t>썸네일이미지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상품코드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판매가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수량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합계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를 보여주며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총 금액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 합계 금액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을 보여준다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배송 정보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배송 정보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baseline="0" dirty="0" smtClean="0">
                          <a:latin typeface="+mj-lt"/>
                        </a:rPr>
                        <a:t>: </a:t>
                      </a:r>
                      <a:r>
                        <a:rPr lang="ko-KR" altLang="en-US" sz="1100" b="1" baseline="0" dirty="0" err="1" smtClean="0">
                          <a:latin typeface="+mj-lt"/>
                        </a:rPr>
                        <a:t>보내는사람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휴대전호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받는 사람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주소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일반전화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휴대전화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err="1" smtClean="0">
                          <a:latin typeface="+mj-lt"/>
                        </a:rPr>
                        <a:t>이메일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배송메시지</a:t>
                      </a:r>
                      <a:endParaRPr lang="en-US" altLang="ko-KR" sz="1100" b="1" baseline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회원정보와 동일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,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baseline="0" dirty="0" err="1" smtClean="0">
                          <a:latin typeface="+mj-lt"/>
                        </a:rPr>
                        <a:t>새로운배송지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 라디오 박스 존재</a:t>
                      </a:r>
                      <a:endParaRPr lang="en-US" altLang="ko-KR" sz="1100" b="1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회원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주문인 경우 </a:t>
                      </a:r>
                      <a:r>
                        <a:rPr lang="ko-KR" altLang="en-US" sz="1100" b="1" baseline="0" dirty="0" err="1" smtClean="0">
                          <a:latin typeface="+mj-lt"/>
                        </a:rPr>
                        <a:t>보내는사람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휴대전화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input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박스를 회원 정보로 자동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세팅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비회원 주문의 경우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보내는사람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휴대전화는 직접 입력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비회원 주문의 경우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[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주문 비밀번호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]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항목 추가입력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주문 비밀번호는 추후 주문내역을 확인 할 때 사용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" y="698167"/>
            <a:ext cx="6041670" cy="193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36912"/>
            <a:ext cx="4259188" cy="383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5496" y="908719"/>
            <a:ext cx="6013160" cy="1728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-36512" y="83671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496" y="2708921"/>
            <a:ext cx="4259188" cy="3960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36512" y="267441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81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afe24\비트 1차 과제\002_설계분석자료\uml\클래스다이어그램v1.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0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31845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ORD1001</a:t>
                      </a:r>
                      <a:endParaRPr lang="ko-KR" altLang="en-US" sz="11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쇼핑몰 주문 페이지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(2) -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1100" b="0" baseline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결제 예정 금액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총 주문금액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최종 결제 금액을 보여줌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결제하기 버튼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항목 검증 후 결재 완료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화면 페이지로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장바구니에 있던 상품의 경우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장바구니에 있는 상품 제거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" y="692696"/>
            <a:ext cx="6013199" cy="212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1"/>
            <a:ext cx="6012423" cy="257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5562" y="692923"/>
            <a:ext cx="5978606" cy="791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-36512" y="62068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4149080"/>
            <a:ext cx="154792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5976" y="407707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2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86251"/>
              </p:ext>
            </p:extLst>
          </p:nvPr>
        </p:nvGraphicFramePr>
        <p:xfrm>
          <a:off x="107505" y="116632"/>
          <a:ext cx="8784975" cy="722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BKT1001</a:t>
                      </a:r>
                      <a:endParaRPr lang="ko-KR" altLang="en-US" sz="11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쇼핑몰 장바구니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장바구니 목록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err="1" smtClean="0">
                          <a:latin typeface="+mj-lt"/>
                        </a:rPr>
                        <a:t>썸네일이미지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판매가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수량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합계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주문하기 버튼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삭제</a:t>
                      </a:r>
                      <a:endParaRPr lang="en-US" altLang="ko-KR" sz="1100" b="1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체크박스를 통해 주문할 상품 선택 후 주문하기 화면으로 이동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상품명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 해당 상품 상세 페이지로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비회원의 경우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쿠키를 통해 장바구니 처리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lang="en-US" altLang="ko-KR" sz="1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비회원일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때 상품을 담아 장바구니에 담은 내역은 회원이 로그인 해서 장바구니를 보았을 때 비회원일 때 담았던 상품들이 추가 되어야 한다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[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체크박스가 체크된 상품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선택상품주문 버튼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체크박스로 클릭된 제품만 가지고 결제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결제예정금액에 대해 동적으로 안내 표시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96752"/>
            <a:ext cx="5919788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5562" y="1413003"/>
            <a:ext cx="5834590" cy="2304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-36512" y="134076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3717032"/>
            <a:ext cx="583459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496" y="371703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10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0633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ORH1001</a:t>
                      </a:r>
                      <a:endParaRPr lang="ko-KR" altLang="en-US" sz="11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쇼핑몰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주문내역 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주문내역 리스트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주문일자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주문번호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상품정보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수량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구매금액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주문상태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취소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교환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환불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주문내역이 없을 경우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“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주문 내역이 없습니다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.”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문구를 보여줌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3.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조회조건으로 기간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입력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Ex. 2019-04-04~2019-07-03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 진입 시 디폴트로 최근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3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개월 내역을 보여줌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4.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주문내역이 많을 것을 고려하여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페이징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처리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1" y="692696"/>
            <a:ext cx="5871062" cy="354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5561" y="1052736"/>
            <a:ext cx="5882721" cy="3187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-36512" y="98072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5776" y="2852936"/>
            <a:ext cx="86409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11760" y="278092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323528" y="155679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11760" y="393305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0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72912"/>
              </p:ext>
            </p:extLst>
          </p:nvPr>
        </p:nvGraphicFramePr>
        <p:xfrm>
          <a:off x="107505" y="116632"/>
          <a:ext cx="8784975" cy="662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ORH1002</a:t>
                      </a:r>
                      <a:endParaRPr lang="ko-KR" altLang="en-US" sz="11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쇼핑몰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주문내역 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비회원 </a:t>
                      </a:r>
                      <a:r>
                        <a:rPr lang="ko-KR" altLang="en-US" sz="11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비회원 주문 조회의 경우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b="1" dirty="0" smtClean="0">
                          <a:latin typeface="+mj-lt"/>
                        </a:rPr>
                        <a:t> 주문자명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주문번호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 패스워드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를 통해 주문내역을 조회할 수 있도록 함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조회 버튼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[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ORH1001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주문내역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]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페이지로 이동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주문한 상품에 대한 리스트만 보임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조회 내용이 없을 경우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주문 정보로 조회된 주문내역이 없습니다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문구 출력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4048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755576" y="119675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91454" y="2060848"/>
            <a:ext cx="67163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131840" y="1988840"/>
            <a:ext cx="180020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14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관리자 페이지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63210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LOG0001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로그인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관리자 계정 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15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자 이하로 등록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패스워드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영문 대소문자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가지 이상 조합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8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~16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로그인 버튼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클릭하여 로그인 성공 시 관리자 메인 화면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저장 체크박스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선택 후 로그인시 다음에 접속할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때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input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박스에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아이디 자동입력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 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로그인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실패시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“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아이디 또는 비밀번호가 일치하지 않습니다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.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”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문구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836711"/>
            <a:ext cx="39814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797152"/>
            <a:ext cx="3456384" cy="10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3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81762"/>
              </p:ext>
            </p:extLst>
          </p:nvPr>
        </p:nvGraphicFramePr>
        <p:xfrm>
          <a:off x="107505" y="116632"/>
          <a:ext cx="8784975" cy="573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MAI0001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메인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210032"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상단 탭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네비게이션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메뉴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진열관리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고객관리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주문관리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재고관리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순서 배치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메인화면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첫 진입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시 상품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진열관리 탭을 클릭한 것과 동일한 화면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을 보여줌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=&gt;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리스트를 보여줌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좌측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네비게이션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메뉴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 typeface="Symbol"/>
                        <a:buChar char="Þ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사용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7188"/>
            <a:ext cx="5904656" cy="302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8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4431"/>
              </p:ext>
            </p:extLst>
          </p:nvPr>
        </p:nvGraphicFramePr>
        <p:xfrm>
          <a:off x="107505" y="116632"/>
          <a:ext cx="8784975" cy="622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ITM0001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상품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진열 관리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메인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검색 키워드 옵션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셀렉트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상품 검색 키워드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상품 번호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상품명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이 있음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검색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진열상태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전체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진열함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진열안함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상품분류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티셔츠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바지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신발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..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등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등록일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시작일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~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종료일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baseline="0" dirty="0" smtClean="0">
                          <a:latin typeface="+mj-lt"/>
                        </a:rPr>
                        <a:t>ex.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입력날짜형식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: 2018-06-18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조회 결과 리스트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번호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분류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이미지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상품명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수량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재고분류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비재고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한정재고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판매가격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콤마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(,)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천단위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구분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삭제 기능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체크박스를 통해 여러 상품 삭제 가능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[ITM0002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상세화면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중요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비재고 상품</a:t>
                      </a:r>
                      <a:r>
                        <a:rPr lang="ko-KR" altLang="en-US" sz="1100" dirty="0" smtClean="0"/>
                        <a:t>은 </a:t>
                      </a:r>
                      <a:r>
                        <a:rPr lang="ko-KR" altLang="en-US" sz="1100" b="1" dirty="0" smtClean="0"/>
                        <a:t>수량에 상관없이 판매 가능</a:t>
                      </a:r>
                      <a:r>
                        <a:rPr lang="ko-KR" altLang="en-US" sz="1100" dirty="0" smtClean="0"/>
                        <a:t>합니다</a:t>
                      </a:r>
                      <a:r>
                        <a:rPr lang="en-US" altLang="ko-KR" sz="11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한정재고 상품</a:t>
                      </a:r>
                      <a:r>
                        <a:rPr lang="ko-KR" altLang="en-US" sz="1100" dirty="0" smtClean="0"/>
                        <a:t>은 </a:t>
                      </a:r>
                      <a:r>
                        <a:rPr lang="ko-KR" altLang="en-US" sz="1100" b="1" dirty="0" smtClean="0"/>
                        <a:t>제한된 재고까지 상품을 판매</a:t>
                      </a:r>
                      <a:r>
                        <a:rPr lang="ko-KR" altLang="en-US" sz="1100" dirty="0" smtClean="0"/>
                        <a:t>할 수 있습니다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7188"/>
            <a:ext cx="5904656" cy="302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44563"/>
              </p:ext>
            </p:extLst>
          </p:nvPr>
        </p:nvGraphicFramePr>
        <p:xfrm>
          <a:off x="107505" y="116632"/>
          <a:ext cx="8784975" cy="746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ITM0002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상품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진열 관리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등록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수정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최대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60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상품분류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티셔츠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바지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신발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진열상태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진열함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진열안함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썸네일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이미지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대표 이미지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 수량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재고분류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비재고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한정재고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판매 가격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콤마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(,)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로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천단위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구분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부가 설명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조회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등록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수정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화면은 같으며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폼 박스에 내용이 입력되어 있는 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재고 관련 사항은 조회만 가능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수정은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재고관리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화면에서 가능함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72788"/>
            <a:ext cx="3239634" cy="295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36086"/>
            <a:ext cx="4104456" cy="362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31164"/>
              </p:ext>
            </p:extLst>
          </p:nvPr>
        </p:nvGraphicFramePr>
        <p:xfrm>
          <a:off x="107505" y="116632"/>
          <a:ext cx="8784975" cy="662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CST0001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고객관리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메인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회원현황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신규회원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오늘 가입한 인원 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방문회원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오늘 로그인한 인원 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latin typeface="+mj-lt"/>
                        </a:rPr>
                        <a:t>TOTAL: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전체 회원 수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회원목록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정보 조회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목록형태로 회원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정보를 표시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노출 회원정보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아이디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가입일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이름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일반전화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휴대전화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(000-0000-0000)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성별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나이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검색옵션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셀렉트박스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이름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이메일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전화번호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휴대폰 번호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나이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가입일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5"/>
            <a:ext cx="5944390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10" y="2132856"/>
            <a:ext cx="4480784" cy="458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5944390" cy="129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시퀀스 다이어그램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52768"/>
              </p:ext>
            </p:extLst>
          </p:nvPr>
        </p:nvGraphicFramePr>
        <p:xfrm>
          <a:off x="107505" y="116632"/>
          <a:ext cx="8784975" cy="696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ORD0001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주문관리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메인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검색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셀렉트박스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주문번호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주문자명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주문자 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일반전화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휴대전화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배송지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주소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메모내용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상품명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주문상태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상품준비중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배송준비중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배송보류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배송대기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배송중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배송완료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 –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체크 박스 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디폴트 전체 체크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검색 버튼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 아래 검색 결과에 리스트 출력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 결과 없을 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검색된 주문내역이 없습니다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68665"/>
            <a:ext cx="5904655" cy="348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" y="3991563"/>
            <a:ext cx="5904655" cy="202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7" y="5999631"/>
            <a:ext cx="5874964" cy="59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5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42452"/>
              </p:ext>
            </p:extLst>
          </p:nvPr>
        </p:nvGraphicFramePr>
        <p:xfrm>
          <a:off x="107505" y="116632"/>
          <a:ext cx="8784975" cy="705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STK0001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재고관리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메인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재고 검색 키워드 옵션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박스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검색 키워드 옵션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번호</a:t>
                      </a:r>
                      <a:r>
                        <a:rPr lang="en-US" altLang="ko-KR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있음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재고 검색 옵션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진열상태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진열함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진열안함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상품분류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티셔츠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바지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신발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시작일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종료일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입력날짜형식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2018-06-18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판매상태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전체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판매함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판매안함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목록 노출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번호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상품코드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총 재고량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재고관리 사용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사용함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사용안함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재고수량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품절표시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진열상태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진열함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진열안함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판매상태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판매함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판매안함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총 누적 판매량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=&gt; {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오늘 판매량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} / (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총 판매량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저장 버튼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수정된 내용 저장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3" y="692696"/>
            <a:ext cx="5872987" cy="184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3" y="2542227"/>
            <a:ext cx="5728971" cy="299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7" y="5661248"/>
            <a:ext cx="5870033" cy="109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00" y="6587040"/>
            <a:ext cx="4095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애플리케이션 보안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00992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+mj-lt"/>
                        </a:rPr>
                        <a:t>보안명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로그인 암호화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보안내용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PBKDF2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를 이용한 패스워드 암호화 알고리즘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2005252"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Salt: 32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바이트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이상 문자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추천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C: 1000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회 이상 반복 추천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클라이언트에서 한번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서버에서 한번 적용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err="1" smtClean="0">
                          <a:latin typeface="+mj-lt"/>
                        </a:rPr>
                        <a:t>회원가입시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사용자마다 고유의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salt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값 설정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참고 자료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https://d2.naver.com/helloworld/318732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60511"/>
            <a:ext cx="2640808" cy="19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0" y="714036"/>
            <a:ext cx="5803076" cy="397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71940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2232248"/>
                <a:gridCol w="5760640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+mj-lt"/>
                        </a:rPr>
                        <a:t>보안명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DB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개인정보 암호화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보안내용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pgcrypto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모듈 이용한 개인정보 암호화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2005252"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convert_to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convert_from</a:t>
                      </a:r>
                      <a:endParaRPr lang="en-US" altLang="ko-KR" sz="11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변환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복원</a:t>
                      </a:r>
                    </a:p>
                    <a:p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decode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16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endParaRPr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decrypt</a:t>
                      </a:r>
                    </a:p>
                    <a:p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</a:t>
                      </a:r>
                      <a:endParaRPr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암호화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utf8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변환한 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암호화키로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알고리즘을 사용하여 암호화한 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(hex)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encode(encrypt(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convert_to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','utf8'),'ENC_KEY','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'),'hex'); </a:t>
                      </a:r>
                    </a:p>
                    <a:p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암호화의 역순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16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진수값을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decoding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후 암호화를 해제하고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다시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utf8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변환함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convert_from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(decrypt(decode('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encrypted_value','hex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'),'ENC_KEY','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'),'utf8'); 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en-US" altLang="ko-KR" sz="1100" b="0" dirty="0" err="1" smtClean="0">
                          <a:latin typeface="+mj-lt"/>
                        </a:rPr>
                        <a:t>pgcrypto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모듈 설치법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https://jg-seo.tistory.com/39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7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42795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7992888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+mj-lt"/>
                        </a:rPr>
                        <a:t>보안명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DB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개인정보 암호화 항목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보안내용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항목 리스트 나열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6015758">
                <a:tc gridSpan="2"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effectLst/>
                        </a:rPr>
                        <a:t>암호화되어 저장되는 항목</a:t>
                      </a: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/>
                      </a:r>
                      <a:br>
                        <a:rPr lang="ko-KR" altLang="en-US" sz="1200" dirty="0" smtClean="0">
                          <a:effectLst/>
                        </a:rPr>
                      </a:b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 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이름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비밀번호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주소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비밀번호 질문답변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일반전화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휴대전화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err="1" smtClean="0">
                          <a:effectLst/>
                        </a:rPr>
                        <a:t>이메일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환불계좌 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법인 번호</a:t>
                      </a: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 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회원가입 항목 중 </a:t>
                      </a:r>
                      <a:r>
                        <a:rPr lang="en-US" altLang="ko-KR" sz="1200" dirty="0" smtClean="0">
                          <a:effectLst/>
                        </a:rPr>
                        <a:t>'</a:t>
                      </a:r>
                      <a:r>
                        <a:rPr lang="ko-KR" altLang="en-US" sz="1200" dirty="0" smtClean="0">
                          <a:effectLst/>
                        </a:rPr>
                        <a:t>사용자 추가</a:t>
                      </a:r>
                      <a:r>
                        <a:rPr lang="en-US" altLang="ko-KR" sz="1200" dirty="0" smtClean="0">
                          <a:effectLst/>
                        </a:rPr>
                        <a:t>' </a:t>
                      </a:r>
                      <a:r>
                        <a:rPr lang="ko-KR" altLang="en-US" sz="1200" dirty="0" smtClean="0">
                          <a:effectLst/>
                        </a:rPr>
                        <a:t>항목</a:t>
                      </a: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 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암호화 알고리즘</a:t>
                      </a:r>
                      <a:r>
                        <a:rPr lang="en-US" altLang="ko-KR" sz="1200" dirty="0" smtClean="0">
                          <a:effectLst/>
                        </a:rPr>
                        <a:t>: </a:t>
                      </a:r>
                      <a:r>
                        <a:rPr lang="ko-KR" altLang="en-US" sz="1200" dirty="0" smtClean="0">
                          <a:effectLst/>
                        </a:rPr>
                        <a:t>가역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 (Rijndael-128, -192, -256)</a:t>
                      </a:r>
                      <a:r>
                        <a:rPr lang="en-US" altLang="ko-KR" sz="1200" dirty="0" smtClean="0">
                          <a:effectLst/>
                        </a:rPr>
                        <a:t> / </a:t>
                      </a:r>
                      <a:r>
                        <a:rPr lang="ko-KR" altLang="en-US" sz="1200" dirty="0" err="1" smtClean="0">
                          <a:effectLst/>
                        </a:rPr>
                        <a:t>비가역</a:t>
                      </a:r>
                      <a:r>
                        <a:rPr lang="ko-KR" altLang="en-US" sz="1200" dirty="0" smtClean="0">
                          <a:effectLst/>
                        </a:rPr>
                        <a:t>  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PBKDF2 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여권 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외국인 등록 번호 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외국인 등록 번호는 회원가입항목 설정에 따라 저장될 경우 </a:t>
                      </a:r>
                      <a:r>
                        <a:rPr lang="en-US" altLang="ko-KR" sz="1200" dirty="0" smtClean="0">
                          <a:effectLst/>
                        </a:rPr>
                        <a:t>AES</a:t>
                      </a:r>
                      <a:r>
                        <a:rPr lang="ko-KR" altLang="en-US" sz="1200" dirty="0" smtClean="0">
                          <a:effectLst/>
                        </a:rPr>
                        <a:t>로 저장됩니다</a:t>
                      </a:r>
                      <a:r>
                        <a:rPr lang="en-US" altLang="ko-KR" sz="1200" dirty="0" smtClean="0">
                          <a:effectLst/>
                        </a:rPr>
                        <a:t>.)</a:t>
                      </a: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 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주민 등록 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여권 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카드 정보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바이오 정보는 저장 항목 없음</a:t>
                      </a:r>
                      <a:endParaRPr lang="ko-KR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애플리케이션 성능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83344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7992888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성능화면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상품 상세 페이지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성능내용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상세 페이지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성능 업그레이드</a:t>
                      </a:r>
                      <a:endParaRPr lang="ko-KR" alt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15758">
                <a:tc gridSpan="2">
                  <a:txBody>
                    <a:bodyPr/>
                    <a:lstStyle/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1.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확</a:t>
                      </a:r>
                      <a:r>
                        <a:rPr lang="ko-KR" altLang="en-US" sz="1200" dirty="0" smtClean="0"/>
                        <a:t>장성과 성능에 문제가 있을 경우 상품 상세 페이지는 </a:t>
                      </a:r>
                      <a:r>
                        <a:rPr lang="en-US" altLang="ko-KR" sz="1200" dirty="0" err="1" smtClean="0"/>
                        <a:t>MongoDB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en-US" altLang="ko-KR" sz="1200" dirty="0" smtClean="0"/>
                        <a:t>JSON </a:t>
                      </a:r>
                      <a:r>
                        <a:rPr lang="ko-KR" altLang="en-US" sz="1200" dirty="0" smtClean="0"/>
                        <a:t>형태로의 저장을 고려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cafe24\비트 1차 과제\002_설계분석자료\uml\SeQ_1_회원가입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409575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D:\cafe24\비트 1차 과제\002_설계분석자료\uml\SeQ_2_로그인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92695"/>
            <a:ext cx="4953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3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D:\cafe24\비트 1차 과제\002_설계분석자료\uml\SeQ_3_상품결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556562"/>
            <a:ext cx="9144000" cy="553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0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cafe24\비트 1차 과제\002_설계분석자료\uml\SeQ_3_상품결재_비회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7152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cafe24\비트 1차 과제\002_설계분석자료\uml\SeQ_4_주문내역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6667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cafe24\비트 1차 과제\002_설계분석자료\uml\SeQ_4_주문내역_비회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980728"/>
            <a:ext cx="6667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7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:\cafe24\비트 1차 과제\002_설계분석자료\uml\관리자_SeQ_1_로그인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4953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1631</Words>
  <Application>Microsoft Office PowerPoint</Application>
  <PresentationFormat>화면 슬라이드 쇼(4:3)</PresentationFormat>
  <Paragraphs>323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유스케이스 다이어그램</vt:lpstr>
      <vt:lpstr>PowerPoint 프레젠테이션</vt:lpstr>
      <vt:lpstr>시퀀스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쇼핑몰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애플리케이션 보안</vt:lpstr>
      <vt:lpstr>PowerPoint 프레젠테이션</vt:lpstr>
      <vt:lpstr>PowerPoint 프레젠테이션</vt:lpstr>
      <vt:lpstr>PowerPoint 프레젠테이션</vt:lpstr>
      <vt:lpstr>애플리케이션 성능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관리자</dc:title>
  <dc:creator>BIT</dc:creator>
  <cp:lastModifiedBy>BIT</cp:lastModifiedBy>
  <cp:revision>176</cp:revision>
  <dcterms:created xsi:type="dcterms:W3CDTF">2019-07-02T07:53:46Z</dcterms:created>
  <dcterms:modified xsi:type="dcterms:W3CDTF">2019-07-10T07:58:09Z</dcterms:modified>
</cp:coreProperties>
</file>