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4A64-E6E3-72DD-2A0A-F8DB65FE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3D11A-3A61-0E92-E944-D49A95DE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352CC-819E-8C71-AEAC-2048E857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66671-DDA8-0A48-6DC7-E97F1150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491D8-CBAB-BFB9-1D9B-5F13B766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0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DB64-90B3-5EB5-4C5A-A4456640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197DB-CB8B-375E-9475-C6643922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FFD2A-43AD-FCC4-0356-C4FDE018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2F363-9AAA-6E90-AFF4-EE20A3B3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26462-842E-C47D-0007-AE452512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3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C3D81-858B-7165-1FDC-52539015F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D223AF-B56D-6BA2-B463-1D0D750C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36055-2ACA-BC98-75A5-668094C7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D82BC-36DD-1B86-7CCD-6938F80C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DEAF5-DBB3-03AF-1AFE-D05FB16C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5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6C586-E79D-04DA-652A-7A39D6A0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F1153-4C91-26F7-C3B2-0B0E9FD1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BA79F-225D-B8FE-054B-7CAD5957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C8E5F-BDB2-452D-43C3-9ECC54E4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4C1BF-895C-908B-6A78-9D7DEC83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A76B-08EC-002B-0BB0-50FB4272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9993E-D5E6-81F7-F119-23F7A2BA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25C8-85B2-1EF3-3C19-2EA264FA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B24DF-B241-0327-A212-4534A639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7F3AB-E006-CAE3-DD94-8D871ADE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0E25E-9E3B-CB4C-B076-D18D49EE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EDDC5-855C-F61E-4600-792C38E59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91A0C-C8B7-1F50-4F36-2186B424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9F1B3-3965-A927-08C7-53E2FB34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69D1B-CDE0-F764-A3CC-79845936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54D92-5A67-7D7E-1457-014F6CA1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3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7D7EE-A46F-3771-F018-8C45A3FC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788BA-BCF1-0A4C-3343-E85AC91B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5F454-63A0-B19B-5F2A-131B4833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94CCD7-9855-4A08-16B9-49CFD0B2F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8907D4-12AC-E673-0667-50028C9AD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7E1232-83CC-6BA0-420C-8DACADB8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40E8B8-CC05-FACE-AF5E-432035FB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56510-2766-8F9F-5B8F-83D4CBA1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0B99C-EC9B-07FB-2A08-4C11BD7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07B67-1CBC-352B-F06D-3E962640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7397E4-22B0-F756-13A9-BFD2EEAC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437E0C-6984-76CF-7EDB-83BEF128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9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59037-8C13-EBCD-DAE0-7944F5B3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F0A09A-4FFF-0BD7-08E2-E0261B10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C6224-EB82-D27A-67EC-9CFA68B9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F6B37-5A7B-6AF4-B8A8-975DB9F0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F4308-F99F-A6DA-23F6-E4C7ABF6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5BDCE-8CF3-8D86-8EE0-303435A35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5CE87-BB3F-DFA3-E235-16951422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2302A-178A-2DE0-D8C5-14D85276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FC04D-94DE-37EE-B87E-5DC2F860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7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EDD50-FD4A-F968-C773-1B3D8062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83181-4780-7699-95D9-1285D7255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DFC8E-F0FA-68E2-6F5C-0CFD1AF6F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ABDF9-A623-1BAD-12C7-584B35E0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EA184-F648-3C6A-5B9E-6866A925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87F78-174E-15C3-2068-7EE5E078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564DD4-46D2-2C5F-B007-959607B5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712CE-132E-0850-7144-F2F8ADF9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E2B23-237E-19AC-F87E-8739E51BF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E7614-0E7F-4A97-A131-BF1EC8BE6374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FA1C7-529E-7B46-ECE3-B51EB460B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99410-1341-AD04-A60C-ADDBC209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A82B9-480C-4A10-AAD3-817A990B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9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73FD-74C2-B49B-9D09-6C4B8B233D73}"/>
              </a:ext>
            </a:extLst>
          </p:cNvPr>
          <p:cNvSpPr txBox="1"/>
          <p:nvPr/>
        </p:nvSpPr>
        <p:spPr>
          <a:xfrm>
            <a:off x="1064712" y="861072"/>
            <a:ext cx="63256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11326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F874-0144-4509-AAF6-A82D5F04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7E7A7-C2FC-3A2B-6AF0-AA6FFFC0EBC2}"/>
              </a:ext>
            </a:extLst>
          </p:cNvPr>
          <p:cNvSpPr txBox="1"/>
          <p:nvPr/>
        </p:nvSpPr>
        <p:spPr>
          <a:xfrm>
            <a:off x="2517731" y="1387165"/>
            <a:ext cx="63256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프로젝트 개요</a:t>
            </a:r>
            <a:br>
              <a:rPr lang="en-US" altLang="ko-KR" sz="5000" dirty="0"/>
            </a:b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4701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0F893-21D8-BAD5-AA61-385100E2D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D8791-2766-D801-C339-EA1FF04C706B}"/>
              </a:ext>
            </a:extLst>
          </p:cNvPr>
          <p:cNvSpPr txBox="1"/>
          <p:nvPr/>
        </p:nvSpPr>
        <p:spPr>
          <a:xfrm>
            <a:off x="2517731" y="1387165"/>
            <a:ext cx="63256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프로젝트 수행 경과</a:t>
            </a:r>
          </a:p>
        </p:txBody>
      </p:sp>
    </p:spTree>
    <p:extLst>
      <p:ext uri="{BB962C8B-B14F-4D97-AF65-F5344CB8AC3E}">
        <p14:creationId xmlns:p14="http://schemas.microsoft.com/office/powerpoint/2010/main" val="398372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C6C2C-0E77-0C0B-1D0D-0479177B0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66D7B-24F8-4C3D-FE06-C390DEDAB05C}"/>
              </a:ext>
            </a:extLst>
          </p:cNvPr>
          <p:cNvSpPr txBox="1"/>
          <p:nvPr/>
        </p:nvSpPr>
        <p:spPr>
          <a:xfrm>
            <a:off x="363254" y="1048962"/>
            <a:ext cx="885590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프로젝트 세부 내용</a:t>
            </a:r>
            <a:endParaRPr lang="en-US" altLang="ko-KR" sz="5000" dirty="0"/>
          </a:p>
          <a:p>
            <a:pPr marL="914400" indent="-914400">
              <a:buAutoNum type="arabicPeriod"/>
            </a:pPr>
            <a:r>
              <a:rPr lang="ko-KR" altLang="en-US" sz="5000" dirty="0"/>
              <a:t>클래스 구조</a:t>
            </a:r>
            <a:endParaRPr lang="en-US" altLang="ko-KR" sz="5000" dirty="0"/>
          </a:p>
          <a:p>
            <a:pPr marL="914400" indent="-914400">
              <a:buAutoNum type="arabicPeriod"/>
            </a:pPr>
            <a:r>
              <a:rPr lang="ko-KR" altLang="en-US" sz="5000" dirty="0"/>
              <a:t>보간 기법</a:t>
            </a:r>
            <a:endParaRPr lang="en-US" altLang="ko-KR" sz="5000" dirty="0"/>
          </a:p>
          <a:p>
            <a:pPr marL="914400" indent="-914400">
              <a:buAutoNum type="arabicPeriod"/>
            </a:pPr>
            <a:r>
              <a:rPr lang="ko-KR" altLang="en-US" sz="5000" dirty="0"/>
              <a:t>정렬 기법</a:t>
            </a:r>
            <a:endParaRPr lang="en-US" altLang="ko-KR" sz="5000" dirty="0"/>
          </a:p>
          <a:p>
            <a:pPr marL="914400" indent="-914400">
              <a:buFontTx/>
              <a:buAutoNum type="arabicPeriod"/>
            </a:pPr>
            <a:r>
              <a:rPr lang="ko-KR" altLang="en-US" sz="5000" dirty="0"/>
              <a:t>예제 최종 성능 </a:t>
            </a:r>
            <a:r>
              <a:rPr lang="en-US" altLang="ko-KR" sz="5000" dirty="0"/>
              <a:t>/ </a:t>
            </a:r>
            <a:r>
              <a:rPr lang="ko-KR" altLang="en-US" sz="5000" dirty="0"/>
              <a:t>메모리</a:t>
            </a:r>
            <a:endParaRPr lang="en-US" altLang="ko-KR" sz="5000" dirty="0"/>
          </a:p>
          <a:p>
            <a:pPr marL="914400" indent="-914400">
              <a:buAutoNum type="arabicPeriod"/>
            </a:pPr>
            <a:r>
              <a:rPr lang="ko-KR" altLang="en-US" sz="5000" dirty="0"/>
              <a:t>예정사항</a:t>
            </a:r>
            <a:br>
              <a:rPr lang="en-US" altLang="ko-KR" sz="5000" dirty="0"/>
            </a:br>
            <a:endParaRPr lang="ko-KR" altLang="en-US" sz="5000" dirty="0"/>
          </a:p>
          <a:p>
            <a:br>
              <a:rPr lang="en-US" altLang="ko-KR" sz="5000" dirty="0"/>
            </a:b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38260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주영한</dc:creator>
  <cp:lastModifiedBy>주영한</cp:lastModifiedBy>
  <cp:revision>2</cp:revision>
  <dcterms:created xsi:type="dcterms:W3CDTF">2025-05-19T09:47:29Z</dcterms:created>
  <dcterms:modified xsi:type="dcterms:W3CDTF">2025-05-19T09:51:57Z</dcterms:modified>
</cp:coreProperties>
</file>