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6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an" initials="Y" lastIdx="2" clrIdx="0">
    <p:extLst>
      <p:ext uri="{19B8F6BF-5375-455C-9EA6-DF929625EA0E}">
        <p15:presenceInfo xmlns:p15="http://schemas.microsoft.com/office/powerpoint/2012/main" userId="Young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2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CDC0-AD74-42F0-9C84-53973923732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7D6B-C01C-48C4-B5BB-BB99AF0B6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7D6B-C01C-48C4-B5BB-BB99AF0B63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A5B02-19C0-4936-A609-A9B30B8E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41C53-6933-4738-BE94-872EFD46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4B4EB-AB9A-4C84-A04F-66825244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988DF-57C9-4210-A168-CD2C921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94C87-A926-4644-9435-644F8F7D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60BC-61FF-433F-8BC6-6499C9F2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B47A6-B882-4FB4-8D08-958C382F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F65FB-05BD-47CF-BDFD-6CCF7CE3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9FB7-BCCA-4EA5-8A6B-93C3C75C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D1801-A95C-4567-B3AB-6FE39CD0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AB5B8-BD5C-4E65-BB6D-7112FA72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E462E-8D71-4DBD-B6E3-C5F4C934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D4F09-5E36-4E7D-A7AA-FAA7115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AEE0C-38D5-4792-8D06-B07B6EBF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E42F-39CC-403E-85D1-F1E0B98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31763-3A5A-44A5-806A-41420510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5E617-B1F3-47C6-A3FC-2990975C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7CD59-9CAF-4760-A9AC-3E706449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522E-FD1A-4E74-BA3C-B1DB19B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9FCBD-E414-408B-803E-4A47BB5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D1BFF-146D-4E4E-92D0-BFF008A7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7EAE-7EA9-4FCE-86C3-74CE85F1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C4CD2-C24C-4753-8BAE-8D0FA468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CA387-A691-4D7F-A518-F71FC435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7E80B-162E-4B01-A271-A0B5847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28B9-0479-4896-85E6-1AC64963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8E975-19AC-4A9E-BF66-3C7B0D37A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8C32F-8B45-47AA-B95D-47E7822E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363BC-7D1A-4FEB-8D80-D2B061A2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07BDC-B227-4729-BC66-FEA0053B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EBADA-C280-4F03-9B4E-D8D6A521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2ADFC-E214-4237-9287-7FF58DA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4254F-7E15-460B-BBBB-55F76C2D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5FAF0-CB37-4D4D-A1FE-F61C3BFE4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A7C893-FA84-4742-AC38-62AEDA77C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CB87A-EB80-44B7-9BBA-86E415D32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7C9E5-23E4-4CD3-9B7A-D0BEE638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04E819-75D9-417B-8CAB-25070702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257B22-9401-40E6-B0F6-4A930970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BF53-2C89-48A9-8DEB-E978E4AA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38A0E-EFEF-4E29-B8B2-61C49DB5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F20F7-63B8-48A0-B6FD-775B8376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526D5-9F6B-4C6B-B70B-EA4332EB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84CD0-780E-4AC7-AAE8-6C8CF15C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782DE-7BEA-45CB-9B3B-E95A771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F3247-7540-47FD-B3EC-3E5EB6BD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9BC3-B71E-4C36-9F45-4A88E0C9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A049D-8E38-4C82-9432-CC9497B7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C58F9-B122-46E1-AB9E-B1F5C8F6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7E3C-F1BB-4BD3-A1E2-CF5E3385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38414-0008-4C46-A2C5-992660BA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5A58E-8C92-4EED-9E33-08DC863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463C-26A0-4DA5-93E6-E2838ED4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04514C-9B22-4443-8BC8-B27D21DE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845F-4782-4998-AE77-575DB62C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E9AB5-0114-4D05-98D8-929BFF88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63C59-16A4-4509-AB47-E1CE5582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51F63-0F34-4749-A32B-6115278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7A8899-0578-4E22-B2D5-DE93D59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3727D-8AE0-4B00-8A0E-50A64227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50002-9398-4EFC-B1BE-B2F44DDC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1146-5898-4B19-B85E-215437A10AB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E9D7E-9542-4118-A0AE-D1C0415D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D69F8-2B1D-40DD-8D3E-3EC6EDC6D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524D-155B-4CC0-8AD7-FC34537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193C02-BD16-4F98-AEC5-70D5FC4C7C31}"/>
              </a:ext>
            </a:extLst>
          </p:cNvPr>
          <p:cNvSpPr/>
          <p:nvPr/>
        </p:nvSpPr>
        <p:spPr>
          <a:xfrm>
            <a:off x="1260659" y="1468017"/>
            <a:ext cx="6454833" cy="48170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BAB7FDF-6984-4392-9DE7-32216A6844FB}"/>
              </a:ext>
            </a:extLst>
          </p:cNvPr>
          <p:cNvSpPr/>
          <p:nvPr/>
        </p:nvSpPr>
        <p:spPr>
          <a:xfrm>
            <a:off x="1609713" y="2403364"/>
            <a:ext cx="2793593" cy="153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Domain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96C2D5-CB73-4ED9-86E2-3B3D1FC92CC0}"/>
              </a:ext>
            </a:extLst>
          </p:cNvPr>
          <p:cNvSpPr/>
          <p:nvPr/>
        </p:nvSpPr>
        <p:spPr>
          <a:xfrm>
            <a:off x="1615843" y="1604343"/>
            <a:ext cx="5762052" cy="49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2D Potential Flow Analysis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F70DEA-9687-47AC-A9E7-39BDED5895E0}"/>
              </a:ext>
            </a:extLst>
          </p:cNvPr>
          <p:cNvSpPr/>
          <p:nvPr/>
        </p:nvSpPr>
        <p:spPr>
          <a:xfrm>
            <a:off x="1471211" y="4220376"/>
            <a:ext cx="1395731" cy="131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Initial Value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06E97E-08FD-4CE4-9A43-E4AE6D8AAE8B}"/>
              </a:ext>
            </a:extLst>
          </p:cNvPr>
          <p:cNvSpPr/>
          <p:nvPr/>
        </p:nvSpPr>
        <p:spPr>
          <a:xfrm>
            <a:off x="4584302" y="2403365"/>
            <a:ext cx="2793593" cy="153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Obstacle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FE0F7BD-C504-406C-9186-9B8C501FF8C7}"/>
              </a:ext>
            </a:extLst>
          </p:cNvPr>
          <p:cNvSpPr/>
          <p:nvPr/>
        </p:nvSpPr>
        <p:spPr>
          <a:xfrm>
            <a:off x="3007575" y="4220376"/>
            <a:ext cx="1395731" cy="131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A981E03-1CB1-44D0-9B62-91CA514CF5A4}"/>
              </a:ext>
            </a:extLst>
          </p:cNvPr>
          <p:cNvSpPr/>
          <p:nvPr/>
        </p:nvSpPr>
        <p:spPr>
          <a:xfrm>
            <a:off x="4543939" y="4214822"/>
            <a:ext cx="1395731" cy="131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47F75D9-3466-49E8-91AB-F99F2D597F25}"/>
              </a:ext>
            </a:extLst>
          </p:cNvPr>
          <p:cNvSpPr/>
          <p:nvPr/>
        </p:nvSpPr>
        <p:spPr>
          <a:xfrm>
            <a:off x="6080303" y="4214822"/>
            <a:ext cx="1395731" cy="131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3DF46B-4BD7-424C-AD31-234FF7886CC0}"/>
              </a:ext>
            </a:extLst>
          </p:cNvPr>
          <p:cNvSpPr txBox="1"/>
          <p:nvPr/>
        </p:nvSpPr>
        <p:spPr>
          <a:xfrm>
            <a:off x="266217" y="306863"/>
            <a:ext cx="1493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C6152-BB46-4A46-BB0D-63CDD3A07D2D}"/>
              </a:ext>
            </a:extLst>
          </p:cNvPr>
          <p:cNvSpPr txBox="1"/>
          <p:nvPr/>
        </p:nvSpPr>
        <p:spPr>
          <a:xfrm>
            <a:off x="8414794" y="1604343"/>
            <a:ext cx="3113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altLang="ko-K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Domain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Obstacle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Generate Analysis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View Result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 Program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Schedule is controlled with bit flag mask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ADABB32-B0F1-4A10-87FB-6F4C12134EEF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831154" y="5098928"/>
            <a:ext cx="863439" cy="41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383F5E-79AB-4FCC-87BB-4BB1737A7DB4}"/>
              </a:ext>
            </a:extLst>
          </p:cNvPr>
          <p:cNvSpPr txBox="1"/>
          <p:nvPr/>
        </p:nvSpPr>
        <p:spPr>
          <a:xfrm>
            <a:off x="84447" y="5738984"/>
            <a:ext cx="3050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generate analysis, </a:t>
            </a:r>
          </a:p>
          <a:p>
            <a:r>
              <a:rPr lang="en-US" altLang="ko-KR" dirty="0"/>
              <a:t>Delaunay triangulation</a:t>
            </a:r>
          </a:p>
          <a:p>
            <a:r>
              <a:rPr lang="en-US" altLang="ko-KR"/>
              <a:t>Process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7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193C02-BD16-4F98-AEC5-70D5FC4C7C31}"/>
              </a:ext>
            </a:extLst>
          </p:cNvPr>
          <p:cNvSpPr/>
          <p:nvPr/>
        </p:nvSpPr>
        <p:spPr>
          <a:xfrm>
            <a:off x="2249013" y="860861"/>
            <a:ext cx="7200000" cy="54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BAB7FDF-6984-4392-9DE7-32216A6844FB}"/>
              </a:ext>
            </a:extLst>
          </p:cNvPr>
          <p:cNvSpPr/>
          <p:nvPr/>
        </p:nvSpPr>
        <p:spPr>
          <a:xfrm>
            <a:off x="2795712" y="2383536"/>
            <a:ext cx="2880000" cy="16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Domain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Height : 180,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320)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96C2D5-CB73-4ED9-86E2-3B3D1FC92CC0}"/>
              </a:ext>
            </a:extLst>
          </p:cNvPr>
          <p:cNvSpPr/>
          <p:nvPr/>
        </p:nvSpPr>
        <p:spPr>
          <a:xfrm>
            <a:off x="2609013" y="1146798"/>
            <a:ext cx="6480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2D Potential Flow Analysis(</a:t>
            </a:r>
            <a:r>
              <a:rPr lang="en-US" altLang="ko-KR" dirty="0">
                <a:solidFill>
                  <a:schemeClr val="bg1"/>
                </a:solidFill>
              </a:rPr>
              <a:t>Height : 56, Width : 720)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F70DEA-9687-47AC-A9E7-39BDED5895E0}"/>
              </a:ext>
            </a:extLst>
          </p:cNvPr>
          <p:cNvSpPr/>
          <p:nvPr/>
        </p:nvSpPr>
        <p:spPr>
          <a:xfrm>
            <a:off x="2705711" y="4722947"/>
            <a:ext cx="144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06E97E-08FD-4CE4-9A43-E4AE6D8AAE8B}"/>
              </a:ext>
            </a:extLst>
          </p:cNvPr>
          <p:cNvSpPr/>
          <p:nvPr/>
        </p:nvSpPr>
        <p:spPr>
          <a:xfrm>
            <a:off x="6034840" y="2383536"/>
            <a:ext cx="2880000" cy="16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Setting Obstacle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Height : 180,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320)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FE0F7BD-C504-406C-9186-9B8C501FF8C7}"/>
              </a:ext>
            </a:extLst>
          </p:cNvPr>
          <p:cNvSpPr/>
          <p:nvPr/>
        </p:nvSpPr>
        <p:spPr>
          <a:xfrm>
            <a:off x="4329973" y="4737139"/>
            <a:ext cx="144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Height : 140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A981E03-1CB1-44D0-9B62-91CA514CF5A4}"/>
              </a:ext>
            </a:extLst>
          </p:cNvPr>
          <p:cNvSpPr/>
          <p:nvPr/>
        </p:nvSpPr>
        <p:spPr>
          <a:xfrm>
            <a:off x="5958497" y="4729354"/>
            <a:ext cx="144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160)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47F75D9-3466-49E8-91AB-F99F2D597F25}"/>
              </a:ext>
            </a:extLst>
          </p:cNvPr>
          <p:cNvSpPr/>
          <p:nvPr/>
        </p:nvSpPr>
        <p:spPr>
          <a:xfrm>
            <a:off x="7567718" y="4729354"/>
            <a:ext cx="144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3DF46B-4BD7-424C-AD31-234FF7886CC0}"/>
              </a:ext>
            </a:extLst>
          </p:cNvPr>
          <p:cNvSpPr txBox="1"/>
          <p:nvPr/>
        </p:nvSpPr>
        <p:spPr>
          <a:xfrm>
            <a:off x="266217" y="306863"/>
            <a:ext cx="2262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Main(SIZE)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6E184-5F95-4FFF-AC4D-CAF6E84EB0A3}"/>
              </a:ext>
            </a:extLst>
          </p:cNvPr>
          <p:cNvSpPr/>
          <p:nvPr/>
        </p:nvSpPr>
        <p:spPr>
          <a:xfrm>
            <a:off x="2249013" y="858798"/>
            <a:ext cx="72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077A9-E8B7-40B9-814B-10170D6E8D60}"/>
              </a:ext>
            </a:extLst>
          </p:cNvPr>
          <p:cNvSpPr/>
          <p:nvPr/>
        </p:nvSpPr>
        <p:spPr>
          <a:xfrm>
            <a:off x="2249013" y="1663536"/>
            <a:ext cx="72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2558F-9B0D-4689-927C-EB5B5FE354EE}"/>
              </a:ext>
            </a:extLst>
          </p:cNvPr>
          <p:cNvSpPr/>
          <p:nvPr/>
        </p:nvSpPr>
        <p:spPr>
          <a:xfrm>
            <a:off x="5674840" y="2383536"/>
            <a:ext cx="36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BD8A35-EC85-4BAD-A35E-4C091DC42ADA}"/>
              </a:ext>
            </a:extLst>
          </p:cNvPr>
          <p:cNvSpPr/>
          <p:nvPr/>
        </p:nvSpPr>
        <p:spPr>
          <a:xfrm>
            <a:off x="8908209" y="2370798"/>
            <a:ext cx="54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823CFB-AF39-4A6F-AB0F-7A809597A02E}"/>
              </a:ext>
            </a:extLst>
          </p:cNvPr>
          <p:cNvSpPr/>
          <p:nvPr/>
        </p:nvSpPr>
        <p:spPr>
          <a:xfrm>
            <a:off x="2255712" y="2370798"/>
            <a:ext cx="54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FC7F08-6780-4CE3-ABB7-C19AF3B5BA75}"/>
              </a:ext>
            </a:extLst>
          </p:cNvPr>
          <p:cNvSpPr/>
          <p:nvPr/>
        </p:nvSpPr>
        <p:spPr>
          <a:xfrm>
            <a:off x="2241831" y="4003536"/>
            <a:ext cx="72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8EF137-CAAA-42BC-A35F-0E8ACC6B5094}"/>
              </a:ext>
            </a:extLst>
          </p:cNvPr>
          <p:cNvSpPr/>
          <p:nvPr/>
        </p:nvSpPr>
        <p:spPr>
          <a:xfrm>
            <a:off x="2256195" y="5991585"/>
            <a:ext cx="7200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CDCF79-B11C-4F71-A55B-C75EA043ADDC}"/>
              </a:ext>
            </a:extLst>
          </p:cNvPr>
          <p:cNvSpPr/>
          <p:nvPr/>
        </p:nvSpPr>
        <p:spPr>
          <a:xfrm>
            <a:off x="2255711" y="4723535"/>
            <a:ext cx="45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8894F4-DDAC-4D5C-8D88-889FCAC11A65}"/>
              </a:ext>
            </a:extLst>
          </p:cNvPr>
          <p:cNvSpPr/>
          <p:nvPr/>
        </p:nvSpPr>
        <p:spPr>
          <a:xfrm>
            <a:off x="8998209" y="4722947"/>
            <a:ext cx="45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9463B8-EE00-4885-AA7A-5CCFB6DAF6DD}"/>
              </a:ext>
            </a:extLst>
          </p:cNvPr>
          <p:cNvSpPr/>
          <p:nvPr/>
        </p:nvSpPr>
        <p:spPr>
          <a:xfrm>
            <a:off x="4145711" y="4714309"/>
            <a:ext cx="18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A6C9BF-7BC7-48B3-B263-5FFB5D8E4979}"/>
              </a:ext>
            </a:extLst>
          </p:cNvPr>
          <p:cNvSpPr/>
          <p:nvPr/>
        </p:nvSpPr>
        <p:spPr>
          <a:xfrm>
            <a:off x="5774235" y="4723176"/>
            <a:ext cx="18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F1FBFC-7179-4022-A9AE-F3BBF5F9F9BF}"/>
              </a:ext>
            </a:extLst>
          </p:cNvPr>
          <p:cNvSpPr/>
          <p:nvPr/>
        </p:nvSpPr>
        <p:spPr>
          <a:xfrm>
            <a:off x="7397226" y="4729354"/>
            <a:ext cx="18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6757D1-7048-4BFD-9615-5A6C2F4F17E5}"/>
              </a:ext>
            </a:extLst>
          </p:cNvPr>
          <p:cNvSpPr/>
          <p:nvPr/>
        </p:nvSpPr>
        <p:spPr>
          <a:xfrm>
            <a:off x="2700351" y="1084082"/>
            <a:ext cx="7200000" cy="54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262F02-4D55-45EF-BA1A-4484DF646130}"/>
              </a:ext>
            </a:extLst>
          </p:cNvPr>
          <p:cNvSpPr/>
          <p:nvPr/>
        </p:nvSpPr>
        <p:spPr>
          <a:xfrm>
            <a:off x="3972633" y="2476161"/>
            <a:ext cx="1800000" cy="19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(Height : 220 / Width : 200)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80E4FF-9377-484B-A56E-17D2A66B6C5F}"/>
              </a:ext>
            </a:extLst>
          </p:cNvPr>
          <p:cNvSpPr/>
          <p:nvPr/>
        </p:nvSpPr>
        <p:spPr>
          <a:xfrm>
            <a:off x="6763452" y="2455240"/>
            <a:ext cx="1872000" cy="43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: 208 H : 48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94D879-B933-4CD6-8FD0-9C9E0D971594}"/>
              </a:ext>
            </a:extLst>
          </p:cNvPr>
          <p:cNvSpPr/>
          <p:nvPr/>
        </p:nvSpPr>
        <p:spPr>
          <a:xfrm>
            <a:off x="3966029" y="5148265"/>
            <a:ext cx="216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(height : 120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Width : 240)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96CFA8-F914-4516-BBB2-F647F43F1CF5}"/>
              </a:ext>
            </a:extLst>
          </p:cNvPr>
          <p:cNvSpPr/>
          <p:nvPr/>
        </p:nvSpPr>
        <p:spPr>
          <a:xfrm>
            <a:off x="5925655" y="2452969"/>
            <a:ext cx="540000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51641FC-B77C-4719-BFDC-F38D10D689A5}"/>
              </a:ext>
            </a:extLst>
          </p:cNvPr>
          <p:cNvSpPr/>
          <p:nvPr/>
        </p:nvSpPr>
        <p:spPr>
          <a:xfrm>
            <a:off x="5923291" y="2965984"/>
            <a:ext cx="540000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BE5B6B-B0B0-4543-85B9-D742D6DB81DC}"/>
              </a:ext>
            </a:extLst>
          </p:cNvPr>
          <p:cNvSpPr/>
          <p:nvPr/>
        </p:nvSpPr>
        <p:spPr>
          <a:xfrm>
            <a:off x="5918392" y="3493084"/>
            <a:ext cx="540000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A2212D4-F961-49AF-ADB9-B8983A9DAA6D}"/>
              </a:ext>
            </a:extLst>
          </p:cNvPr>
          <p:cNvSpPr/>
          <p:nvPr/>
        </p:nvSpPr>
        <p:spPr>
          <a:xfrm>
            <a:off x="5923291" y="4018067"/>
            <a:ext cx="540000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1FFDC5-570D-4F72-85B0-6B9A521E0EAF}"/>
              </a:ext>
            </a:extLst>
          </p:cNvPr>
          <p:cNvSpPr/>
          <p:nvPr/>
        </p:nvSpPr>
        <p:spPr>
          <a:xfrm>
            <a:off x="6768350" y="2987961"/>
            <a:ext cx="1872000" cy="43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779EA0-196A-4802-8C12-EACB301A1C98}"/>
              </a:ext>
            </a:extLst>
          </p:cNvPr>
          <p:cNvSpPr/>
          <p:nvPr/>
        </p:nvSpPr>
        <p:spPr>
          <a:xfrm>
            <a:off x="6763453" y="3489010"/>
            <a:ext cx="1872000" cy="43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C6C6C7-F4DE-453F-8D76-98EBA74F6519}"/>
              </a:ext>
            </a:extLst>
          </p:cNvPr>
          <p:cNvSpPr/>
          <p:nvPr/>
        </p:nvSpPr>
        <p:spPr>
          <a:xfrm>
            <a:off x="6768350" y="3984921"/>
            <a:ext cx="1872000" cy="43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B663E-B008-4DBE-8B4B-D53EA4CC4CDF}"/>
              </a:ext>
            </a:extLst>
          </p:cNvPr>
          <p:cNvSpPr txBox="1"/>
          <p:nvPr/>
        </p:nvSpPr>
        <p:spPr>
          <a:xfrm>
            <a:off x="266217" y="306863"/>
            <a:ext cx="186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44E7366-0A68-401C-A571-A3A6C0136161}"/>
              </a:ext>
            </a:extLst>
          </p:cNvPr>
          <p:cNvSpPr/>
          <p:nvPr/>
        </p:nvSpPr>
        <p:spPr>
          <a:xfrm>
            <a:off x="6486029" y="5138012"/>
            <a:ext cx="216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E760867-6F40-4173-BFE7-3C89384D2673}"/>
              </a:ext>
            </a:extLst>
          </p:cNvPr>
          <p:cNvCxnSpPr>
            <a:cxnSpLocks/>
          </p:cNvCxnSpPr>
          <p:nvPr/>
        </p:nvCxnSpPr>
        <p:spPr>
          <a:xfrm>
            <a:off x="2638425" y="4799848"/>
            <a:ext cx="1560585" cy="524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D107E5-8ADB-470E-97D5-6EBA82473DC1}"/>
              </a:ext>
            </a:extLst>
          </p:cNvPr>
          <p:cNvSpPr txBox="1"/>
          <p:nvPr/>
        </p:nvSpPr>
        <p:spPr>
          <a:xfrm>
            <a:off x="333511" y="3645686"/>
            <a:ext cx="220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apply button,</a:t>
            </a:r>
          </a:p>
          <a:p>
            <a:r>
              <a:rPr lang="en-US" altLang="ko-KR" dirty="0"/>
              <a:t>Send data to the domain.txt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0AA9F9-94EC-460E-B361-5450E07F6D27}"/>
              </a:ext>
            </a:extLst>
          </p:cNvPr>
          <p:cNvSpPr/>
          <p:nvPr/>
        </p:nvSpPr>
        <p:spPr>
          <a:xfrm>
            <a:off x="2700351" y="1084082"/>
            <a:ext cx="7200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641BF46-80C9-4F29-875C-86BD73E6B4DA}"/>
              </a:ext>
            </a:extLst>
          </p:cNvPr>
          <p:cNvSpPr/>
          <p:nvPr/>
        </p:nvSpPr>
        <p:spPr>
          <a:xfrm>
            <a:off x="3060351" y="1421784"/>
            <a:ext cx="6480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Domain Setting(</a:t>
            </a:r>
            <a:r>
              <a:rPr lang="en-US" altLang="ko-KR" dirty="0">
                <a:solidFill>
                  <a:schemeClr val="bg1"/>
                </a:solidFill>
              </a:rPr>
              <a:t>Height : 56, Width : 720)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720AE3-2B3D-4BB3-AE2B-50AFE2D70ED8}"/>
              </a:ext>
            </a:extLst>
          </p:cNvPr>
          <p:cNvSpPr/>
          <p:nvPr/>
        </p:nvSpPr>
        <p:spPr>
          <a:xfrm>
            <a:off x="2700351" y="1918980"/>
            <a:ext cx="72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E52E91-2356-42B7-BFD0-C112EC9F4E5D}"/>
              </a:ext>
            </a:extLst>
          </p:cNvPr>
          <p:cNvSpPr/>
          <p:nvPr/>
        </p:nvSpPr>
        <p:spPr>
          <a:xfrm>
            <a:off x="2701281" y="2458980"/>
            <a:ext cx="1260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3DA44B-D56D-4AA4-913E-4386FA46888B}"/>
              </a:ext>
            </a:extLst>
          </p:cNvPr>
          <p:cNvSpPr/>
          <p:nvPr/>
        </p:nvSpPr>
        <p:spPr>
          <a:xfrm>
            <a:off x="8640351" y="2447961"/>
            <a:ext cx="1260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2531E2-6095-4393-9B63-7241E3E6BEB9}"/>
              </a:ext>
            </a:extLst>
          </p:cNvPr>
          <p:cNvSpPr/>
          <p:nvPr/>
        </p:nvSpPr>
        <p:spPr>
          <a:xfrm>
            <a:off x="5757962" y="2458980"/>
            <a:ext cx="180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3999C9-3661-4DC0-9036-668C0896F6A4}"/>
              </a:ext>
            </a:extLst>
          </p:cNvPr>
          <p:cNvSpPr/>
          <p:nvPr/>
        </p:nvSpPr>
        <p:spPr>
          <a:xfrm>
            <a:off x="6473003" y="2465747"/>
            <a:ext cx="288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F6F3C09-8CFA-4B88-AB3E-2C5BCEB4C6B4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6465656" y="2354519"/>
            <a:ext cx="666665" cy="3144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F7035B-5568-4B84-B616-E12D2148B928}"/>
              </a:ext>
            </a:extLst>
          </p:cNvPr>
          <p:cNvSpPr txBox="1"/>
          <p:nvPr/>
        </p:nvSpPr>
        <p:spPr>
          <a:xfrm>
            <a:off x="7124700" y="2158813"/>
            <a:ext cx="167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: 60 H </a:t>
            </a:r>
            <a:r>
              <a:rPr lang="en-US" altLang="ko-KR"/>
              <a:t>: 46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C1F76C-5F18-4C77-B20B-B342722F400D}"/>
              </a:ext>
            </a:extLst>
          </p:cNvPr>
          <p:cNvSpPr/>
          <p:nvPr/>
        </p:nvSpPr>
        <p:spPr>
          <a:xfrm>
            <a:off x="2700351" y="4419250"/>
            <a:ext cx="72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5984B7-FB19-4298-9566-A8C3AF5F6869}"/>
              </a:ext>
            </a:extLst>
          </p:cNvPr>
          <p:cNvSpPr/>
          <p:nvPr/>
        </p:nvSpPr>
        <p:spPr>
          <a:xfrm>
            <a:off x="6126029" y="5145060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743502-D157-471C-AE36-D28AA452DE87}"/>
              </a:ext>
            </a:extLst>
          </p:cNvPr>
          <p:cNvSpPr/>
          <p:nvPr/>
        </p:nvSpPr>
        <p:spPr>
          <a:xfrm>
            <a:off x="2701281" y="5148265"/>
            <a:ext cx="1260000" cy="1089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2B6F24-60F4-4A20-9944-E1553A078858}"/>
              </a:ext>
            </a:extLst>
          </p:cNvPr>
          <p:cNvSpPr/>
          <p:nvPr/>
        </p:nvSpPr>
        <p:spPr>
          <a:xfrm>
            <a:off x="8640351" y="5135448"/>
            <a:ext cx="1260000" cy="1089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BF4E3D-253A-4D03-96FB-EF7F91B1760A}"/>
              </a:ext>
            </a:extLst>
          </p:cNvPr>
          <p:cNvSpPr/>
          <p:nvPr/>
        </p:nvSpPr>
        <p:spPr>
          <a:xfrm>
            <a:off x="2700351" y="6230137"/>
            <a:ext cx="7200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28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BB663E-B008-4DBE-8B4B-D53EA4CC4CDF}"/>
              </a:ext>
            </a:extLst>
          </p:cNvPr>
          <p:cNvSpPr txBox="1"/>
          <p:nvPr/>
        </p:nvSpPr>
        <p:spPr>
          <a:xfrm>
            <a:off x="266217" y="306863"/>
            <a:ext cx="185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Obstacle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2F8953-95E9-4513-B5A2-227870C84C00}"/>
              </a:ext>
            </a:extLst>
          </p:cNvPr>
          <p:cNvSpPr/>
          <p:nvPr/>
        </p:nvSpPr>
        <p:spPr>
          <a:xfrm>
            <a:off x="2714230" y="1056918"/>
            <a:ext cx="7200000" cy="54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2D04A2-317C-415C-BAFB-D6A20F40E8BA}"/>
              </a:ext>
            </a:extLst>
          </p:cNvPr>
          <p:cNvSpPr/>
          <p:nvPr/>
        </p:nvSpPr>
        <p:spPr>
          <a:xfrm>
            <a:off x="3247050" y="2581656"/>
            <a:ext cx="2880000" cy="16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 Circle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Height : 180,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320)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7EFA7C-2FB8-474C-B077-00FDA7B4FE48}"/>
              </a:ext>
            </a:extLst>
          </p:cNvPr>
          <p:cNvSpPr/>
          <p:nvPr/>
        </p:nvSpPr>
        <p:spPr>
          <a:xfrm>
            <a:off x="3060351" y="1344918"/>
            <a:ext cx="6480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Obstacle Setting(</a:t>
            </a:r>
            <a:r>
              <a:rPr lang="en-US" altLang="ko-KR" dirty="0">
                <a:solidFill>
                  <a:schemeClr val="bg1"/>
                </a:solidFill>
              </a:rPr>
              <a:t>Height : 56, Width : 720)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F7E3CA3-2FE4-445D-8732-BBC5818DCB37}"/>
              </a:ext>
            </a:extLst>
          </p:cNvPr>
          <p:cNvSpPr/>
          <p:nvPr/>
        </p:nvSpPr>
        <p:spPr>
          <a:xfrm>
            <a:off x="6486178" y="2581656"/>
            <a:ext cx="2880000" cy="16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 Rectangular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Height : 180,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320)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50A70D-E9F3-4905-9C70-CE6D1FA13302}"/>
              </a:ext>
            </a:extLst>
          </p:cNvPr>
          <p:cNvSpPr/>
          <p:nvPr/>
        </p:nvSpPr>
        <p:spPr>
          <a:xfrm>
            <a:off x="2700351" y="1056918"/>
            <a:ext cx="72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129A57-6E21-49E0-9DB7-4BEA1F5A382B}"/>
              </a:ext>
            </a:extLst>
          </p:cNvPr>
          <p:cNvSpPr/>
          <p:nvPr/>
        </p:nvSpPr>
        <p:spPr>
          <a:xfrm>
            <a:off x="2700351" y="1861656"/>
            <a:ext cx="72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B2CA37-103E-44EB-89F5-2A119AA07628}"/>
              </a:ext>
            </a:extLst>
          </p:cNvPr>
          <p:cNvSpPr/>
          <p:nvPr/>
        </p:nvSpPr>
        <p:spPr>
          <a:xfrm>
            <a:off x="6126178" y="2581656"/>
            <a:ext cx="36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908C59-62D2-465B-B133-1995AA6E763C}"/>
              </a:ext>
            </a:extLst>
          </p:cNvPr>
          <p:cNvSpPr/>
          <p:nvPr/>
        </p:nvSpPr>
        <p:spPr>
          <a:xfrm>
            <a:off x="9359547" y="2568918"/>
            <a:ext cx="54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5488AC-2ADD-475F-AC47-725214AC6693}"/>
              </a:ext>
            </a:extLst>
          </p:cNvPr>
          <p:cNvSpPr/>
          <p:nvPr/>
        </p:nvSpPr>
        <p:spPr>
          <a:xfrm>
            <a:off x="2707050" y="2568918"/>
            <a:ext cx="540000" cy="16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6311FC-AED5-458E-A840-E4A532CD413F}"/>
              </a:ext>
            </a:extLst>
          </p:cNvPr>
          <p:cNvSpPr/>
          <p:nvPr/>
        </p:nvSpPr>
        <p:spPr>
          <a:xfrm>
            <a:off x="2693169" y="4201656"/>
            <a:ext cx="72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2370EE-308B-48F1-9852-FF00E146CE62}"/>
              </a:ext>
            </a:extLst>
          </p:cNvPr>
          <p:cNvSpPr/>
          <p:nvPr/>
        </p:nvSpPr>
        <p:spPr>
          <a:xfrm>
            <a:off x="2707533" y="6189705"/>
            <a:ext cx="7200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: 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41E90A1-BB7C-4EA2-9CBD-FB50A8D52A25}"/>
              </a:ext>
            </a:extLst>
          </p:cNvPr>
          <p:cNvSpPr/>
          <p:nvPr/>
        </p:nvSpPr>
        <p:spPr>
          <a:xfrm>
            <a:off x="4002793" y="4934394"/>
            <a:ext cx="126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Obstacle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(Height :140)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3F0FFE-F797-49B2-806E-205D22A04205}"/>
              </a:ext>
            </a:extLst>
          </p:cNvPr>
          <p:cNvSpPr/>
          <p:nvPr/>
        </p:nvSpPr>
        <p:spPr>
          <a:xfrm>
            <a:off x="5692898" y="4915325"/>
            <a:ext cx="126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74C9736-15E4-4C68-BDCF-751C75AA6906}"/>
              </a:ext>
            </a:extLst>
          </p:cNvPr>
          <p:cNvSpPr/>
          <p:nvPr/>
        </p:nvSpPr>
        <p:spPr>
          <a:xfrm>
            <a:off x="7422756" y="4915325"/>
            <a:ext cx="1260000" cy="12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160)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B98664-403C-4D65-B2C1-05F4C60BF7DB}"/>
              </a:ext>
            </a:extLst>
          </p:cNvPr>
          <p:cNvSpPr/>
          <p:nvPr/>
        </p:nvSpPr>
        <p:spPr>
          <a:xfrm>
            <a:off x="2721732" y="4909506"/>
            <a:ext cx="126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159062-3837-480C-9D28-531F85FA5131}"/>
              </a:ext>
            </a:extLst>
          </p:cNvPr>
          <p:cNvSpPr/>
          <p:nvPr/>
        </p:nvSpPr>
        <p:spPr>
          <a:xfrm>
            <a:off x="5247652" y="4906143"/>
            <a:ext cx="45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701134-1BBC-4BC2-83E2-23A4A0D62FB7}"/>
              </a:ext>
            </a:extLst>
          </p:cNvPr>
          <p:cNvSpPr/>
          <p:nvPr/>
        </p:nvSpPr>
        <p:spPr>
          <a:xfrm>
            <a:off x="8640531" y="4942443"/>
            <a:ext cx="126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17BF34-EA63-4BC7-BD19-61F757EA92DB}"/>
              </a:ext>
            </a:extLst>
          </p:cNvPr>
          <p:cNvSpPr/>
          <p:nvPr/>
        </p:nvSpPr>
        <p:spPr>
          <a:xfrm>
            <a:off x="6972756" y="4921656"/>
            <a:ext cx="45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W: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BB663E-B008-4DBE-8B4B-D53EA4CC4CDF}"/>
              </a:ext>
            </a:extLst>
          </p:cNvPr>
          <p:cNvSpPr txBox="1"/>
          <p:nvPr/>
        </p:nvSpPr>
        <p:spPr>
          <a:xfrm>
            <a:off x="266217" y="306863"/>
            <a:ext cx="2882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Obstacle(sub)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F0B7C-A673-4EF2-850A-A50C8B92B40E}"/>
              </a:ext>
            </a:extLst>
          </p:cNvPr>
          <p:cNvSpPr/>
          <p:nvPr/>
        </p:nvSpPr>
        <p:spPr>
          <a:xfrm>
            <a:off x="266218" y="1237001"/>
            <a:ext cx="5719804" cy="48170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A5B03B-A31C-4153-8CBB-7E0948FBDEAC}"/>
              </a:ext>
            </a:extLst>
          </p:cNvPr>
          <p:cNvSpPr/>
          <p:nvPr/>
        </p:nvSpPr>
        <p:spPr>
          <a:xfrm>
            <a:off x="1248664" y="2281543"/>
            <a:ext cx="983259" cy="192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FE184D-F783-4FDC-8D6F-984E7DF4C119}"/>
              </a:ext>
            </a:extLst>
          </p:cNvPr>
          <p:cNvSpPr/>
          <p:nvPr/>
        </p:nvSpPr>
        <p:spPr>
          <a:xfrm>
            <a:off x="3303522" y="2529970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173D24-AF78-41A7-9F56-F635AD5813C9}"/>
              </a:ext>
            </a:extLst>
          </p:cNvPr>
          <p:cNvSpPr/>
          <p:nvPr/>
        </p:nvSpPr>
        <p:spPr>
          <a:xfrm>
            <a:off x="1503091" y="4697711"/>
            <a:ext cx="1635946" cy="103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533212-64A4-4233-8A97-42558B0DBBE1}"/>
              </a:ext>
            </a:extLst>
          </p:cNvPr>
          <p:cNvSpPr/>
          <p:nvPr/>
        </p:nvSpPr>
        <p:spPr>
          <a:xfrm>
            <a:off x="2540938" y="2549421"/>
            <a:ext cx="506769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239A12-04B7-4B76-B53F-2FE8FAB26651}"/>
              </a:ext>
            </a:extLst>
          </p:cNvPr>
          <p:cNvSpPr/>
          <p:nvPr/>
        </p:nvSpPr>
        <p:spPr>
          <a:xfrm>
            <a:off x="2540938" y="3050612"/>
            <a:ext cx="506770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39855AC-63E1-4E38-B738-DF686B2D5164}"/>
              </a:ext>
            </a:extLst>
          </p:cNvPr>
          <p:cNvSpPr/>
          <p:nvPr/>
        </p:nvSpPr>
        <p:spPr>
          <a:xfrm>
            <a:off x="2540936" y="3551803"/>
            <a:ext cx="506771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9FD8C4-63E0-4565-A482-1DBEE0F7EDE7}"/>
              </a:ext>
            </a:extLst>
          </p:cNvPr>
          <p:cNvSpPr/>
          <p:nvPr/>
        </p:nvSpPr>
        <p:spPr>
          <a:xfrm>
            <a:off x="3303522" y="3029402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2EACC48-6E69-4782-9D02-0631EF1FA5AE}"/>
              </a:ext>
            </a:extLst>
          </p:cNvPr>
          <p:cNvSpPr/>
          <p:nvPr/>
        </p:nvSpPr>
        <p:spPr>
          <a:xfrm>
            <a:off x="3303521" y="3530593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3B203D-1352-474A-94CB-E031F63023D0}"/>
              </a:ext>
            </a:extLst>
          </p:cNvPr>
          <p:cNvSpPr/>
          <p:nvPr/>
        </p:nvSpPr>
        <p:spPr>
          <a:xfrm>
            <a:off x="621401" y="1373327"/>
            <a:ext cx="5105912" cy="49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Insert Circle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86C45-D0F6-4845-9FAB-EE88DCDD04F8}"/>
              </a:ext>
            </a:extLst>
          </p:cNvPr>
          <p:cNvSpPr/>
          <p:nvPr/>
        </p:nvSpPr>
        <p:spPr>
          <a:xfrm>
            <a:off x="3776522" y="4696153"/>
            <a:ext cx="1635946" cy="103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F7FA37-0725-41AA-8D3A-8E5EE9D0A4C9}"/>
              </a:ext>
            </a:extLst>
          </p:cNvPr>
          <p:cNvSpPr/>
          <p:nvPr/>
        </p:nvSpPr>
        <p:spPr>
          <a:xfrm>
            <a:off x="6151954" y="1237001"/>
            <a:ext cx="5719804" cy="48170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0BD73FB-980E-460A-9DA6-46FC0938376E}"/>
              </a:ext>
            </a:extLst>
          </p:cNvPr>
          <p:cNvSpPr/>
          <p:nvPr/>
        </p:nvSpPr>
        <p:spPr>
          <a:xfrm>
            <a:off x="7057620" y="2281543"/>
            <a:ext cx="1434345" cy="192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2E6A447-34B9-4F6F-A0AF-055FDFECBBB2}"/>
              </a:ext>
            </a:extLst>
          </p:cNvPr>
          <p:cNvSpPr/>
          <p:nvPr/>
        </p:nvSpPr>
        <p:spPr>
          <a:xfrm>
            <a:off x="9423539" y="2262092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57CE866-EB07-4E4E-9BDF-41965B2FBE89}"/>
              </a:ext>
            </a:extLst>
          </p:cNvPr>
          <p:cNvSpPr/>
          <p:nvPr/>
        </p:nvSpPr>
        <p:spPr>
          <a:xfrm>
            <a:off x="7391883" y="4697711"/>
            <a:ext cx="1635946" cy="103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4374711-C5C4-4219-B8EB-1BF668F18A3B}"/>
              </a:ext>
            </a:extLst>
          </p:cNvPr>
          <p:cNvSpPr/>
          <p:nvPr/>
        </p:nvSpPr>
        <p:spPr>
          <a:xfrm>
            <a:off x="8660955" y="2281543"/>
            <a:ext cx="506769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BFC619C-7979-4994-A99C-C5A16502BFBE}"/>
              </a:ext>
            </a:extLst>
          </p:cNvPr>
          <p:cNvSpPr/>
          <p:nvPr/>
        </p:nvSpPr>
        <p:spPr>
          <a:xfrm>
            <a:off x="8660955" y="2782734"/>
            <a:ext cx="506770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BF478E9-8637-4059-9FF2-8CC18813712A}"/>
              </a:ext>
            </a:extLst>
          </p:cNvPr>
          <p:cNvSpPr/>
          <p:nvPr/>
        </p:nvSpPr>
        <p:spPr>
          <a:xfrm>
            <a:off x="8660953" y="3283925"/>
            <a:ext cx="506771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68D7173-B05F-4A92-90C6-6AF8BBA4DE02}"/>
              </a:ext>
            </a:extLst>
          </p:cNvPr>
          <p:cNvSpPr/>
          <p:nvPr/>
        </p:nvSpPr>
        <p:spPr>
          <a:xfrm>
            <a:off x="8660953" y="3785116"/>
            <a:ext cx="506771" cy="4242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 :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FFA972B-AF12-4B05-AD60-213B88E50E5B}"/>
              </a:ext>
            </a:extLst>
          </p:cNvPr>
          <p:cNvSpPr/>
          <p:nvPr/>
        </p:nvSpPr>
        <p:spPr>
          <a:xfrm>
            <a:off x="9423539" y="2761524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BDEA741-3135-406F-85DB-7E24BBBEEC58}"/>
              </a:ext>
            </a:extLst>
          </p:cNvPr>
          <p:cNvSpPr/>
          <p:nvPr/>
        </p:nvSpPr>
        <p:spPr>
          <a:xfrm>
            <a:off x="9423538" y="3262715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7FA68C6-24A9-417B-9016-206757655AFD}"/>
              </a:ext>
            </a:extLst>
          </p:cNvPr>
          <p:cNvSpPr/>
          <p:nvPr/>
        </p:nvSpPr>
        <p:spPr>
          <a:xfrm>
            <a:off x="9423537" y="3763906"/>
            <a:ext cx="1712437" cy="466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E30A6D6-5DF4-4A5A-A2F2-2711A6215A0C}"/>
              </a:ext>
            </a:extLst>
          </p:cNvPr>
          <p:cNvSpPr/>
          <p:nvPr/>
        </p:nvSpPr>
        <p:spPr>
          <a:xfrm>
            <a:off x="6510193" y="1373327"/>
            <a:ext cx="5105912" cy="49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Insert Rectangle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3A9E7B1-E795-4D13-A969-F90E883483F3}"/>
              </a:ext>
            </a:extLst>
          </p:cNvPr>
          <p:cNvSpPr/>
          <p:nvPr/>
        </p:nvSpPr>
        <p:spPr>
          <a:xfrm>
            <a:off x="9665314" y="4696153"/>
            <a:ext cx="1635946" cy="103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FC710-7176-4E39-8C59-6E09D1DA37FE}"/>
              </a:ext>
            </a:extLst>
          </p:cNvPr>
          <p:cNvSpPr txBox="1"/>
          <p:nvPr/>
        </p:nvSpPr>
        <p:spPr>
          <a:xfrm>
            <a:off x="2794321" y="5884185"/>
            <a:ext cx="30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apply button,</a:t>
            </a:r>
          </a:p>
          <a:p>
            <a:r>
              <a:rPr lang="en-US" altLang="ko-KR" dirty="0"/>
              <a:t>Send data to the circle.txt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BEA98B-53FB-4E92-BC50-411446C69EFB}"/>
              </a:ext>
            </a:extLst>
          </p:cNvPr>
          <p:cNvSpPr txBox="1"/>
          <p:nvPr/>
        </p:nvSpPr>
        <p:spPr>
          <a:xfrm>
            <a:off x="8566770" y="5846926"/>
            <a:ext cx="3050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apply button,</a:t>
            </a:r>
          </a:p>
          <a:p>
            <a:r>
              <a:rPr lang="en-US" altLang="ko-KR" dirty="0"/>
              <a:t>Send data to the rectangle.txt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F74D6A1-C628-488A-AAA5-8F848E8CC8F9}"/>
              </a:ext>
            </a:extLst>
          </p:cNvPr>
          <p:cNvCxnSpPr>
            <a:stCxn id="31" idx="2"/>
            <a:endCxn id="67" idx="1"/>
          </p:cNvCxnSpPr>
          <p:nvPr/>
        </p:nvCxnSpPr>
        <p:spPr>
          <a:xfrm rot="16200000" flipH="1">
            <a:off x="2318205" y="5731235"/>
            <a:ext cx="478974" cy="473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B57A294-72AD-4E89-BA59-72B0D58B5844}"/>
              </a:ext>
            </a:extLst>
          </p:cNvPr>
          <p:cNvCxnSpPr>
            <a:stCxn id="57" idx="2"/>
            <a:endCxn id="68" idx="1"/>
          </p:cNvCxnSpPr>
          <p:nvPr/>
        </p:nvCxnSpPr>
        <p:spPr>
          <a:xfrm rot="16200000" flipH="1">
            <a:off x="8098206" y="5840027"/>
            <a:ext cx="580214" cy="35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367</Words>
  <Application>Microsoft Office PowerPoint</Application>
  <PresentationFormat>와이드스크린</PresentationFormat>
  <Paragraphs>169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Younghan</dc:creator>
  <cp:lastModifiedBy>주 영한</cp:lastModifiedBy>
  <cp:revision>129</cp:revision>
  <dcterms:created xsi:type="dcterms:W3CDTF">2021-05-11T12:07:01Z</dcterms:created>
  <dcterms:modified xsi:type="dcterms:W3CDTF">2021-05-30T03:16:12Z</dcterms:modified>
</cp:coreProperties>
</file>