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16"/>
  </p:notesMasterIdLst>
  <p:handoutMasterIdLst>
    <p:handoutMasterId r:id="rId17"/>
  </p:handoutMasterIdLst>
  <p:sldIdLst>
    <p:sldId id="896" r:id="rId4"/>
    <p:sldId id="870" r:id="rId5"/>
    <p:sldId id="811" r:id="rId6"/>
    <p:sldId id="908" r:id="rId7"/>
    <p:sldId id="915" r:id="rId8"/>
    <p:sldId id="909" r:id="rId9"/>
    <p:sldId id="887" r:id="rId10"/>
    <p:sldId id="925" r:id="rId11"/>
    <p:sldId id="916" r:id="rId12"/>
    <p:sldId id="917" r:id="rId13"/>
    <p:sldId id="918" r:id="rId14"/>
    <p:sldId id="894" r:id="rId15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70"/>
            <p14:sldId id="811"/>
            <p14:sldId id="908"/>
            <p14:sldId id="915"/>
            <p14:sldId id="909"/>
            <p14:sldId id="887"/>
            <p14:sldId id="925"/>
            <p14:sldId id="916"/>
            <p14:sldId id="917"/>
            <p14:sldId id="918"/>
            <p14:sldId id="894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95417" autoAdjust="0"/>
  </p:normalViewPr>
  <p:slideViewPr>
    <p:cSldViewPr>
      <p:cViewPr varScale="1">
        <p:scale>
          <a:sx n="82" d="100"/>
          <a:sy n="82" d="100"/>
        </p:scale>
        <p:origin x="370" y="4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26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unsplash.com/search/photos/shake-hands?utm_source=unsplash&amp;utm_medium=referral&amp;utm_content=creditCopyText" TargetMode="External"/><Relationship Id="rId4" Type="http://schemas.openxmlformats.org/officeDocument/2006/relationships/hyperlink" Target="https://unsplash.com/photos/7uGUFCyH3GY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82" y="1870565"/>
            <a:ext cx="4114800" cy="2387600"/>
          </a:xfrm>
        </p:spPr>
        <p:txBody>
          <a:bodyPr>
            <a:normAutofit/>
          </a:bodyPr>
          <a:lstStyle/>
          <a:p>
            <a:r>
              <a:rPr lang="en-US" dirty="0" err="1"/>
              <a:t>TourApp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김소정</a:t>
            </a:r>
            <a:r>
              <a:rPr lang="ko-KR" altLang="en-US" b="1" dirty="0">
                <a:solidFill>
                  <a:schemeClr val="tx1"/>
                </a:solidFill>
              </a:rPr>
              <a:t> 박상현 윤성준 주윤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75571-7054-4EF6-B4C9-399C521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5DC87-9ED7-4365-B824-EB2563891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윤성준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ko-KR" altLang="en-US" sz="1600" dirty="0"/>
              <a:t>프로젝트를 시작할 때 처음에는 만들면서 클래스끼리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연결하면 </a:t>
            </a:r>
            <a:r>
              <a:rPr lang="ko-KR" altLang="en-US" sz="1600" dirty="0" err="1"/>
              <a:t>될거라고</a:t>
            </a:r>
            <a:r>
              <a:rPr lang="ko-KR" altLang="en-US" sz="1600" dirty="0"/>
              <a:t> 생각했지만 나중에 오류가 뜨면서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설계의 중요성을 </a:t>
            </a:r>
            <a:r>
              <a:rPr lang="ko-KR" altLang="en-US" sz="1600" dirty="0" err="1"/>
              <a:t>깨달았고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디비와</a:t>
            </a:r>
            <a:r>
              <a:rPr lang="ko-KR" altLang="en-US" sz="1600" dirty="0"/>
              <a:t> 연동 시키면서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어려웠던 </a:t>
            </a:r>
            <a:r>
              <a:rPr lang="en-US" altLang="ko-KR" sz="1600" dirty="0"/>
              <a:t>DB</a:t>
            </a:r>
            <a:r>
              <a:rPr lang="ko-KR" altLang="en-US" sz="1600" dirty="0"/>
              <a:t>에 대해 조금 이해가 되었습니다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팀원들에게 많은 도움을 </a:t>
            </a:r>
            <a:r>
              <a:rPr lang="ko-KR" altLang="en-US" sz="1600" dirty="0" err="1"/>
              <a:t>주고싶었지만</a:t>
            </a:r>
            <a:r>
              <a:rPr lang="en-US" altLang="ko-KR" sz="1600" dirty="0"/>
              <a:t>...</a:t>
            </a:r>
            <a:r>
              <a:rPr lang="ko-KR" altLang="en-US" sz="1600" dirty="0"/>
              <a:t>부족한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실력때문에 많은 도움을 </a:t>
            </a:r>
            <a:r>
              <a:rPr lang="ko-KR" altLang="en-US" sz="1600" dirty="0" err="1"/>
              <a:t>주지못해서</a:t>
            </a:r>
            <a:r>
              <a:rPr lang="ko-KR" altLang="en-US" sz="1600" dirty="0"/>
              <a:t> 미안한 생각이</a:t>
            </a:r>
          </a:p>
          <a:p>
            <a:pPr marL="0" indent="0">
              <a:buNone/>
            </a:pPr>
            <a:r>
              <a:rPr lang="ko-KR" altLang="en-US" sz="1600" dirty="0"/>
              <a:t>들고 더 열심히 </a:t>
            </a:r>
            <a:r>
              <a:rPr lang="ko-KR" altLang="en-US" sz="1600" dirty="0" err="1"/>
              <a:t>해야겠다고</a:t>
            </a:r>
            <a:r>
              <a:rPr lang="ko-KR" altLang="en-US" sz="1600" dirty="0"/>
              <a:t> 생각합니다</a:t>
            </a:r>
            <a:r>
              <a:rPr lang="en-US" altLang="ko-KR" sz="1600" dirty="0"/>
              <a:t>..</a:t>
            </a:r>
            <a:endParaRPr lang="ko-KR" altLang="en-US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3FA6F-CDD0-4F63-AC6C-D21163B02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z="1800" b="1" dirty="0"/>
              <a:t>주윤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</a:t>
            </a:r>
            <a:r>
              <a:rPr lang="ko-KR" altLang="en-US" sz="1600" dirty="0"/>
              <a:t>첫 번째 프로젝트 이후로 강의를 더 열심히 들어서 두</a:t>
            </a:r>
            <a:r>
              <a:rPr lang="en-US" altLang="ko-KR" sz="1600" dirty="0"/>
              <a:t> </a:t>
            </a:r>
            <a:r>
              <a:rPr lang="ko-KR" altLang="en-US" sz="1600" dirty="0"/>
              <a:t>번째 프로젝트 때는 여유롭게 진행하겠다는 다짐이 있었는데 많이 부족한 데다 기간도 짧아서 촉박했다</a:t>
            </a:r>
            <a:r>
              <a:rPr lang="en-US" altLang="ko-KR" sz="1600" dirty="0"/>
              <a:t>. </a:t>
            </a:r>
            <a:r>
              <a:rPr lang="ko-KR" altLang="en-US" sz="1600" dirty="0"/>
              <a:t>처음의 아이디어를 냈을 때의 </a:t>
            </a:r>
            <a:r>
              <a:rPr lang="en-US" altLang="ko-KR" sz="1600" dirty="0"/>
              <a:t>70~80%</a:t>
            </a:r>
            <a:r>
              <a:rPr lang="ko-KR" altLang="en-US" sz="1600" dirty="0"/>
              <a:t>정도를 구현하고 나머지는 포기하여서 아쉽지만 </a:t>
            </a:r>
            <a:r>
              <a:rPr lang="en-US" altLang="ko-KR" sz="1600" dirty="0"/>
              <a:t>DB</a:t>
            </a:r>
            <a:r>
              <a:rPr lang="ko-KR" altLang="en-US" sz="1600" dirty="0"/>
              <a:t>를 다루는 방법과 </a:t>
            </a:r>
            <a:r>
              <a:rPr lang="en-US" altLang="ko-KR" sz="1600" dirty="0"/>
              <a:t>Java</a:t>
            </a:r>
            <a:r>
              <a:rPr lang="ko-KR" altLang="en-US" sz="1600" dirty="0"/>
              <a:t>에 더 친숙해지고 이해를 할 수 있는 시간들이었다</a:t>
            </a:r>
            <a:r>
              <a:rPr lang="en-US" altLang="ko-KR" sz="1600" dirty="0"/>
              <a:t>. Swing</a:t>
            </a:r>
            <a:r>
              <a:rPr lang="ko-KR" altLang="en-US" sz="1600" dirty="0"/>
              <a:t>을 다루며 자바스크립트 때와는 달리 디자인이 허술하고</a:t>
            </a:r>
            <a:r>
              <a:rPr lang="en-US" altLang="ko-KR" sz="1600" dirty="0"/>
              <a:t>, </a:t>
            </a:r>
            <a:r>
              <a:rPr lang="ko-KR" altLang="en-US" sz="1600" dirty="0"/>
              <a:t>어려워 속상한 마음에 기능에 더 열중하여 프로젝트를 진행하였다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그래도 조금 더 발전하게 된 것 같고 무엇보다 열심히 하는 팀원분들을 만나 더 </a:t>
            </a:r>
            <a:r>
              <a:rPr lang="ko-KR" altLang="en-US" sz="1600" dirty="0" err="1"/>
              <a:t>자극받으며</a:t>
            </a:r>
            <a:r>
              <a:rPr lang="ko-KR" altLang="en-US" sz="1600" dirty="0"/>
              <a:t> 진행할 수 있었고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이만큼 성공적으로 마칠 수 있었던 것 같다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92BAB-E4E1-4CB0-8F4A-8C3643FE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CACFA-6579-42D7-8658-0A00798C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3205D-B237-4E37-BD3C-61E8AA58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993CE61-9DF0-4FC5-BA88-CDE8EA59A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9600" b="1" dirty="0"/>
              <a:t>Q &amp; A</a:t>
            </a:r>
            <a:endParaRPr lang="ko-KR" altLang="en-US" sz="96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E133CE-C5D5-4AC7-9DC9-460456B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956F84-5D45-4726-90C2-5B8DF669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B6855-5F5D-4B71-A275-3DE87A7A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FDEE9-2C21-4F93-AE1F-9C0EE79C754D}"/>
              </a:ext>
            </a:extLst>
          </p:cNvPr>
          <p:cNvSpPr/>
          <p:nvPr/>
        </p:nvSpPr>
        <p:spPr>
          <a:xfrm>
            <a:off x="4563272" y="7245424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5"/>
              </a:rPr>
              <a:t>Unsplash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Content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2105448" y="2185188"/>
            <a:ext cx="3321342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ko-KR" altLang="en-US" sz="2400" b="1" cap="all" dirty="0">
                <a:solidFill>
                  <a:schemeClr val="accent1"/>
                </a:solidFill>
              </a:rPr>
              <a:t>어플 설명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C622461-4704-41D9-A52C-03B8AD9FE67F}"/>
              </a:ext>
            </a:extLst>
          </p:cNvPr>
          <p:cNvSpPr txBox="1"/>
          <p:nvPr/>
        </p:nvSpPr>
        <p:spPr>
          <a:xfrm>
            <a:off x="2105448" y="3636116"/>
            <a:ext cx="3321342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ko-KR" altLang="en-US" sz="2400" b="1" cap="all" dirty="0">
                <a:solidFill>
                  <a:schemeClr val="accent1"/>
                </a:solidFill>
              </a:rPr>
              <a:t>프로젝트 역할 분담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4E1CB5-770B-4761-9F0D-AE9E9D7DAAE6}"/>
              </a:ext>
            </a:extLst>
          </p:cNvPr>
          <p:cNvSpPr txBox="1"/>
          <p:nvPr/>
        </p:nvSpPr>
        <p:spPr>
          <a:xfrm>
            <a:off x="2105448" y="5087044"/>
            <a:ext cx="3321342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</a:rPr>
              <a:t>Class </a:t>
            </a:r>
            <a:r>
              <a:rPr lang="ko-KR" altLang="en-US" sz="2400" b="1" cap="all" dirty="0">
                <a:solidFill>
                  <a:schemeClr val="accent1"/>
                </a:solidFill>
              </a:rPr>
              <a:t>설명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66E086-42AB-4B5C-8F92-D1313B24C01C}"/>
              </a:ext>
            </a:extLst>
          </p:cNvPr>
          <p:cNvSpPr txBox="1"/>
          <p:nvPr/>
        </p:nvSpPr>
        <p:spPr>
          <a:xfrm>
            <a:off x="7752184" y="2185188"/>
            <a:ext cx="3321342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</a:rPr>
              <a:t>Db </a:t>
            </a:r>
            <a:r>
              <a:rPr lang="ko-KR" altLang="en-US" sz="2400" b="1" cap="all" dirty="0">
                <a:solidFill>
                  <a:schemeClr val="accent1"/>
                </a:solidFill>
              </a:rPr>
              <a:t>설명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7752184" y="3636116"/>
            <a:ext cx="3321342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ko-KR" altLang="en-US" sz="2400" b="1" cap="all" dirty="0">
                <a:solidFill>
                  <a:schemeClr val="accent1"/>
                </a:solidFill>
              </a:rPr>
              <a:t>어플 시연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3EFBD3E-E2CF-446C-97E6-590353E4829B}"/>
              </a:ext>
            </a:extLst>
          </p:cNvPr>
          <p:cNvSpPr txBox="1"/>
          <p:nvPr/>
        </p:nvSpPr>
        <p:spPr>
          <a:xfrm>
            <a:off x="7752184" y="5087044"/>
            <a:ext cx="3321342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ko-KR" altLang="en-US" sz="2400" b="1" cap="all" dirty="0">
                <a:solidFill>
                  <a:schemeClr val="accent1"/>
                </a:solidFill>
              </a:rPr>
              <a:t>느낀 점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dirty="0"/>
              <a:t> </a:t>
            </a:r>
            <a:r>
              <a:rPr lang="en-US" altLang="ko-KR" dirty="0" err="1"/>
              <a:t>TourApp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/>
          </a:p>
          <a:p>
            <a:pPr marL="511175" indent="-511175"/>
            <a:r>
              <a:rPr lang="en-US" altLang="ko-KR" sz="2800" dirty="0"/>
              <a:t>Java</a:t>
            </a:r>
            <a:r>
              <a:rPr lang="ko-KR" altLang="en-US" sz="2800" dirty="0"/>
              <a:t>의 </a:t>
            </a:r>
            <a:r>
              <a:rPr lang="en-US" altLang="ko-KR" sz="2800" dirty="0"/>
              <a:t>Swing</a:t>
            </a:r>
            <a:r>
              <a:rPr lang="ko-KR" altLang="en-US" sz="2800" dirty="0"/>
              <a:t>과 </a:t>
            </a:r>
            <a:r>
              <a:rPr lang="en-US" altLang="ko-KR" sz="2800" dirty="0"/>
              <a:t>MySQL</a:t>
            </a:r>
            <a:r>
              <a:rPr lang="ko-KR" altLang="en-US" sz="2800" dirty="0"/>
              <a:t>을 이용한 </a:t>
            </a:r>
            <a:r>
              <a:rPr lang="en-US" altLang="ko-KR" sz="2800" dirty="0"/>
              <a:t>DB</a:t>
            </a:r>
            <a:r>
              <a:rPr lang="ko-KR" altLang="en-US" sz="2800" dirty="0"/>
              <a:t>를 통해 개발하였다</a:t>
            </a:r>
            <a:r>
              <a:rPr lang="en-US" altLang="ko-KR" sz="2800" dirty="0"/>
              <a:t>.</a:t>
            </a:r>
          </a:p>
          <a:p>
            <a:pPr marL="511175" indent="-511175"/>
            <a:r>
              <a:rPr lang="ko-KR" altLang="en-US" sz="2800" dirty="0"/>
              <a:t>회원들이 올린 리뷰를 통해 여행 추천 코스</a:t>
            </a:r>
            <a:r>
              <a:rPr lang="en-US" altLang="ko-KR" sz="2800" dirty="0"/>
              <a:t>, </a:t>
            </a:r>
            <a:r>
              <a:rPr lang="ko-KR" altLang="en-US" sz="2800" dirty="0"/>
              <a:t>맛집 등을 알 수 있다</a:t>
            </a:r>
            <a:r>
              <a:rPr lang="en-US" altLang="ko-KR" sz="2800" dirty="0"/>
              <a:t>.</a:t>
            </a:r>
          </a:p>
          <a:p>
            <a:pPr marL="511175" indent="-511175"/>
            <a:r>
              <a:rPr lang="ko-KR" altLang="en-US" sz="2800" dirty="0"/>
              <a:t>어플로 여행지를 고르며 숙소와 렌터카 예약까지 가능하여 여행 계획에 많은 도움이 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marL="511175" indent="-511175"/>
            <a:r>
              <a:rPr lang="ko-KR" altLang="en-US" sz="2800" dirty="0"/>
              <a:t>고객센터가 </a:t>
            </a:r>
            <a:r>
              <a:rPr lang="en-US" altLang="ko-KR" sz="2800" dirty="0"/>
              <a:t>1</a:t>
            </a:r>
            <a:r>
              <a:rPr lang="ko-KR" altLang="en-US" sz="2800" dirty="0"/>
              <a:t>대</a:t>
            </a:r>
            <a:r>
              <a:rPr lang="en-US" altLang="ko-KR" sz="2800" dirty="0"/>
              <a:t>1 </a:t>
            </a:r>
            <a:r>
              <a:rPr lang="ko-KR" altLang="en-US" sz="2800" dirty="0"/>
              <a:t>채팅으로 되어있어서 실시간 상담이 가능하다</a:t>
            </a:r>
            <a:r>
              <a:rPr lang="en-US" altLang="ko-KR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3990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3509297" y="2231256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-</a:t>
            </a:r>
            <a:r>
              <a:rPr lang="ko-KR" altLang="en-US" sz="1600" b="1" dirty="0"/>
              <a:t>호텔 예약 설계 및 개발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-</a:t>
            </a:r>
            <a:r>
              <a:rPr lang="ko-KR" altLang="en-US" sz="1600" b="1" dirty="0"/>
              <a:t>렌터카 예약 개발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-</a:t>
            </a:r>
            <a:r>
              <a:rPr lang="ko-KR" altLang="en-US" sz="1600" b="1" dirty="0"/>
              <a:t>예약 내역 설계 및 개발</a:t>
            </a:r>
            <a:endParaRPr lang="en-US" altLang="ko-KR" sz="1600" b="1" dirty="0"/>
          </a:p>
          <a:p>
            <a:pPr algn="ctr"/>
            <a:endParaRPr lang="en-US" b="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3509297" y="4072992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윤성준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6184019" y="2112088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-Intro </a:t>
            </a:r>
            <a:r>
              <a:rPr lang="ko-KR" altLang="en-US" sz="1600" b="1" dirty="0"/>
              <a:t>창 설계 및 개발</a:t>
            </a:r>
            <a:endParaRPr lang="en-US" altLang="ko-KR" sz="1600" b="1" dirty="0"/>
          </a:p>
          <a:p>
            <a:pPr algn="ctr"/>
            <a:r>
              <a:rPr lang="en-US" sz="1600" b="1" dirty="0"/>
              <a:t>-</a:t>
            </a:r>
            <a:r>
              <a:rPr lang="ko-KR" altLang="en-US" sz="1600" b="1" dirty="0"/>
              <a:t>채팅 창 개발</a:t>
            </a:r>
            <a:endParaRPr lang="en-US" altLang="ko-KR" sz="1600" b="1" dirty="0"/>
          </a:p>
          <a:p>
            <a:pPr algn="ctr"/>
            <a:r>
              <a:rPr lang="en-US" sz="1600" b="1" dirty="0"/>
              <a:t>-</a:t>
            </a:r>
            <a:r>
              <a:rPr lang="ko-KR" altLang="en-US" sz="1600" b="1" dirty="0"/>
              <a:t>발표</a:t>
            </a:r>
            <a:endParaRPr lang="en-US" sz="1600" b="1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FAFB51-FEB5-4F3F-89D2-42B90E4EF0A5}"/>
              </a:ext>
            </a:extLst>
          </p:cNvPr>
          <p:cNvSpPr/>
          <p:nvPr/>
        </p:nvSpPr>
        <p:spPr>
          <a:xfrm>
            <a:off x="6184019" y="3999869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박상현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A2565F-0E64-4935-80B8-CB690B10644A}"/>
              </a:ext>
            </a:extLst>
          </p:cNvPr>
          <p:cNvSpPr>
            <a:spLocks/>
          </p:cNvSpPr>
          <p:nvPr/>
        </p:nvSpPr>
        <p:spPr bwMode="auto">
          <a:xfrm>
            <a:off x="9132470" y="2112088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-</a:t>
            </a:r>
            <a:r>
              <a:rPr lang="ko-KR" altLang="en-US" sz="1600" b="1" dirty="0"/>
              <a:t>총괄 및 역할 분담</a:t>
            </a:r>
            <a:endParaRPr lang="en-US" altLang="ko-KR" sz="1600" b="1" dirty="0"/>
          </a:p>
          <a:p>
            <a:pPr algn="ctr"/>
            <a:r>
              <a:rPr lang="en-US" sz="1600" b="1" dirty="0"/>
              <a:t>-</a:t>
            </a:r>
            <a:r>
              <a:rPr lang="ko-KR" altLang="en-US" sz="1600" b="1" dirty="0"/>
              <a:t>로그인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창 설계 및 개발</a:t>
            </a:r>
            <a:endParaRPr lang="en-US" altLang="ko-KR" sz="1600" b="1" dirty="0"/>
          </a:p>
          <a:p>
            <a:pPr algn="ctr"/>
            <a:r>
              <a:rPr lang="en-US" sz="1600" b="1" dirty="0"/>
              <a:t>-</a:t>
            </a:r>
            <a:r>
              <a:rPr lang="ko-KR" altLang="en-US" sz="1600" b="1" dirty="0"/>
              <a:t>예약 창 개발</a:t>
            </a:r>
            <a:endParaRPr lang="en-US" altLang="ko-KR" sz="1600" b="1" dirty="0"/>
          </a:p>
          <a:p>
            <a:pPr algn="ctr"/>
            <a:r>
              <a:rPr lang="en-US" sz="1600" b="1" dirty="0"/>
              <a:t>-PPT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8785A-379E-464F-B03E-34B8FD7C9827}"/>
              </a:ext>
            </a:extLst>
          </p:cNvPr>
          <p:cNvSpPr/>
          <p:nvPr/>
        </p:nvSpPr>
        <p:spPr>
          <a:xfrm>
            <a:off x="9132470" y="3953824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주윤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역할 분담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4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550239" y="2231256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-</a:t>
            </a:r>
            <a:r>
              <a:rPr lang="ko-KR" altLang="en-US" sz="1600" b="1" dirty="0"/>
              <a:t>리뷰 창 설계 및 개발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-</a:t>
            </a:r>
            <a:r>
              <a:rPr lang="ko-KR" altLang="en-US" sz="1600" b="1" dirty="0"/>
              <a:t>렌터카 예약 창 설계</a:t>
            </a:r>
            <a:endParaRPr lang="en-US" altLang="ko-KR" sz="1600" b="1" dirty="0"/>
          </a:p>
          <a:p>
            <a:pPr algn="ctr"/>
            <a:r>
              <a:rPr lang="en-US" sz="1600" b="1" dirty="0"/>
              <a:t>-</a:t>
            </a:r>
            <a:r>
              <a:rPr lang="ko-KR" altLang="en-US" sz="1600" b="1" dirty="0"/>
              <a:t>창 디자인</a:t>
            </a:r>
            <a:endParaRPr lang="en-US" sz="1600" b="1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>
            <a:off x="550239" y="4072992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김소정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2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5166BD-EDAD-4044-9399-DAD5D1F3886E}"/>
              </a:ext>
            </a:extLst>
          </p:cNvPr>
          <p:cNvSpPr/>
          <p:nvPr/>
        </p:nvSpPr>
        <p:spPr>
          <a:xfrm>
            <a:off x="1202726" y="1683895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Login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86064-A8A6-465D-A455-3B9847EDB86A}"/>
              </a:ext>
            </a:extLst>
          </p:cNvPr>
          <p:cNvSpPr/>
          <p:nvPr/>
        </p:nvSpPr>
        <p:spPr>
          <a:xfrm>
            <a:off x="10382442" y="3306047"/>
            <a:ext cx="1809558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err="1">
                <a:solidFill>
                  <a:schemeClr val="tx1"/>
                </a:solidFill>
              </a:rPr>
              <a:t>RentCar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A68F1-D3AB-4AE7-AB42-C76956E9EA9A}"/>
              </a:ext>
            </a:extLst>
          </p:cNvPr>
          <p:cNvSpPr/>
          <p:nvPr/>
        </p:nvSpPr>
        <p:spPr>
          <a:xfrm>
            <a:off x="6159990" y="5563077"/>
            <a:ext cx="2240266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Main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CC5EC-5B43-4B63-8A4E-A7143DB93540}"/>
              </a:ext>
            </a:extLst>
          </p:cNvPr>
          <p:cNvSpPr/>
          <p:nvPr/>
        </p:nvSpPr>
        <p:spPr>
          <a:xfrm>
            <a:off x="0" y="3363511"/>
            <a:ext cx="1609839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DD52D-A494-4CD8-9AF6-A1B28818EBEA}"/>
              </a:ext>
            </a:extLst>
          </p:cNvPr>
          <p:cNvSpPr/>
          <p:nvPr/>
        </p:nvSpPr>
        <p:spPr>
          <a:xfrm>
            <a:off x="8800146" y="1699316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Hotel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1"/>
                </a:solidFill>
              </a:rPr>
              <a:t>Package</a:t>
            </a:r>
            <a:r>
              <a:rPr lang="ko-KR" altLang="en-US" sz="4000" dirty="0">
                <a:solidFill>
                  <a:schemeClr val="accent1"/>
                </a:solidFill>
              </a:rPr>
              <a:t> </a:t>
            </a:r>
            <a:r>
              <a:rPr lang="ko-KR" altLang="en-US" sz="3200" dirty="0">
                <a:solidFill>
                  <a:schemeClr val="accent1"/>
                </a:solidFill>
              </a:rPr>
              <a:t>및</a:t>
            </a:r>
            <a:r>
              <a:rPr lang="ko-KR" altLang="en-US" sz="4000" dirty="0">
                <a:solidFill>
                  <a:schemeClr val="accent1"/>
                </a:solidFill>
              </a:rPr>
              <a:t> </a:t>
            </a:r>
            <a:r>
              <a:rPr lang="en-US" altLang="ko-KR" sz="4000" dirty="0">
                <a:solidFill>
                  <a:schemeClr val="accent1"/>
                </a:solidFill>
              </a:rPr>
              <a:t>Class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10805" y="1772816"/>
            <a:ext cx="3770389" cy="4219080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err="1"/>
              <a:t>TourApp</a:t>
            </a:r>
            <a:r>
              <a:rPr lang="en-US" sz="1600" b="1" dirty="0"/>
              <a:t>:</a:t>
            </a:r>
          </a:p>
          <a:p>
            <a:pPr algn="ctr"/>
            <a:r>
              <a:rPr lang="en-US" sz="1600" b="1" dirty="0" err="1"/>
              <a:t>MainPage</a:t>
            </a:r>
            <a:r>
              <a:rPr lang="ko-KR" altLang="en-US" sz="1600" b="1" dirty="0"/>
              <a:t>로써 모든 창들의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연결고리</a:t>
            </a:r>
            <a:endParaRPr lang="en-US" sz="1600" b="1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2191746" y="1682485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-</a:t>
            </a:r>
            <a:r>
              <a:rPr lang="en-US" sz="1600" b="1" dirty="0" err="1"/>
              <a:t>LoginForm</a:t>
            </a:r>
            <a:r>
              <a:rPr lang="en-US" sz="1600" b="1" dirty="0"/>
              <a:t>: </a:t>
            </a:r>
            <a:r>
              <a:rPr lang="ko-KR" altLang="en-US" sz="1600" b="1" dirty="0"/>
              <a:t>로그인 창</a:t>
            </a:r>
            <a:endParaRPr lang="en-US" sz="1600" b="1" dirty="0"/>
          </a:p>
          <a:p>
            <a:pPr algn="ctr"/>
            <a:r>
              <a:rPr lang="en-US" sz="1600" b="1" dirty="0"/>
              <a:t>-</a:t>
            </a:r>
            <a:r>
              <a:rPr lang="en-US" sz="1600" b="1" dirty="0" err="1"/>
              <a:t>JoinForm</a:t>
            </a:r>
            <a:r>
              <a:rPr lang="en-US" sz="1600" b="1" dirty="0"/>
              <a:t>: </a:t>
            </a:r>
            <a:r>
              <a:rPr lang="ko-KR" altLang="en-US" sz="1600" b="1" dirty="0"/>
              <a:t>회원가입 창</a:t>
            </a:r>
            <a:endParaRPr lang="en-US" sz="1600" b="1" dirty="0"/>
          </a:p>
          <a:p>
            <a:pPr algn="ctr"/>
            <a:r>
              <a:rPr lang="en-US" sz="1600" b="1" dirty="0"/>
              <a:t>-Member: </a:t>
            </a:r>
            <a:r>
              <a:rPr lang="ko-KR" altLang="en-US" sz="1600" b="1" dirty="0"/>
              <a:t>회원 정보 </a:t>
            </a:r>
            <a:r>
              <a:rPr lang="en-US" altLang="ko-KR" sz="1600" b="1" dirty="0"/>
              <a:t>Class</a:t>
            </a:r>
            <a:endParaRPr lang="en-US" sz="1600" b="1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727676" y="3577920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/>
              <a:t>-Message: </a:t>
            </a:r>
            <a:r>
              <a:rPr lang="ko-KR" altLang="en-US" sz="1600" b="1" dirty="0"/>
              <a:t>리뷰 정보 </a:t>
            </a:r>
            <a:r>
              <a:rPr lang="en-US" altLang="ko-KR" sz="1600" b="1" dirty="0"/>
              <a:t>Class</a:t>
            </a:r>
          </a:p>
          <a:p>
            <a:pPr algn="ctr"/>
            <a:r>
              <a:rPr lang="en-US" altLang="ko-KR" sz="1600" b="1" dirty="0"/>
              <a:t>-</a:t>
            </a:r>
            <a:r>
              <a:rPr lang="en-US" altLang="ko-KR" sz="1600" b="1" dirty="0" err="1"/>
              <a:t>MessageApp</a:t>
            </a:r>
            <a:r>
              <a:rPr lang="en-US" altLang="ko-KR" sz="1600" b="1" dirty="0"/>
              <a:t>: </a:t>
            </a:r>
          </a:p>
          <a:p>
            <a:pPr algn="ctr"/>
            <a:r>
              <a:rPr lang="ko-KR" altLang="en-US" sz="1600" b="1" dirty="0"/>
              <a:t>리뷰 </a:t>
            </a:r>
            <a:r>
              <a:rPr lang="en-US" altLang="ko-KR" sz="1600" b="1" dirty="0" err="1"/>
              <a:t>MainPage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-</a:t>
            </a:r>
            <a:r>
              <a:rPr lang="en-US" altLang="ko-KR" sz="1600" b="1" dirty="0" err="1"/>
              <a:t>MessageModel</a:t>
            </a:r>
            <a:r>
              <a:rPr lang="en-US" altLang="ko-KR" sz="1600" b="1" dirty="0"/>
              <a:t>: </a:t>
            </a:r>
          </a:p>
          <a:p>
            <a:pPr algn="ctr"/>
            <a:r>
              <a:rPr lang="ko-KR" altLang="en-US" sz="1600" b="1" dirty="0"/>
              <a:t>리뷰 </a:t>
            </a:r>
            <a:r>
              <a:rPr lang="en-US" altLang="ko-KR" sz="1600" b="1" dirty="0"/>
              <a:t>Table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B7732D-1F53-4141-B868-F5AE64D9CE45}"/>
              </a:ext>
            </a:extLst>
          </p:cNvPr>
          <p:cNvSpPr>
            <a:spLocks/>
          </p:cNvSpPr>
          <p:nvPr/>
        </p:nvSpPr>
        <p:spPr bwMode="auto">
          <a:xfrm>
            <a:off x="7600039" y="1682484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/>
              <a:t>Hotel-</a:t>
            </a:r>
            <a:r>
              <a:rPr lang="ko-KR" altLang="en-US" sz="1600" b="1" dirty="0"/>
              <a:t>호텔 정보 </a:t>
            </a:r>
            <a:r>
              <a:rPr lang="en-US" altLang="ko-KR" sz="1600" b="1" dirty="0"/>
              <a:t>Class</a:t>
            </a:r>
          </a:p>
          <a:p>
            <a:pPr algn="ctr"/>
            <a:r>
              <a:rPr lang="en-US" altLang="ko-KR" sz="1600" b="1" dirty="0" err="1"/>
              <a:t>HotelHandler</a:t>
            </a:r>
            <a:r>
              <a:rPr lang="en-US" altLang="ko-KR" sz="1600" b="1" dirty="0"/>
              <a:t>-XML</a:t>
            </a:r>
            <a:r>
              <a:rPr lang="ko-KR" altLang="en-US" sz="1600" b="1" dirty="0"/>
              <a:t> 파싱</a:t>
            </a:r>
            <a:endParaRPr lang="en-US" altLang="ko-KR" sz="1600" b="1" dirty="0"/>
          </a:p>
          <a:p>
            <a:pPr algn="ctr"/>
            <a:r>
              <a:rPr lang="en-US" altLang="ko-KR" sz="1600" b="1" dirty="0" err="1"/>
              <a:t>HotelMain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호텔 </a:t>
            </a:r>
            <a:r>
              <a:rPr lang="en-US" altLang="ko-KR" sz="1600" b="1" dirty="0" err="1"/>
              <a:t>MainPage</a:t>
            </a:r>
            <a:endParaRPr lang="en-US" altLang="ko-KR" sz="1600" b="1" dirty="0"/>
          </a:p>
          <a:p>
            <a:pPr algn="ctr"/>
            <a:r>
              <a:rPr lang="en-US" altLang="ko-KR" sz="1600" b="1" dirty="0" err="1"/>
              <a:t>HotelModel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호텔 </a:t>
            </a:r>
            <a:r>
              <a:rPr lang="en-US" altLang="ko-KR" sz="1600" b="1" dirty="0"/>
              <a:t>Table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C25F56-E9B8-4B98-BB97-ECD099955851}"/>
              </a:ext>
            </a:extLst>
          </p:cNvPr>
          <p:cNvSpPr>
            <a:spLocks/>
          </p:cNvSpPr>
          <p:nvPr/>
        </p:nvSpPr>
        <p:spPr bwMode="auto">
          <a:xfrm>
            <a:off x="9168303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Car-</a:t>
            </a:r>
            <a:r>
              <a:rPr lang="ko-KR" altLang="en-US" sz="1600" b="1" dirty="0"/>
              <a:t>렌터카 정보 </a:t>
            </a:r>
            <a:r>
              <a:rPr lang="en-US" altLang="ko-KR" sz="1600" b="1" dirty="0"/>
              <a:t>Class</a:t>
            </a:r>
            <a:endParaRPr lang="en-US" sz="1600" b="1" dirty="0"/>
          </a:p>
          <a:p>
            <a:pPr algn="ctr"/>
            <a:r>
              <a:rPr lang="en-US" sz="1600" b="1" dirty="0" err="1"/>
              <a:t>CarMain</a:t>
            </a:r>
            <a:r>
              <a:rPr lang="en-US" sz="1600" b="1" dirty="0"/>
              <a:t>-</a:t>
            </a:r>
            <a:r>
              <a:rPr lang="ko-KR" altLang="en-US" sz="1600" b="1" dirty="0"/>
              <a:t>렌터카 </a:t>
            </a:r>
            <a:r>
              <a:rPr lang="en-US" altLang="ko-KR" sz="1600" b="1" dirty="0" err="1"/>
              <a:t>MainPage</a:t>
            </a:r>
            <a:endParaRPr lang="en-US" sz="1600" b="1" dirty="0"/>
          </a:p>
          <a:p>
            <a:pPr algn="ctr"/>
            <a:r>
              <a:rPr lang="en-US" sz="1600" b="1" dirty="0" err="1"/>
              <a:t>CarModel</a:t>
            </a:r>
            <a:r>
              <a:rPr lang="en-US" sz="1600" b="1" dirty="0"/>
              <a:t>-</a:t>
            </a:r>
            <a:r>
              <a:rPr lang="ko-KR" altLang="en-US" sz="1600" b="1" dirty="0"/>
              <a:t>렌터카 </a:t>
            </a:r>
            <a:r>
              <a:rPr lang="en-US" altLang="ko-KR" sz="1600" b="1" dirty="0"/>
              <a:t>Table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9885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5166BD-EDAD-4044-9399-DAD5D1F3886E}"/>
              </a:ext>
            </a:extLst>
          </p:cNvPr>
          <p:cNvSpPr/>
          <p:nvPr/>
        </p:nvSpPr>
        <p:spPr>
          <a:xfrm>
            <a:off x="1341242" y="1694700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HotelReserv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86064-A8A6-465D-A455-3B9847EDB86A}"/>
              </a:ext>
            </a:extLst>
          </p:cNvPr>
          <p:cNvSpPr/>
          <p:nvPr/>
        </p:nvSpPr>
        <p:spPr>
          <a:xfrm>
            <a:off x="10382442" y="3295161"/>
            <a:ext cx="1809558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util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CC5EC-5B43-4B63-8A4E-A7143DB93540}"/>
              </a:ext>
            </a:extLst>
          </p:cNvPr>
          <p:cNvSpPr/>
          <p:nvPr/>
        </p:nvSpPr>
        <p:spPr>
          <a:xfrm>
            <a:off x="0" y="3363511"/>
            <a:ext cx="1609839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DD52D-A494-4CD8-9AF6-A1B28818EBEA}"/>
              </a:ext>
            </a:extLst>
          </p:cNvPr>
          <p:cNvSpPr/>
          <p:nvPr/>
        </p:nvSpPr>
        <p:spPr>
          <a:xfrm>
            <a:off x="8193315" y="1710066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>
                <a:solidFill>
                  <a:schemeClr val="tx1"/>
                </a:solidFill>
              </a:rPr>
              <a:t>CarReserv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1"/>
                </a:solidFill>
              </a:rPr>
              <a:t>Package</a:t>
            </a:r>
            <a:r>
              <a:rPr lang="ko-KR" altLang="en-US" sz="4000" dirty="0">
                <a:solidFill>
                  <a:schemeClr val="accent1"/>
                </a:solidFill>
              </a:rPr>
              <a:t> </a:t>
            </a:r>
            <a:r>
              <a:rPr lang="ko-KR" altLang="en-US" sz="3200" dirty="0">
                <a:solidFill>
                  <a:schemeClr val="accent1"/>
                </a:solidFill>
              </a:rPr>
              <a:t>및</a:t>
            </a:r>
            <a:r>
              <a:rPr lang="ko-KR" altLang="en-US" sz="4000" dirty="0">
                <a:solidFill>
                  <a:schemeClr val="accent1"/>
                </a:solidFill>
              </a:rPr>
              <a:t> </a:t>
            </a:r>
            <a:r>
              <a:rPr lang="en-US" altLang="ko-KR" sz="4000" dirty="0">
                <a:solidFill>
                  <a:schemeClr val="accent1"/>
                </a:solidFill>
              </a:rPr>
              <a:t>Class </a:t>
            </a:r>
            <a:r>
              <a:rPr lang="ko-KR" altLang="en-US" sz="4000" dirty="0">
                <a:solidFill>
                  <a:schemeClr val="accent1"/>
                </a:solidFill>
              </a:rPr>
              <a:t>역할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6</a:t>
            </a:fld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2656119" y="1619336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err="1"/>
              <a:t>h_reserv</a:t>
            </a:r>
            <a:r>
              <a:rPr lang="en-US" sz="1600" b="1" dirty="0"/>
              <a:t>:</a:t>
            </a:r>
          </a:p>
          <a:p>
            <a:pPr algn="ctr"/>
            <a:r>
              <a:rPr lang="en-US" sz="1600" b="1" dirty="0"/>
              <a:t>Hotel </a:t>
            </a:r>
            <a:r>
              <a:rPr lang="ko-KR" altLang="en-US" sz="1600" b="1" dirty="0"/>
              <a:t>예약정보 </a:t>
            </a:r>
            <a:r>
              <a:rPr lang="en-US" altLang="ko-KR" sz="1600" b="1" dirty="0"/>
              <a:t>Class</a:t>
            </a:r>
            <a:endParaRPr lang="en-US" sz="1600" b="1" dirty="0"/>
          </a:p>
          <a:p>
            <a:pPr algn="ctr"/>
            <a:r>
              <a:rPr lang="en-US" sz="1600" b="1" dirty="0" err="1"/>
              <a:t>Hotelres</a:t>
            </a:r>
            <a:r>
              <a:rPr lang="en-US" sz="1600" b="1" dirty="0"/>
              <a:t>: </a:t>
            </a:r>
            <a:r>
              <a:rPr lang="ko-KR" altLang="en-US" sz="1600" b="1" dirty="0"/>
              <a:t>예약 내역 </a:t>
            </a:r>
            <a:r>
              <a:rPr lang="en-US" altLang="ko-KR" sz="1600" b="1" dirty="0"/>
              <a:t>Page</a:t>
            </a:r>
            <a:endParaRPr lang="en-US" sz="1600" b="1" dirty="0"/>
          </a:p>
          <a:p>
            <a:pPr algn="ctr"/>
            <a:r>
              <a:rPr lang="en-US" sz="1600" b="1" dirty="0" err="1"/>
              <a:t>ResModel</a:t>
            </a:r>
            <a:r>
              <a:rPr lang="en-US" sz="1600" b="1" dirty="0"/>
              <a:t>-</a:t>
            </a:r>
            <a:r>
              <a:rPr lang="ko-KR" altLang="en-US" sz="1600" b="1" dirty="0"/>
              <a:t>예약 내역 </a:t>
            </a:r>
            <a:r>
              <a:rPr lang="en-US" altLang="ko-KR" sz="1600" b="1" dirty="0"/>
              <a:t>Table</a:t>
            </a:r>
            <a:endParaRPr lang="en-US" sz="1600" b="1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623483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Client: </a:t>
            </a:r>
            <a:r>
              <a:rPr lang="ko-KR" altLang="en-US" sz="1600" b="1" dirty="0"/>
              <a:t>고객 </a:t>
            </a:r>
            <a:r>
              <a:rPr lang="ko-KR" altLang="en-US" sz="1600" b="1" dirty="0" err="1"/>
              <a:t>채팅창</a:t>
            </a:r>
            <a:endParaRPr lang="en-US" sz="1600" b="1" dirty="0"/>
          </a:p>
          <a:p>
            <a:pPr algn="ctr"/>
            <a:r>
              <a:rPr lang="en-US" sz="1600" b="1" dirty="0"/>
              <a:t>Consult: </a:t>
            </a:r>
            <a:r>
              <a:rPr lang="ko-KR" altLang="en-US" sz="1600" b="1" dirty="0"/>
              <a:t>상담원 </a:t>
            </a:r>
            <a:r>
              <a:rPr lang="ko-KR" altLang="en-US" sz="1600" b="1" dirty="0" err="1"/>
              <a:t>채팅창</a:t>
            </a:r>
            <a:endParaRPr lang="en-US" sz="1600" b="1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B7732D-1F53-4141-B868-F5AE64D9CE45}"/>
              </a:ext>
            </a:extLst>
          </p:cNvPr>
          <p:cNvSpPr>
            <a:spLocks/>
          </p:cNvSpPr>
          <p:nvPr/>
        </p:nvSpPr>
        <p:spPr bwMode="auto">
          <a:xfrm>
            <a:off x="6547776" y="1699316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err="1"/>
              <a:t>r_reserv</a:t>
            </a:r>
            <a:r>
              <a:rPr lang="en-US" altLang="ko-KR" sz="1600" b="1" dirty="0"/>
              <a:t>: </a:t>
            </a:r>
          </a:p>
          <a:p>
            <a:pPr algn="ctr"/>
            <a:r>
              <a:rPr lang="ko-KR" altLang="en-US" sz="1600" b="1" dirty="0"/>
              <a:t>렌터카 예약정보 </a:t>
            </a:r>
            <a:r>
              <a:rPr lang="en-US" altLang="ko-KR" sz="1600" b="1" dirty="0"/>
              <a:t>Class</a:t>
            </a:r>
          </a:p>
          <a:p>
            <a:pPr algn="ctr"/>
            <a:r>
              <a:rPr lang="en-US" altLang="ko-KR" sz="1600" b="1" dirty="0" err="1"/>
              <a:t>RentModel</a:t>
            </a:r>
            <a:r>
              <a:rPr lang="en-US" altLang="ko-KR" sz="1600" b="1" dirty="0"/>
              <a:t>:</a:t>
            </a:r>
          </a:p>
          <a:p>
            <a:pPr algn="ctr"/>
            <a:r>
              <a:rPr lang="ko-KR" altLang="en-US" sz="1600" b="1" dirty="0"/>
              <a:t>렌터카 예약내역 </a:t>
            </a:r>
            <a:r>
              <a:rPr lang="en-US" altLang="ko-KR" sz="1600" b="1" dirty="0"/>
              <a:t>Table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C25F56-E9B8-4B98-BB97-ECD099955851}"/>
              </a:ext>
            </a:extLst>
          </p:cNvPr>
          <p:cNvSpPr>
            <a:spLocks/>
          </p:cNvSpPr>
          <p:nvPr/>
        </p:nvSpPr>
        <p:spPr bwMode="auto">
          <a:xfrm>
            <a:off x="9168303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err="1"/>
              <a:t>ImageManager</a:t>
            </a:r>
            <a:r>
              <a:rPr lang="en-US" sz="1600" b="1" dirty="0"/>
              <a:t>:</a:t>
            </a:r>
          </a:p>
          <a:p>
            <a:pPr algn="ctr"/>
            <a:r>
              <a:rPr lang="en-US" sz="1600" b="1" dirty="0"/>
              <a:t>Image </a:t>
            </a:r>
            <a:r>
              <a:rPr lang="ko-KR" altLang="en-US" sz="1600" b="1" dirty="0"/>
              <a:t>가져오기</a:t>
            </a:r>
            <a:endParaRPr lang="en-US" sz="1600" b="1" dirty="0"/>
          </a:p>
          <a:p>
            <a:pPr algn="ctr"/>
            <a:r>
              <a:rPr lang="en-US" sz="1600" b="1" dirty="0" err="1"/>
              <a:t>newWindow</a:t>
            </a:r>
            <a:r>
              <a:rPr lang="en-US" sz="1600" b="1" dirty="0"/>
              <a:t>:</a:t>
            </a:r>
          </a:p>
          <a:p>
            <a:pPr algn="ctr"/>
            <a:r>
              <a:rPr lang="ko-KR" altLang="en-US" sz="1600" b="1" dirty="0"/>
              <a:t>새 창 열기</a:t>
            </a:r>
            <a:endParaRPr lang="en-US" sz="1600" b="1" dirty="0"/>
          </a:p>
          <a:p>
            <a:pPr algn="ctr"/>
            <a:r>
              <a:rPr lang="en-US" sz="1600" b="1" dirty="0" err="1"/>
              <a:t>StringManager</a:t>
            </a:r>
            <a:r>
              <a:rPr lang="en-US" sz="1600" b="1" dirty="0"/>
              <a:t>:</a:t>
            </a:r>
          </a:p>
          <a:p>
            <a:pPr algn="ctr"/>
            <a:r>
              <a:rPr lang="ko-KR" altLang="en-US" sz="1600" b="1" dirty="0"/>
              <a:t>두 </a:t>
            </a:r>
            <a:r>
              <a:rPr lang="ko-KR" altLang="en-US" sz="1600" b="1" dirty="0" err="1"/>
              <a:t>자리수</a:t>
            </a:r>
            <a:r>
              <a:rPr lang="ko-KR" altLang="en-US" sz="1600" b="1" dirty="0"/>
              <a:t> 처리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64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DB Tables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7EC7D-4C7B-461F-93A5-B564BA6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B94302D-35D2-4B39-A93E-B79400CEA9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556792"/>
            <a:ext cx="7655281" cy="4604450"/>
          </a:xfrm>
        </p:spPr>
      </p:pic>
    </p:spTree>
    <p:extLst>
      <p:ext uri="{BB962C8B-B14F-4D97-AF65-F5344CB8AC3E}">
        <p14:creationId xmlns:p14="http://schemas.microsoft.com/office/powerpoint/2010/main" val="347653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31378B-AEED-4343-A9CA-C03C1186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latin typeface="+mj-lt"/>
              </a:rPr>
              <a:t>TourApp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시연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21A53D0-8F09-41A5-97A4-3892EEDB9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7E4D8-5EE2-4E7B-873A-D6A055FD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138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</a:rPr>
              <a:t>Your Date Here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EA1E0-23A4-4C56-B640-3D001046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01384"/>
            <a:ext cx="41648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704BC-8641-44C4-A929-FDA41F4D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138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456C22B4-381E-481C-AFD8-67FB4DE2EDCA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9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75571-7054-4EF6-B4C9-399C521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5DC87-9ED7-4365-B824-EB2563891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368" y="1475145"/>
            <a:ext cx="6408711" cy="5112568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3800" b="1" dirty="0" err="1"/>
              <a:t>김소정</a:t>
            </a:r>
            <a:endParaRPr lang="en-US" altLang="ko-KR" sz="3800" b="1" dirty="0"/>
          </a:p>
          <a:p>
            <a:endParaRPr lang="en-US" altLang="ko-KR" sz="3200" b="1" dirty="0"/>
          </a:p>
          <a:p>
            <a:pPr marL="0" indent="0">
              <a:buNone/>
            </a:pPr>
            <a:r>
              <a:rPr lang="ko-KR" altLang="en-US" sz="2900" dirty="0"/>
              <a:t>첫 번째 프로젝트는 혼자서 진행했을 때 막막하고 무력감이</a:t>
            </a:r>
            <a:endParaRPr lang="en-US" altLang="ko-KR" sz="2900" dirty="0"/>
          </a:p>
          <a:p>
            <a:pPr marL="0" indent="0">
              <a:buNone/>
            </a:pPr>
            <a:r>
              <a:rPr lang="ko-KR" altLang="en-US" sz="2900" dirty="0"/>
              <a:t>몰려왔었습니다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r>
              <a:rPr lang="ko-KR" altLang="en-US" sz="2900" dirty="0"/>
              <a:t>주제 또한 혼자 고민하느라 엎고 다시 하기를 반복했던 반면에</a:t>
            </a:r>
          </a:p>
          <a:p>
            <a:pPr marL="0" indent="0">
              <a:buNone/>
            </a:pPr>
            <a:r>
              <a:rPr lang="ko-KR" altLang="en-US" sz="2900" dirty="0"/>
              <a:t>두 번째 프로젝트는 조원들을 만나 첫 프로젝트의 비해 주제나 </a:t>
            </a:r>
            <a:endParaRPr lang="en-US" altLang="ko-KR" sz="2900" dirty="0"/>
          </a:p>
          <a:p>
            <a:pPr marL="0" indent="0">
              <a:buNone/>
            </a:pPr>
            <a:r>
              <a:rPr lang="ko-KR" altLang="en-US" sz="2900" dirty="0"/>
              <a:t>어려운 코드를 서로 상의하며 할 수 있다는 점에 조금 홀가분한 마음을 가지고 </a:t>
            </a:r>
            <a:endParaRPr lang="en-US" altLang="ko-KR" sz="2900" dirty="0"/>
          </a:p>
          <a:p>
            <a:pPr marL="0" indent="0">
              <a:buNone/>
            </a:pPr>
            <a:r>
              <a:rPr lang="ko-KR" altLang="en-US" sz="2900" dirty="0"/>
              <a:t>했던 것 같습니다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r>
              <a:rPr lang="ko-KR" altLang="en-US" sz="2900" dirty="0"/>
              <a:t>프로젝트를 진행하면서 조원들과 그동안 배워왔던 것 위주로 하나씩 해보자 하는</a:t>
            </a:r>
            <a:endParaRPr lang="en-US" altLang="ko-KR" sz="2900" dirty="0"/>
          </a:p>
          <a:p>
            <a:pPr marL="0" indent="0">
              <a:buNone/>
            </a:pPr>
            <a:r>
              <a:rPr lang="ko-KR" altLang="en-US" sz="2900" dirty="0"/>
              <a:t> 게 저희의 결론이었고 다양한 주제들을 검색하고 조사하며 조원들과 다양하게 </a:t>
            </a:r>
            <a:endParaRPr lang="en-US" altLang="ko-KR" sz="2900" dirty="0"/>
          </a:p>
          <a:p>
            <a:pPr marL="0" indent="0">
              <a:buNone/>
            </a:pPr>
            <a:r>
              <a:rPr lang="ko-KR" altLang="en-US" sz="2900" dirty="0"/>
              <a:t>토론하여 </a:t>
            </a:r>
            <a:r>
              <a:rPr lang="ko-KR" altLang="en-US" sz="2900" dirty="0" err="1"/>
              <a:t>하나하나씩</a:t>
            </a:r>
            <a:r>
              <a:rPr lang="en-US" altLang="ko-KR" sz="2900" dirty="0"/>
              <a:t> </a:t>
            </a:r>
            <a:r>
              <a:rPr lang="ko-KR" altLang="en-US" sz="2900" dirty="0"/>
              <a:t>결과를 </a:t>
            </a:r>
            <a:r>
              <a:rPr lang="ko-KR" altLang="en-US" sz="2900" dirty="0" err="1"/>
              <a:t>도출해나가는</a:t>
            </a:r>
            <a:r>
              <a:rPr lang="ko-KR" altLang="en-US" sz="2900" dirty="0"/>
              <a:t> 점이 매우 흥미로웠습니다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r>
              <a:rPr lang="ko-KR" altLang="en-US" sz="2900" dirty="0"/>
              <a:t>다 같이 하는 프로젝트라 부족한 실력으로 폐를 끼치기 싫고</a:t>
            </a:r>
          </a:p>
          <a:p>
            <a:pPr marL="0" indent="0">
              <a:buNone/>
            </a:pPr>
            <a:r>
              <a:rPr lang="ko-KR" altLang="en-US" sz="2900" dirty="0"/>
              <a:t>적어도 </a:t>
            </a:r>
            <a:r>
              <a:rPr lang="en-US" altLang="ko-KR" sz="2900" dirty="0"/>
              <a:t>1</a:t>
            </a:r>
            <a:r>
              <a:rPr lang="ko-KR" altLang="en-US" sz="2900" dirty="0"/>
              <a:t>인분은 </a:t>
            </a:r>
            <a:r>
              <a:rPr lang="ko-KR" altLang="en-US" sz="2900" dirty="0" err="1"/>
              <a:t>해야겠다는</a:t>
            </a:r>
            <a:r>
              <a:rPr lang="ko-KR" altLang="en-US" sz="2900" dirty="0"/>
              <a:t> 책임감에 부담이 많이 따랐지만</a:t>
            </a:r>
          </a:p>
          <a:p>
            <a:pPr marL="0" indent="0">
              <a:buNone/>
            </a:pPr>
            <a:r>
              <a:rPr lang="ko-KR" altLang="en-US" sz="2900" dirty="0"/>
              <a:t>조원들이 옆에서 많이 도와준 덕분에 원활하게 진행할 수 있었던 것 같습니다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r>
              <a:rPr lang="ko-KR" altLang="en-US" sz="2900" dirty="0"/>
              <a:t>덕분에 많은 것들을 배우고 가서 조원들에게 매우 고마울 따름입니다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r>
              <a:rPr lang="ko-KR" altLang="en-US" sz="2900" dirty="0"/>
              <a:t>다음 프로젝트를 위해 분발하도록 </a:t>
            </a:r>
            <a:r>
              <a:rPr lang="ko-KR" altLang="en-US" sz="2900" dirty="0" err="1"/>
              <a:t>노력해야겠다고</a:t>
            </a:r>
            <a:r>
              <a:rPr lang="ko-KR" altLang="en-US" sz="2900" dirty="0"/>
              <a:t> 느꼈습니다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3200" b="1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92BAB-E4E1-4CB0-8F4A-8C3643FE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CACFA-6579-42D7-8658-0A00798C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3205D-B237-4E37-BD3C-61E8AA58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9</a:t>
            </a:fld>
            <a:endParaRPr 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D4B89A-B3EF-4F75-8486-478A7609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3032" y="1475146"/>
            <a:ext cx="5181600" cy="4580666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3800" b="1" dirty="0"/>
              <a:t>박상현</a:t>
            </a:r>
            <a:endParaRPr lang="en-US" altLang="ko-KR" sz="3800" b="1" dirty="0"/>
          </a:p>
          <a:p>
            <a:pPr marL="0" indent="0">
              <a:buNone/>
            </a:pPr>
            <a:endParaRPr lang="en-US" altLang="ko-KR" sz="3800" b="1" dirty="0"/>
          </a:p>
          <a:p>
            <a:pPr marL="0" indent="0">
              <a:buNone/>
            </a:pPr>
            <a:r>
              <a:rPr lang="ko-KR" altLang="en-US" sz="2900" dirty="0"/>
              <a:t> 이번 프로젝트를 통해 팀의 소중함을 다시 한번 </a:t>
            </a:r>
            <a:r>
              <a:rPr lang="ko-KR" altLang="en-US" sz="2900" dirty="0" err="1"/>
              <a:t>깨달았습니다</a:t>
            </a:r>
            <a:r>
              <a:rPr lang="en-US" altLang="ko-KR" sz="2900" dirty="0"/>
              <a:t>. </a:t>
            </a:r>
          </a:p>
          <a:p>
            <a:pPr marL="0" indent="0">
              <a:buNone/>
            </a:pPr>
            <a:r>
              <a:rPr lang="ko-KR" altLang="en-US" sz="2900" dirty="0"/>
              <a:t>그리고 이번 프로젝트 또한 스스로의 실력 체크를 하면서</a:t>
            </a:r>
            <a:r>
              <a:rPr lang="en-US" altLang="ko-KR" sz="2900" dirty="0"/>
              <a:t>, </a:t>
            </a:r>
            <a:r>
              <a:rPr lang="ko-KR" altLang="en-US" sz="2900" dirty="0"/>
              <a:t>실력을 </a:t>
            </a:r>
            <a:endParaRPr lang="en-US" altLang="ko-KR" sz="2900" dirty="0"/>
          </a:p>
          <a:p>
            <a:pPr marL="0" indent="0">
              <a:buNone/>
            </a:pPr>
            <a:r>
              <a:rPr lang="ko-KR" altLang="en-US" sz="2900" dirty="0"/>
              <a:t>늘리는데 많은 도움이 되었습니다</a:t>
            </a:r>
            <a:r>
              <a:rPr lang="en-US" altLang="ko-KR" sz="2900" dirty="0"/>
              <a:t>. </a:t>
            </a:r>
            <a:r>
              <a:rPr lang="ko-KR" altLang="en-US" sz="2900" dirty="0"/>
              <a:t>첫번째 프로젝트에 비하면</a:t>
            </a:r>
            <a:endParaRPr lang="en-US" altLang="ko-KR" sz="2900" dirty="0"/>
          </a:p>
          <a:p>
            <a:pPr marL="0" indent="0">
              <a:buNone/>
            </a:pPr>
            <a:r>
              <a:rPr lang="ko-KR" altLang="en-US" sz="2900" dirty="0"/>
              <a:t> 두번째 프로젝트는 규모도 더 크고</a:t>
            </a:r>
            <a:r>
              <a:rPr lang="en-US" altLang="ko-KR" sz="2900" dirty="0"/>
              <a:t>, </a:t>
            </a:r>
            <a:r>
              <a:rPr lang="ko-KR" altLang="en-US" sz="2900" dirty="0"/>
              <a:t>훨씬 완성도 </a:t>
            </a:r>
            <a:r>
              <a:rPr lang="ko-KR" altLang="en-US" sz="2900" dirty="0" err="1"/>
              <a:t>있게되어</a:t>
            </a:r>
            <a:endParaRPr lang="ko-KR" altLang="en-US" sz="2900" dirty="0"/>
          </a:p>
          <a:p>
            <a:pPr marL="0" indent="0">
              <a:buNone/>
            </a:pPr>
            <a:r>
              <a:rPr lang="ko-KR" altLang="en-US" sz="2900" dirty="0"/>
              <a:t>좋았습니다</a:t>
            </a:r>
            <a:r>
              <a:rPr lang="en-US" altLang="ko-KR" sz="2900" dirty="0"/>
              <a:t>. </a:t>
            </a:r>
          </a:p>
          <a:p>
            <a:pPr marL="0" indent="0">
              <a:buNone/>
            </a:pPr>
            <a:r>
              <a:rPr lang="ko-KR" altLang="en-US" sz="2900" dirty="0"/>
              <a:t>물론 제가 팀의 주력멤버로 프로젝트를 </a:t>
            </a:r>
            <a:r>
              <a:rPr lang="ko-KR" altLang="en-US" sz="2900" dirty="0" err="1"/>
              <a:t>이끌만한</a:t>
            </a:r>
            <a:r>
              <a:rPr lang="ko-KR" altLang="en-US" sz="2900" dirty="0"/>
              <a:t> 실력이 아니라</a:t>
            </a:r>
            <a:r>
              <a:rPr lang="en-US" altLang="ko-KR" sz="2900" dirty="0"/>
              <a:t>, </a:t>
            </a:r>
          </a:p>
          <a:p>
            <a:pPr marL="0" indent="0">
              <a:buNone/>
            </a:pPr>
            <a:r>
              <a:rPr lang="ko-KR" altLang="en-US" sz="2900" dirty="0"/>
              <a:t>개인적으로 팀원 분들의 공이 </a:t>
            </a:r>
            <a:r>
              <a:rPr lang="ko-KR" altLang="en-US" sz="2900" dirty="0" err="1"/>
              <a:t>컷다고</a:t>
            </a:r>
            <a:r>
              <a:rPr lang="ko-KR" altLang="en-US" sz="2900" dirty="0"/>
              <a:t> 생각합니다</a:t>
            </a:r>
            <a:r>
              <a:rPr lang="en-US" altLang="ko-KR" sz="2900" dirty="0"/>
              <a:t>. </a:t>
            </a:r>
            <a:r>
              <a:rPr lang="ko-KR" altLang="en-US" sz="2900" dirty="0"/>
              <a:t>하지만 팀 </a:t>
            </a:r>
            <a:endParaRPr lang="en-US" altLang="ko-KR" sz="2900" dirty="0"/>
          </a:p>
          <a:p>
            <a:pPr marL="0" indent="0">
              <a:buNone/>
            </a:pPr>
            <a:r>
              <a:rPr lang="ko-KR" altLang="en-US" sz="2900" dirty="0"/>
              <a:t>프로젝트를 함으로</a:t>
            </a:r>
            <a:r>
              <a:rPr lang="en-US" altLang="ko-KR" sz="2900" dirty="0"/>
              <a:t>, </a:t>
            </a:r>
            <a:r>
              <a:rPr lang="ko-KR" altLang="en-US" sz="2900" dirty="0"/>
              <a:t>개인이 </a:t>
            </a:r>
            <a:r>
              <a:rPr lang="ko-KR" altLang="en-US" sz="2900" dirty="0" err="1"/>
              <a:t>할때보다</a:t>
            </a:r>
            <a:r>
              <a:rPr lang="ko-KR" altLang="en-US" sz="2900" dirty="0"/>
              <a:t> 책임감과 피해를 주면 </a:t>
            </a:r>
            <a:endParaRPr lang="en-US" altLang="ko-KR" sz="2900" dirty="0"/>
          </a:p>
          <a:p>
            <a:pPr marL="0" indent="0">
              <a:buNone/>
            </a:pPr>
            <a:r>
              <a:rPr lang="ko-KR" altLang="en-US" sz="2900" dirty="0"/>
              <a:t>안된다는 생각에 첫번째 </a:t>
            </a:r>
            <a:r>
              <a:rPr lang="ko-KR" altLang="en-US" sz="2900" dirty="0" err="1"/>
              <a:t>프로젝트완</a:t>
            </a:r>
            <a:r>
              <a:rPr lang="ko-KR" altLang="en-US" sz="2900" dirty="0"/>
              <a:t> 달리</a:t>
            </a:r>
            <a:r>
              <a:rPr lang="en-US" altLang="ko-KR" sz="2900" dirty="0"/>
              <a:t>, </a:t>
            </a:r>
            <a:r>
              <a:rPr lang="ko-KR" altLang="en-US" sz="2900" dirty="0"/>
              <a:t>열심히 임하였습니다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ko-KR" altLang="en-US" sz="2900" dirty="0"/>
              <a:t>마지막 남은 프로젝트때는 지금보다는 혼자 더 많은 작업을</a:t>
            </a:r>
            <a:r>
              <a:rPr lang="en-US" altLang="ko-KR" sz="2900" dirty="0"/>
              <a:t>, </a:t>
            </a:r>
          </a:p>
          <a:p>
            <a:pPr marL="0" indent="0">
              <a:buNone/>
            </a:pPr>
            <a:r>
              <a:rPr lang="ko-KR" altLang="en-US" sz="2900" dirty="0"/>
              <a:t>도움 없이 스스로 </a:t>
            </a:r>
            <a:r>
              <a:rPr lang="ko-KR" altLang="en-US" sz="2900" dirty="0" err="1"/>
              <a:t>할수있도록</a:t>
            </a:r>
            <a:r>
              <a:rPr lang="ko-KR" altLang="en-US" sz="2900" dirty="0"/>
              <a:t> </a:t>
            </a:r>
            <a:r>
              <a:rPr lang="ko-KR" altLang="en-US" sz="2900" dirty="0" err="1"/>
              <a:t>남은기간</a:t>
            </a:r>
            <a:r>
              <a:rPr lang="ko-KR" altLang="en-US" sz="2900" dirty="0"/>
              <a:t> 더 열심히 수업을 듣고</a:t>
            </a:r>
            <a:r>
              <a:rPr lang="en-US" altLang="ko-KR" sz="2900" dirty="0"/>
              <a:t>, </a:t>
            </a:r>
          </a:p>
          <a:p>
            <a:pPr marL="0" indent="0">
              <a:buNone/>
            </a:pPr>
            <a:r>
              <a:rPr lang="ko-KR" altLang="en-US" sz="2900" dirty="0"/>
              <a:t>공부를 </a:t>
            </a:r>
            <a:r>
              <a:rPr lang="ko-KR" altLang="en-US" sz="2900" dirty="0" err="1"/>
              <a:t>해야겠다고</a:t>
            </a:r>
            <a:r>
              <a:rPr lang="ko-KR" altLang="en-US" sz="2900" dirty="0"/>
              <a:t> 느꼈습니다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6703304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77028</TotalTime>
  <Words>836</Words>
  <Application>Microsoft Office PowerPoint</Application>
  <PresentationFormat>와이드스크린</PresentationFormat>
  <Paragraphs>184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SHOWEET-DARK PRO</vt:lpstr>
      <vt:lpstr>Showeet theme</vt:lpstr>
      <vt:lpstr>showeet</vt:lpstr>
      <vt:lpstr>TourApp</vt:lpstr>
      <vt:lpstr>Content</vt:lpstr>
      <vt:lpstr> TourApp</vt:lpstr>
      <vt:lpstr>역할 분담</vt:lpstr>
      <vt:lpstr>Package 및 Class</vt:lpstr>
      <vt:lpstr>Package 및 Class 역할</vt:lpstr>
      <vt:lpstr>DB Tables</vt:lpstr>
      <vt:lpstr> TourApp 시연</vt:lpstr>
      <vt:lpstr>느낀 점</vt:lpstr>
      <vt:lpstr>느낀 점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주윤</cp:lastModifiedBy>
  <cp:revision>100</cp:revision>
  <dcterms:created xsi:type="dcterms:W3CDTF">2011-05-09T14:18:21Z</dcterms:created>
  <dcterms:modified xsi:type="dcterms:W3CDTF">2021-06-10T15:04:05Z</dcterms:modified>
  <cp:category>Templates</cp:category>
</cp:coreProperties>
</file>