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F0B9-B0F7-4556-A574-BB4BCE9E48E1}" type="datetimeFigureOut">
              <a:rPr lang="ko-KR" altLang="en-US" smtClean="0"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6A2EA-9383-4EE8-9D0C-3B3841E09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1600" y="1556792"/>
            <a:ext cx="1296144" cy="504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424970"/>
            <a:ext cx="1296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123</a:t>
            </a:r>
            <a:endParaRPr lang="ko-KR" alt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1268760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width = "123".length</a:t>
            </a:r>
          </a:p>
          <a:p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height = 1</a:t>
            </a:r>
          </a:p>
          <a:p>
            <a:r>
              <a:rPr lang="en-US" altLang="ko-KR" sz="28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(x, y) = "123".charAt(x)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35696" y="1328574"/>
            <a:ext cx="720080" cy="504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1328574"/>
            <a:ext cx="936104" cy="504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1328574"/>
            <a:ext cx="648072" cy="504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196752"/>
            <a:ext cx="3528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12 - xyz</a:t>
            </a:r>
            <a:endParaRPr lang="ko-KR" alt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2708920"/>
            <a:ext cx="62969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width = sum</a:t>
            </a:r>
          </a:p>
          <a:p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height = 1</a:t>
            </a:r>
          </a:p>
          <a:p>
            <a:r>
              <a:rPr lang="en-US" altLang="ko-KR" sz="28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(x, y) =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  0,1   -&gt; "12".charAt(x - 0)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  2,3,4 -&gt; " - ".</a:t>
            </a:r>
            <a:r>
              <a:rPr lang="en-US" altLang="ko-KR" sz="2800" dirty="0" err="1" smtClean="0">
                <a:latin typeface="Consolas" pitchFamily="49" charset="0"/>
                <a:cs typeface="Consolas" pitchFamily="49" charset="0"/>
              </a:rPr>
              <a:t>charAt</a:t>
            </a:r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(x - 2)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  5,6,7 -&gt; "</a:t>
            </a:r>
            <a:r>
              <a:rPr lang="en-US" altLang="ko-KR" sz="2800" dirty="0" err="1" smtClean="0">
                <a:latin typeface="Consolas" pitchFamily="49" charset="0"/>
                <a:cs typeface="Consolas" pitchFamily="49" charset="0"/>
              </a:rPr>
              <a:t>xyz".charAt</a:t>
            </a:r>
            <a:r>
              <a:rPr lang="en-US" altLang="ko-KR" sz="2800" dirty="0" smtClean="0">
                <a:latin typeface="Consolas" pitchFamily="49" charset="0"/>
                <a:cs typeface="Consolas" pitchFamily="49" charset="0"/>
              </a:rPr>
              <a:t>(x - 5)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7624" y="2048654"/>
            <a:ext cx="648072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87624" y="2264678"/>
            <a:ext cx="1440160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5576" y="1832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21113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187624" y="908720"/>
            <a:ext cx="2304256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1680" y="54868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width = 8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843807" y="1187460"/>
            <a:ext cx="288032" cy="504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67743" y="1691516"/>
            <a:ext cx="1440160" cy="504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55775" y="2195572"/>
            <a:ext cx="864096" cy="19442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95735" y="1043444"/>
            <a:ext cx="17281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  2  </a:t>
            </a:r>
          </a:p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  1  </a:t>
            </a:r>
          </a:p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 --- </a:t>
            </a:r>
          </a:p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  x </a:t>
            </a:r>
            <a:endParaRPr lang="ko-KR" altLang="en-US" sz="4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979711" y="1187460"/>
            <a:ext cx="0" cy="57606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979711" y="1691516"/>
            <a:ext cx="0" cy="57606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79711" y="2267580"/>
            <a:ext cx="0" cy="1944216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505287" y="244586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height = 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11759" y="53938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width = 5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267743" y="971436"/>
            <a:ext cx="1440160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67743" y="1403484"/>
            <a:ext cx="576064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67743" y="3203684"/>
            <a:ext cx="288032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81276" y="2339588"/>
            <a:ext cx="456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왼쪽 여백 </a:t>
            </a:r>
            <a:r>
              <a:rPr lang="en-US" altLang="ko-KR" dirty="0" smtClean="0"/>
              <a:t>= (</a:t>
            </a:r>
            <a:r>
              <a:rPr lang="en-US" altLang="ko-KR" dirty="0" err="1" smtClean="0"/>
              <a:t>parent.width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self.width</a:t>
            </a:r>
            <a:r>
              <a:rPr lang="en-US" altLang="ko-KR" dirty="0" smtClean="0"/>
              <a:t>) / 2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88487" y="10434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67743" y="2771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555775" y="4499828"/>
            <a:ext cx="864096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20535" y="4499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65578" y="18864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/>
              <a:t>가운데 정렬</a:t>
            </a:r>
            <a:endParaRPr lang="ko-KR" altLang="en-US" sz="3600" b="1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2483768" y="1412776"/>
            <a:ext cx="216024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43808" y="1124744"/>
            <a:ext cx="1368152" cy="2952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43808" y="1700808"/>
            <a:ext cx="136815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51720" y="1700808"/>
            <a:ext cx="792088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1124744"/>
            <a:ext cx="864096" cy="1800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1700808"/>
            <a:ext cx="86409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980728"/>
            <a:ext cx="33123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 3      2  </a:t>
            </a:r>
          </a:p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--- - -----</a:t>
            </a:r>
          </a:p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 y      1  </a:t>
            </a:r>
          </a:p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       --- </a:t>
            </a:r>
          </a:p>
          <a:p>
            <a:r>
              <a:rPr lang="en-US" altLang="ko-KR" sz="4000" dirty="0" smtClean="0">
                <a:latin typeface="Consolas" pitchFamily="49" charset="0"/>
                <a:cs typeface="Consolas" pitchFamily="49" charset="0"/>
              </a:rPr>
              <a:t>        x </a:t>
            </a:r>
            <a:endParaRPr lang="ko-KR" alt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9125" y="1268760"/>
            <a:ext cx="348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baseline= 1  (</a:t>
            </a:r>
            <a:r>
              <a:rPr lang="ko-KR" altLang="en-US" dirty="0" smtClean="0"/>
              <a:t>기준선 위쪽 높이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2384" y="476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16480" y="476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5856" y="476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0777" y="226758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height = 5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764868" y="1124744"/>
            <a:ext cx="0" cy="295232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57117" y="1124744"/>
            <a:ext cx="0" cy="57606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87624" y="908720"/>
            <a:ext cx="792088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51720" y="908720"/>
            <a:ext cx="792088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43808" y="908720"/>
            <a:ext cx="1368152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87624" y="476672"/>
            <a:ext cx="3024336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3822" y="11663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width = 11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5536" y="5085184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baseline = 1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5" idx="2"/>
            <a:endCxn id="29" idx="0"/>
          </p:cNvCxnSpPr>
          <p:nvPr/>
        </p:nvCxnSpPr>
        <p:spPr>
          <a:xfrm flipH="1">
            <a:off x="1137054" y="2924944"/>
            <a:ext cx="48261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47664" y="4437112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baseline = 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27784" y="5085184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baseline = 1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34" idx="0"/>
          </p:cNvCxnSpPr>
          <p:nvPr/>
        </p:nvCxnSpPr>
        <p:spPr>
          <a:xfrm flipH="1">
            <a:off x="2289182" y="2204864"/>
            <a:ext cx="122578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2"/>
            <a:endCxn id="35" idx="0"/>
          </p:cNvCxnSpPr>
          <p:nvPr/>
        </p:nvCxnSpPr>
        <p:spPr>
          <a:xfrm flipH="1">
            <a:off x="3369302" y="4077072"/>
            <a:ext cx="15858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68580" y="2348880"/>
            <a:ext cx="457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위쪽 여백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parent.baseline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self.baseline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411760" y="1124744"/>
            <a:ext cx="0" cy="57606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65578" y="18864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중간 정렬</a:t>
            </a:r>
            <a:endParaRPr lang="ko-KR" altLang="en-US" sz="36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2483768" y="1412776"/>
            <a:ext cx="216024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147</Words>
  <Application>Microsoft Office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Layout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creator>jooyung.han</dc:creator>
  <cp:lastModifiedBy>jooyung.han</cp:lastModifiedBy>
  <cp:revision>4</cp:revision>
  <dcterms:created xsi:type="dcterms:W3CDTF">2012-11-08T07:23:11Z</dcterms:created>
  <dcterms:modified xsi:type="dcterms:W3CDTF">2012-11-08T07:57:40Z</dcterms:modified>
</cp:coreProperties>
</file>