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6" r:id="rId19"/>
    <p:sldId id="277" r:id="rId20"/>
    <p:sldId id="279" r:id="rId21"/>
    <p:sldId id="280" r:id="rId22"/>
    <p:sldId id="281" r:id="rId23"/>
    <p:sldId id="282" r:id="rId24"/>
    <p:sldId id="284" r:id="rId25"/>
    <p:sldId id="283" r:id="rId26"/>
    <p:sldId id="28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2D7B-6814-491C-A359-DCBFA2A76797}" type="datetimeFigureOut">
              <a:rPr lang="ko-KR" altLang="en-US" smtClean="0"/>
              <a:t>2012-10-25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1420-02B6-4742-A977-D96E2D3C9B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oyung.han@lg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ncur.rspace.googlecode.com/hg/talk/concu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Java/Android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Concurrency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한주영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jooyung.han@lge.com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jooyunghan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새로운 방식의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Concurrent Design</a:t>
            </a:r>
            <a:endParaRPr lang="ko-KR" altLang="en-US" dirty="0"/>
          </a:p>
        </p:txBody>
      </p:sp>
      <p:pic>
        <p:nvPicPr>
          <p:cNvPr id="13316" name="Picture 4" descr="http://concur.rspace.googlecode.com/hg/talk/concur/gophercomplex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360030" cy="30200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5856" y="515719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중간 단계가 있다면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이번에도 두 배로</a:t>
            </a:r>
            <a:endParaRPr lang="ko-KR" altLang="en-US" dirty="0"/>
          </a:p>
        </p:txBody>
      </p:sp>
      <p:pic>
        <p:nvPicPr>
          <p:cNvPr id="23554" name="Picture 2" descr="http://concur.rspace.googlecode.com/hg/talk/concur/gophercomplex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641902" cy="46042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67744" y="5877272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 마리가 병렬화되면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배의 속도로 일할지도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또 다른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4578" name="Picture 2" descr="http://concur.rspace.googlecode.com/hg/talk/concur/gophercomplex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58" y="2113468"/>
            <a:ext cx="8825530" cy="23387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39752" y="49411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Staging + Multi-gopher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방법을 동원</a:t>
            </a:r>
            <a:endParaRPr lang="ko-KR" altLang="en-US" dirty="0"/>
          </a:p>
        </p:txBody>
      </p:sp>
      <p:pic>
        <p:nvPicPr>
          <p:cNvPr id="25602" name="Picture 2" descr="http://concur.rspace.googlecode.com/hg/talk/concur/gophercomplex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754749" cy="3600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27784" y="5733256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Doubling + Staging + Multi-gopher</a:t>
            </a:r>
          </a:p>
          <a:p>
            <a:r>
              <a:rPr lang="en-US" altLang="ko-KR" dirty="0" smtClean="0">
                <a:sym typeface="Wingdings" pitchFamily="2" charset="2"/>
              </a:rPr>
              <a:t> 16</a:t>
            </a:r>
            <a:r>
              <a:rPr lang="ko-KR" altLang="en-US" dirty="0" smtClean="0">
                <a:sym typeface="Wingdings" pitchFamily="2" charset="2"/>
              </a:rPr>
              <a:t>마리의 </a:t>
            </a:r>
            <a:r>
              <a:rPr lang="ko-KR" altLang="en-US" dirty="0" err="1" smtClean="0">
                <a:sym typeface="Wingdings" pitchFamily="2" charset="2"/>
              </a:rPr>
              <a:t>고퍼가</a:t>
            </a:r>
            <a:r>
              <a:rPr lang="ko-KR" altLang="en-US" dirty="0" smtClean="0">
                <a:sym typeface="Wingdings" pitchFamily="2" charset="2"/>
              </a:rPr>
              <a:t> 바쁘게 움직인다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Concurrent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작업을 </a:t>
            </a:r>
            <a:r>
              <a:rPr lang="en-US" altLang="ko-KR" dirty="0" smtClean="0"/>
              <a:t>concurrent unit</a:t>
            </a:r>
            <a:r>
              <a:rPr lang="ko-KR" altLang="en-US" dirty="0" smtClean="0"/>
              <a:t>으로 나누는 것</a:t>
            </a:r>
            <a:endParaRPr lang="en-US" altLang="ko-KR" dirty="0" smtClean="0"/>
          </a:p>
          <a:p>
            <a:r>
              <a:rPr lang="ko-KR" altLang="en-US" dirty="0" smtClean="0"/>
              <a:t>이 과정을 거치고 나면 </a:t>
            </a:r>
            <a:r>
              <a:rPr lang="en-US" altLang="ko-KR" dirty="0" smtClean="0"/>
              <a:t>parallelize</a:t>
            </a:r>
            <a:r>
              <a:rPr lang="ko-KR" altLang="en-US" dirty="0" smtClean="0"/>
              <a:t>하기 쉽다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뜬 구름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math.utah.edu/~pa/math/mandelbrot/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275786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만델브로</a:t>
            </a:r>
            <a:r>
              <a:rPr lang="ko-KR" altLang="en-US" dirty="0" smtClean="0">
                <a:solidFill>
                  <a:schemeClr val="bg1"/>
                </a:solidFill>
              </a:rPr>
              <a:t> 집합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9729" y="3140968"/>
            <a:ext cx="4334271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4048" y="0"/>
            <a:ext cx="4139952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Canvas</a:t>
            </a: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188640"/>
            <a:ext cx="716428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mandelbrot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(Canvas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canvas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for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sz="1600" b="1" i="0" u="sng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y = 0; y &lt; 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height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y++) {</a:t>
            </a:r>
            <a:endParaRPr kumimoji="1" lang="en-US" altLang="ko-KR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y /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scale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+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dy_begin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for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sz="1600" b="1" i="0" u="sng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x = 0; x &lt; 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width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x++) {</a:t>
            </a:r>
            <a:endParaRPr kumimoji="1" lang="en-US" altLang="ko-KR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x /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scale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+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dx_begin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iterate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iter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1" i="0" u="sng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while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iter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</a:t>
            </a:r>
            <a:r>
              <a:rPr kumimoji="1" lang="en-US" altLang="ko-KR" sz="1600" b="0" i="1" u="sng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ITERATION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&amp;&amp; 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zx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 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zx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+ 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zy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 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zy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4.0) {</a:t>
            </a:r>
            <a:endParaRPr kumimoji="1" lang="en-US" altLang="ko-KR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zx_1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-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+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zy_1 = 2 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+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zx_1;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zy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zy_1;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iter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++;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iter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== 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ITERATION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canvas.drawPoint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(x, y,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paint_in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}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else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canvas.drawPoint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(x, y,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paint_out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4048" y="0"/>
            <a:ext cx="4139952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Bitmap</a:t>
            </a: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1050415"/>
            <a:ext cx="7164288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Bitmap bmp = </a:t>
            </a:r>
            <a:endParaRPr lang="en-US" altLang="ko-KR" sz="1600" kern="0" dirty="0" smtClean="0">
              <a:solidFill>
                <a:srgbClr val="000000"/>
              </a:solidFill>
              <a:latin typeface="Consolas"/>
              <a:cs typeface="Times New Roman"/>
            </a:endParaRPr>
          </a:p>
          <a:p>
            <a:pPr latinLnBrk="0"/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Bitmap.</a:t>
            </a:r>
            <a:r>
              <a:rPr lang="en-US" altLang="ko-KR" sz="1600" i="1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createBitmap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600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width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600" kern="0" dirty="0">
                <a:solidFill>
                  <a:srgbClr val="0000C0"/>
                </a:solidFill>
                <a:latin typeface="Consolas"/>
                <a:cs typeface="Times New Roman"/>
              </a:rPr>
              <a:t>height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, Config.</a:t>
            </a:r>
            <a:r>
              <a:rPr lang="en-US" altLang="ko-KR" sz="1600" i="1" kern="0" dirty="0">
                <a:solidFill>
                  <a:srgbClr val="0000C0"/>
                </a:solidFill>
                <a:latin typeface="Consolas"/>
                <a:cs typeface="Times New Roman"/>
              </a:rPr>
              <a:t>ARGB_8888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000" kern="100" dirty="0">
              <a:cs typeface="Times New Roman"/>
            </a:endParaRPr>
          </a:p>
          <a:p>
            <a:pPr latinLnBrk="0"/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mandelbrot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(bmp);</a:t>
            </a:r>
            <a:endParaRPr lang="ko-KR" altLang="ko-KR" sz="1000" kern="100" dirty="0">
              <a:cs typeface="Times New Roman"/>
            </a:endParaRPr>
          </a:p>
          <a:p>
            <a:pPr algn="just"/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canvas.drawBitmap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(bmp, 0, 0,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000" kern="100" dirty="0">
              <a:cs typeface="Times New Roman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endParaRPr kumimoji="1" lang="en-US" altLang="ko-KR" sz="1600" b="1" dirty="0">
              <a:solidFill>
                <a:srgbClr val="7F0055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mandelbrot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(Bitmap bmp)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	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iter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== 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ITERATION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bmp.setPixel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(x, y,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Color.BLACK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}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else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bmp.setPixel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(x, y,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Color.WHITE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3" algn="l"/>
                <a:tab pos="360363" algn="l"/>
                <a:tab pos="534988" algn="l"/>
                <a:tab pos="720725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1683" y="2780928"/>
            <a:ext cx="4242317" cy="265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708920"/>
            <a:ext cx="4427984" cy="276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9792" y="0"/>
            <a:ext cx="6444208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RenderScript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43161"/>
            <a:ext cx="57951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void root(uchar4 *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v_out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, uint32_t x, uint32_t y)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while ...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iter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== ITERATION)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v_out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color_in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v_out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color_out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78865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Bitmap b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Bitmap.createBitmap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(width, height, Config.ARGB_8888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Allocation out =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Allocation.createFromBitmap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mRS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b);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mScript.set_d_begin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(new Double2(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dx_begin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dy_begin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mScript.set_scale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(scale);</a:t>
            </a:r>
          </a:p>
          <a:p>
            <a:r>
              <a:rPr lang="en-US" altLang="ko-KR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mScript.forEach_root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(out);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out.copyTo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(b);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canvas.drawBitmap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(b, 0, 0, null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b.recycle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899592" y="2564904"/>
            <a:ext cx="1152128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세상은 </a:t>
            </a:r>
            <a:r>
              <a:rPr lang="en-US" altLang="ko-KR" dirty="0" smtClean="0"/>
              <a:t>Parallel</a:t>
            </a:r>
          </a:p>
          <a:p>
            <a:pPr lvl="1"/>
            <a:r>
              <a:rPr lang="en-US" altLang="ko-KR" dirty="0" smtClean="0"/>
              <a:t>Multi-core</a:t>
            </a:r>
          </a:p>
          <a:p>
            <a:pPr lvl="1"/>
            <a:r>
              <a:rPr lang="en-US" altLang="ko-KR" dirty="0" smtClean="0"/>
              <a:t>Networks</a:t>
            </a:r>
          </a:p>
          <a:p>
            <a:pPr lvl="1"/>
            <a:r>
              <a:rPr lang="en-US" altLang="ko-KR" dirty="0" smtClean="0"/>
              <a:t>People</a:t>
            </a:r>
          </a:p>
          <a:p>
            <a:pPr lvl="1"/>
            <a:r>
              <a:rPr lang="en-US" altLang="ko-KR" dirty="0" smtClean="0"/>
              <a:t>...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Concurrency</a:t>
            </a:r>
            <a:r>
              <a:rPr lang="ko-KR" altLang="en-US" dirty="0" smtClean="0"/>
              <a:t>가 필요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9792" y="0"/>
            <a:ext cx="6444208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Bitmap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80728"/>
            <a:ext cx="89644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if (bmp == null)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task = new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MandelbrotTask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(width, height).execute();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ko-KR" alt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canvas.drawBitmap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(bmp, 0, 0, null);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MandelbrotTask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extends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AsyncTask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&lt;Void, Void, Bitmap&gt;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@Override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protected Bitmap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doInBackground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(Void...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params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Bitmap bmp =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Bitmap.create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mandelbrot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(bmp);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return bmp;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protected void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onPostExecute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(Bitmap result)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setBmp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(bmp); // =&gt; invalidate();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645024"/>
            <a:ext cx="4427984" cy="276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79712" y="476672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971600" y="11967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907704" y="1340768"/>
            <a:ext cx="2160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8367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onDraw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043608" y="17008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95736" y="148478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7904" y="1556792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35896" y="1772816"/>
            <a:ext cx="21602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83768" y="111545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execute()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1628800"/>
            <a:ext cx="203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doInBackground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07704" y="4581128"/>
            <a:ext cx="2160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195736" y="4437112"/>
            <a:ext cx="129614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7744" y="4581128"/>
            <a:ext cx="18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onPostExecute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7704" y="5589240"/>
            <a:ext cx="2160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971600" y="551723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7584" y="5157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onDraw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43608" y="60212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188640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UI Thread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04048" y="3501008"/>
            <a:ext cx="40046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Thread</a:t>
            </a:r>
            <a:r>
              <a:rPr lang="ko-KR" altLang="en-US" dirty="0" smtClean="0"/>
              <a:t>에서 실행되는</a:t>
            </a:r>
            <a:endParaRPr lang="en-US" altLang="ko-KR" dirty="0" smtClean="0"/>
          </a:p>
          <a:p>
            <a:r>
              <a:rPr lang="en-US" altLang="ko-KR" dirty="0" err="1" smtClean="0"/>
              <a:t>onDraw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0ms </a:t>
            </a:r>
            <a:r>
              <a:rPr lang="ko-KR" altLang="en-US" dirty="0" smtClean="0"/>
              <a:t>걸리니까 </a:t>
            </a:r>
            <a:endParaRPr lang="en-US" altLang="ko-KR" dirty="0" smtClean="0"/>
          </a:p>
          <a:p>
            <a:r>
              <a:rPr lang="en-US" altLang="ko-KR" dirty="0" smtClean="0"/>
              <a:t>Responsiveness</a:t>
            </a:r>
            <a:r>
              <a:rPr lang="ko-KR" altLang="en-US" dirty="0" smtClean="0"/>
              <a:t>는 확보되었다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...</a:t>
            </a:r>
          </a:p>
          <a:p>
            <a:endParaRPr lang="en-US" altLang="ko-KR" dirty="0"/>
          </a:p>
          <a:p>
            <a:r>
              <a:rPr lang="ko-KR" altLang="en-US" dirty="0" smtClean="0"/>
              <a:t>여전히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초 정도 걸리는 건 어떻게</a:t>
            </a:r>
            <a:r>
              <a:rPr lang="en-US" altLang="ko-KR" dirty="0" smtClean="0"/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RenderScript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빠른이유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1960" y="1484784"/>
            <a:ext cx="457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rs_script_call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rs_for_each_strategy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strategy;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uint32_t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xStart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uint32_t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xEnd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uint32_t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yStart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uint32_t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yEnd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uint32_t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zStart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uint32_t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uint32_t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arrayStart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uint32_t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arrayEnd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rs_script_call_t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484784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void</a:t>
            </a:r>
          </a:p>
          <a:p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rsForEach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rs_script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script, 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rs_allocation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input, 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rs_allocation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output, 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const void *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usrData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const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rs_script_call_t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*sc)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653136"/>
            <a:ext cx="73389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rsForEach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주어진 영역을 여러 개의 조각으로 나누어 병렬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root() </a:t>
            </a:r>
            <a:r>
              <a:rPr lang="ko-KR" altLang="en-US" dirty="0" smtClean="0"/>
              <a:t>는 고퍼 </a:t>
            </a:r>
            <a:r>
              <a:rPr lang="ko-KR" altLang="en-US" dirty="0" err="1" smtClean="0"/>
              <a:t>한마리의</a:t>
            </a:r>
            <a:r>
              <a:rPr lang="ko-KR" altLang="en-US" dirty="0" smtClean="0"/>
              <a:t> 작업이며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rsForEach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필요에 따라 고퍼를 </a:t>
            </a:r>
            <a:r>
              <a:rPr lang="ko-KR" altLang="en-US" dirty="0" err="1" smtClean="0"/>
              <a:t>여러마리</a:t>
            </a:r>
            <a:r>
              <a:rPr lang="ko-KR" altLang="en-US" dirty="0" smtClean="0"/>
              <a:t> 만들고</a:t>
            </a:r>
            <a:endParaRPr lang="en-US" altLang="ko-KR" dirty="0" smtClean="0"/>
          </a:p>
          <a:p>
            <a:r>
              <a:rPr lang="ko-KR" altLang="en-US" dirty="0" smtClean="0"/>
              <a:t>서로 다른 영역을 진행하도록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profiling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1481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339752" y="3356992"/>
            <a:ext cx="6336704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copyTo</a:t>
            </a:r>
            <a:r>
              <a:rPr lang="en-US" altLang="ko-KR" dirty="0" smtClean="0">
                <a:solidFill>
                  <a:schemeClr val="tx1"/>
                </a:solidFill>
              </a:rPr>
              <a:t>(Bitmap)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5696" y="2780928"/>
            <a:ext cx="6984776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onDraw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1720" y="3356992"/>
            <a:ext cx="288032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endCxn id="8" idx="2"/>
          </p:cNvCxnSpPr>
          <p:nvPr/>
        </p:nvCxnSpPr>
        <p:spPr>
          <a:xfrm flipH="1" flipV="1">
            <a:off x="2195736" y="3645024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987857" y="4005064"/>
            <a:ext cx="1632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forEach_root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4941168"/>
            <a:ext cx="438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forEach_root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실제로 </a:t>
            </a:r>
            <a:r>
              <a:rPr lang="en-US" altLang="ko-KR" dirty="0" err="1" smtClean="0"/>
              <a:t>async</a:t>
            </a:r>
            <a:endParaRPr lang="en-US" altLang="ko-KR" dirty="0" smtClean="0"/>
          </a:p>
          <a:p>
            <a:r>
              <a:rPr lang="en-US" altLang="ko-KR" dirty="0" err="1" smtClean="0"/>
              <a:t>copyTo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완료될 때까지 기다렸다가 </a:t>
            </a:r>
            <a:endParaRPr lang="en-US" altLang="ko-KR" dirty="0" smtClean="0"/>
          </a:p>
          <a:p>
            <a:r>
              <a:rPr lang="ko-KR" altLang="en-US" dirty="0" smtClean="0"/>
              <a:t>완료되면 </a:t>
            </a:r>
            <a:r>
              <a:rPr lang="en-US" altLang="ko-KR" dirty="0" smtClean="0"/>
              <a:t>copy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9792" y="0"/>
            <a:ext cx="6444208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Bitmap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Tile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80728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startTask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w,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h) {</a:t>
            </a: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endParaRPr lang="ko-KR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for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x = 0; x &lt; w; x += PATCH_SIZE) {</a:t>
            </a: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y = 0; y &lt; h; y += PATCH_SIZE) {</a:t>
            </a: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clip = new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(x, y, x + PATCH_SIZE, y + PATCH_SIZE);</a:t>
            </a: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tasks.add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MandelbrotTask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(w, h, clip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).execute());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	}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05064"/>
            <a:ext cx="357159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005064"/>
            <a:ext cx="357159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9792" y="0"/>
            <a:ext cx="6444208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Bitmap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Tile (4)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08720"/>
            <a:ext cx="896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b="1" dirty="0"/>
              <a:t>private Executor exec = </a:t>
            </a:r>
            <a:r>
              <a:rPr lang="en-US" altLang="ko-KR" sz="1600" b="1" dirty="0" err="1">
                <a:solidFill>
                  <a:srgbClr val="FF0000"/>
                </a:solidFill>
              </a:rPr>
              <a:t>Executors.</a:t>
            </a:r>
            <a:r>
              <a:rPr lang="en-US" altLang="ko-KR" sz="1600" b="1" i="1" dirty="0" err="1">
                <a:solidFill>
                  <a:srgbClr val="FF0000"/>
                </a:solidFill>
              </a:rPr>
              <a:t>newFixedThreadPool</a:t>
            </a:r>
            <a:r>
              <a:rPr lang="en-US" altLang="ko-KR" sz="1600" b="1" i="1" dirty="0">
                <a:solidFill>
                  <a:srgbClr val="FF0000"/>
                </a:solidFill>
              </a:rPr>
              <a:t>(4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);</a:t>
            </a: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endParaRPr lang="en-US" altLang="ko-KR" sz="1600" b="1" i="1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startTask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w,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h) {</a:t>
            </a: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endParaRPr lang="ko-KR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for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x = 0; x &lt; w; x += PATCH_SIZE) {</a:t>
            </a: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y = 0; y &lt; h; y += PATCH_SIZE) {</a:t>
            </a: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clip = new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(x, y, x + PATCH_SIZE, y + PATCH_SIZE);</a:t>
            </a: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tasks.add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MandelbrotTask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(w, h, clip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executeOnExecutor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(exec));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	}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  <a:tab pos="1431925" algn="l"/>
              </a:tabLst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87062"/>
            <a:ext cx="4176464" cy="261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987062"/>
            <a:ext cx="4176464" cy="261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46" y="1346917"/>
            <a:ext cx="7804564" cy="169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401461"/>
            <a:ext cx="6984776" cy="168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 execution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Concurrency vs. Parallelism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Concurrency </a:t>
            </a:r>
            <a:r>
              <a:rPr lang="ko-KR" altLang="en-US" dirty="0" smtClean="0"/>
              <a:t>는 설계 문제</a:t>
            </a:r>
            <a:endParaRPr lang="en-US" altLang="ko-KR" dirty="0" smtClean="0"/>
          </a:p>
          <a:p>
            <a:r>
              <a:rPr lang="en-US" altLang="ko-KR" dirty="0" smtClean="0"/>
              <a:t>Parallelism </a:t>
            </a:r>
            <a:r>
              <a:rPr lang="ko-KR" altLang="en-US" dirty="0" smtClean="0"/>
              <a:t>은 실행 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Concurrent design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Parallelism</a:t>
            </a:r>
            <a:r>
              <a:rPr lang="ko-KR" altLang="en-US" dirty="0" smtClean="0"/>
              <a:t>을 가능하게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해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2"/>
              </a:rPr>
              <a:t>http://concur.rspace.googlecode.com/hg/talk/concur.html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 태우기 문제</a:t>
            </a:r>
            <a:endParaRPr lang="ko-KR" altLang="en-US" dirty="0"/>
          </a:p>
        </p:txBody>
      </p:sp>
      <p:pic>
        <p:nvPicPr>
          <p:cNvPr id="1032" name="Picture 8" descr="http://concur.rspace.googlecode.com/hg/talk/concur/gophersimple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143" y="2564905"/>
            <a:ext cx="7187714" cy="25965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339752" y="5157192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고퍼</a:t>
            </a:r>
            <a:r>
              <a:rPr lang="en-US" altLang="ko-KR" dirty="0" smtClean="0"/>
              <a:t>(Gopher) </a:t>
            </a:r>
            <a:r>
              <a:rPr lang="ko-KR" altLang="en-US" dirty="0" smtClean="0"/>
              <a:t>혼자 하려니 너무 오래 걸린다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고퍼</a:t>
            </a:r>
            <a:r>
              <a:rPr lang="ko-KR" altLang="en-US" dirty="0" smtClean="0"/>
              <a:t> 두 마리</a:t>
            </a:r>
            <a:endParaRPr lang="ko-KR" altLang="en-US" dirty="0"/>
          </a:p>
        </p:txBody>
      </p:sp>
      <p:pic>
        <p:nvPicPr>
          <p:cNvPr id="8194" name="Picture 2" descr="http://concur.rspace.googlecode.com/hg/talk/concur/gophersimple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80" y="2641179"/>
            <a:ext cx="7322840" cy="24440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11760" y="5301208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배 정도 빠르게 일할 수 있을 것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고퍼끼리</a:t>
            </a:r>
            <a:r>
              <a:rPr lang="ko-KR" altLang="en-US" dirty="0" smtClean="0"/>
              <a:t> 서로 충돌하지만 않는다면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>
                <a:sym typeface="Wingdings" pitchFamily="2" charset="2"/>
              </a:rPr>
              <a:t> Communication</a:t>
            </a:r>
            <a:r>
              <a:rPr lang="ko-KR" altLang="en-US" dirty="0" smtClean="0">
                <a:sym typeface="Wingdings" pitchFamily="2" charset="2"/>
              </a:rPr>
              <a:t>이 필요하다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병목을 없앤다</a:t>
            </a:r>
            <a:endParaRPr lang="ko-KR" altLang="en-US" dirty="0"/>
          </a:p>
        </p:txBody>
      </p:sp>
      <p:pic>
        <p:nvPicPr>
          <p:cNvPr id="9220" name="Picture 4" descr="http://concur.rspace.googlecode.com/hg/talk/concur/gophersimple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117770" cy="345211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03648" y="5445224"/>
            <a:ext cx="66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고퍼는</a:t>
            </a:r>
            <a:r>
              <a:rPr lang="ko-KR" altLang="en-US" dirty="0" smtClean="0"/>
              <a:t> 서로 독립적이다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어디까지나 동시성을 고려한 설계일 뿐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한번에 한 마리의 </a:t>
            </a:r>
            <a:r>
              <a:rPr lang="ko-KR" altLang="en-US" dirty="0" err="1" smtClean="0"/>
              <a:t>고퍼만</a:t>
            </a:r>
            <a:r>
              <a:rPr lang="ko-KR" altLang="en-US" dirty="0" smtClean="0"/>
              <a:t> 움직인다고 해도 이 설계는 올바르다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방식의 조합</a:t>
            </a:r>
            <a:endParaRPr lang="ko-KR" altLang="en-US" dirty="0"/>
          </a:p>
        </p:txBody>
      </p:sp>
      <p:pic>
        <p:nvPicPr>
          <p:cNvPr id="10244" name="Picture 4" descr="http://concur.rspace.googlecode.com/hg/talk/concur/gophercomplex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229600" cy="274662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99792" y="5085184"/>
            <a:ext cx="458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고퍼</a:t>
            </a:r>
            <a:r>
              <a:rPr lang="ko-KR" altLang="en-US" dirty="0" smtClean="0"/>
              <a:t> 세 마리가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일을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적당한 조율이 필요하다</a:t>
            </a:r>
            <a:r>
              <a:rPr lang="en-US" altLang="ko-KR" dirty="0" smtClean="0"/>
              <a:t>. (Communication)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일을 더 잘게 나눌 수도 있다</a:t>
            </a:r>
            <a:endParaRPr lang="ko-KR" altLang="en-US" dirty="0"/>
          </a:p>
        </p:txBody>
      </p:sp>
      <p:pic>
        <p:nvPicPr>
          <p:cNvPr id="11268" name="Picture 4" descr="http://concur.rspace.googlecode.com/hg/talk/concur/gophercomplex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754348" cy="258802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23728" y="5229200"/>
            <a:ext cx="5296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 </a:t>
            </a:r>
            <a:r>
              <a:rPr lang="ko-KR" altLang="en-US" dirty="0" err="1" smtClean="0"/>
              <a:t>카트만</a:t>
            </a:r>
            <a:r>
              <a:rPr lang="ko-KR" altLang="en-US" dirty="0" smtClean="0"/>
              <a:t> 옮기는 </a:t>
            </a:r>
            <a:r>
              <a:rPr lang="ko-KR" altLang="en-US" dirty="0" err="1" smtClean="0"/>
              <a:t>고퍼를</a:t>
            </a:r>
            <a:r>
              <a:rPr lang="ko-KR" altLang="en-US" dirty="0" smtClean="0"/>
              <a:t> 추가할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잘만 조율한다면 네 배 더 빨리 일을 진행할지도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쉽지는 않을 것이다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고퍼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마리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2290" name="Picture 2" descr="http://concur.rspace.googlecode.com/hg/talk/concur/gophercomplex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336704" cy="35168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5589240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서로 조율하며 자신만의 일을 독자적으로 수행하는 </a:t>
            </a:r>
            <a:r>
              <a:rPr lang="ko-KR" altLang="en-US" dirty="0" err="1" smtClean="0"/>
              <a:t>고퍼들이</a:t>
            </a:r>
            <a:r>
              <a:rPr lang="ko-KR" altLang="en-US" dirty="0" smtClean="0"/>
              <a:t> 있다면 </a:t>
            </a:r>
            <a:endParaRPr lang="en-US" altLang="ko-KR" dirty="0" smtClean="0"/>
          </a:p>
          <a:p>
            <a:r>
              <a:rPr lang="ko-KR" altLang="en-US" dirty="0" smtClean="0"/>
              <a:t>더 쉽게 병렬화</a:t>
            </a:r>
            <a:r>
              <a:rPr lang="en-US" altLang="ko-KR" dirty="0" smtClean="0"/>
              <a:t>(parallelize)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번에 </a:t>
            </a:r>
            <a:r>
              <a:rPr lang="ko-KR" altLang="en-US" dirty="0" err="1" smtClean="0"/>
              <a:t>고퍼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한마리만</a:t>
            </a:r>
            <a:r>
              <a:rPr lang="ko-KR" altLang="en-US" dirty="0" smtClean="0"/>
              <a:t> 움직인다</a:t>
            </a:r>
            <a:r>
              <a:rPr lang="en-US" altLang="ko-KR" dirty="0" smtClean="0"/>
              <a:t>(1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해도 이 디자인은 올바르다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644</Words>
  <Application>Microsoft Office PowerPoint</Application>
  <PresentationFormat>화면 슬라이드 쇼(4:3)</PresentationFormat>
  <Paragraphs>207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Java/Android 에서의 Concurrency</vt:lpstr>
      <vt:lpstr>Parallel</vt:lpstr>
      <vt:lpstr>Concurrency vs. Parallelism</vt:lpstr>
      <vt:lpstr>책 태우기 문제</vt:lpstr>
      <vt:lpstr>고퍼 두 마리</vt:lpstr>
      <vt:lpstr>병목을 없앤다</vt:lpstr>
      <vt:lpstr>다른 방식의 조합</vt:lpstr>
      <vt:lpstr>일을 더 잘게 나눌 수도 있다</vt:lpstr>
      <vt:lpstr>고퍼 8마리!</vt:lpstr>
      <vt:lpstr>새로운 방식의  Concurrent Design</vt:lpstr>
      <vt:lpstr>이번에도 두 배로</vt:lpstr>
      <vt:lpstr>또 다른 방법?</vt:lpstr>
      <vt:lpstr>모든 방법을 동원</vt:lpstr>
      <vt:lpstr>Concurrent 디자인?</vt:lpstr>
      <vt:lpstr>뜬 구름</vt:lpstr>
      <vt:lpstr>만델브로 집합</vt:lpstr>
      <vt:lpstr>Canvas</vt:lpstr>
      <vt:lpstr>Bitmap</vt:lpstr>
      <vt:lpstr>RenderScript</vt:lpstr>
      <vt:lpstr>Bitmap Async </vt:lpstr>
      <vt:lpstr>슬라이드 21</vt:lpstr>
      <vt:lpstr>RenderScript 가 빠른이유</vt:lpstr>
      <vt:lpstr>Method profiling</vt:lpstr>
      <vt:lpstr>Bitmap Async Tile</vt:lpstr>
      <vt:lpstr>Bitmap Async Tile (4)</vt:lpstr>
      <vt:lpstr>Parallel execution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Java/Android 에서의 Concurrency</dc:title>
  <dc:creator>jooyung.han</dc:creator>
  <cp:lastModifiedBy>jooyung.han</cp:lastModifiedBy>
  <cp:revision>24</cp:revision>
  <dcterms:created xsi:type="dcterms:W3CDTF">2012-10-25T05:46:32Z</dcterms:created>
  <dcterms:modified xsi:type="dcterms:W3CDTF">2012-10-25T15:14:17Z</dcterms:modified>
</cp:coreProperties>
</file>