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02FE-4A34-4458-B58B-661BBF7BBA0C}" type="datetimeFigureOut">
              <a:rPr lang="ko-KR" altLang="en-US" smtClean="0"/>
              <a:pPr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9B04-BB2D-4912-A118-8CCD8E716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Parsing 2</a:t>
            </a:r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Parsing</a:t>
            </a:r>
          </a:p>
          <a:p>
            <a:pPr lvl="1"/>
            <a:r>
              <a:rPr lang="en-US" altLang="ko-KR" dirty="0" smtClean="0"/>
              <a:t>Tokenizing            </a:t>
            </a:r>
          </a:p>
          <a:p>
            <a:pPr lvl="2"/>
            <a:r>
              <a:rPr lang="en-US" altLang="ko-KR" dirty="0" smtClean="0"/>
              <a:t>Regular grammar </a:t>
            </a:r>
            <a:r>
              <a:rPr lang="en-US" altLang="ko-KR" dirty="0" smtClean="0">
                <a:sym typeface="Wingdings" pitchFamily="2" charset="2"/>
              </a:rPr>
              <a:t> Regular expression </a:t>
            </a:r>
            <a:r>
              <a:rPr lang="ko-KR" altLang="en-US" dirty="0" smtClean="0">
                <a:sym typeface="Wingdings" pitchFamily="2" charset="2"/>
              </a:rPr>
              <a:t>으로 </a:t>
            </a:r>
            <a:r>
              <a:rPr lang="ko-KR" altLang="en-US" dirty="0" err="1" smtClean="0">
                <a:sym typeface="Wingdings" pitchFamily="2" charset="2"/>
              </a:rPr>
              <a:t>표현가능한</a:t>
            </a:r>
            <a:r>
              <a:rPr lang="ko-KR" altLang="en-US" dirty="0" smtClean="0">
                <a:sym typeface="Wingdings" pitchFamily="2" charset="2"/>
              </a:rPr>
              <a:t>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Parsing(structuring) </a:t>
            </a:r>
          </a:p>
          <a:p>
            <a:pPr lvl="2"/>
            <a:r>
              <a:rPr lang="en-US" altLang="ko-KR" dirty="0" smtClean="0"/>
              <a:t>Context-free grammar</a:t>
            </a:r>
          </a:p>
          <a:p>
            <a:pPr lvl="3"/>
            <a:r>
              <a:rPr lang="en-US" altLang="ko-KR" dirty="0" smtClean="0"/>
              <a:t>Parser generator - </a:t>
            </a:r>
            <a:r>
              <a:rPr lang="en-US" altLang="ko-KR" dirty="0" err="1" smtClean="0"/>
              <a:t>Yacc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Bottom-up parser</a:t>
            </a:r>
          </a:p>
          <a:p>
            <a:pPr lvl="2"/>
            <a:r>
              <a:rPr lang="en-US" altLang="ko-KR" b="1" dirty="0" smtClean="0"/>
              <a:t>Hand-written parser : Descent recursive parser</a:t>
            </a:r>
          </a:p>
          <a:p>
            <a:pPr lvl="3"/>
            <a:r>
              <a:rPr lang="en-US" altLang="ko-KR" b="1" dirty="0" smtClean="0"/>
              <a:t>Top-down parser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08104" y="3501008"/>
            <a:ext cx="34198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altLang="ko-KR" sz="1400" dirty="0" smtClean="0"/>
              <a:t>Expression = Term ‘+’ Term | Term ‘-’ Term | Term ‘*’ Term..</a:t>
            </a:r>
          </a:p>
          <a:p>
            <a:pPr marL="0" lvl="3"/>
            <a:r>
              <a:rPr lang="en-US" altLang="ko-KR" sz="1400" dirty="0" smtClean="0"/>
              <a:t>Term = Number | Variable</a:t>
            </a:r>
          </a:p>
          <a:p>
            <a:pPr marL="0" lvl="3"/>
            <a:r>
              <a:rPr lang="en-US" altLang="ko-KR" sz="1400" dirty="0" smtClean="0"/>
              <a:t>Number = [0-9] *</a:t>
            </a:r>
          </a:p>
          <a:p>
            <a:pPr marL="0" lvl="3"/>
            <a:r>
              <a:rPr lang="en-US" altLang="ko-KR" sz="1400" dirty="0" smtClean="0"/>
              <a:t>Variable = [a-z]+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Separator oriented -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Line oriented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linux</a:t>
            </a:r>
            <a:r>
              <a:rPr lang="ko-KR" altLang="en-US" b="1" dirty="0" smtClean="0"/>
              <a:t>의 </a:t>
            </a:r>
            <a:r>
              <a:rPr lang="en-US" altLang="ko-KR" b="1" dirty="0" err="1" smtClean="0"/>
              <a:t>init.rc</a:t>
            </a:r>
            <a:endParaRPr lang="en-US" altLang="ko-KR" b="1" dirty="0" smtClean="0"/>
          </a:p>
          <a:p>
            <a:r>
              <a:rPr lang="en-US" altLang="ko-KR" b="1" dirty="0" smtClean="0"/>
              <a:t>Recursive structure</a:t>
            </a:r>
          </a:p>
          <a:p>
            <a:pPr lvl="1"/>
            <a:r>
              <a:rPr lang="ko-KR" altLang="en-US" b="1" dirty="0" smtClean="0"/>
              <a:t>수식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프로그래밍 언어</a:t>
            </a:r>
            <a:endParaRPr lang="en-US" altLang="ko-KR" b="1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/>
            <a:r>
              <a:rPr lang="en-US" altLang="ko-KR" b="1" dirty="0" err="1" smtClean="0"/>
              <a:t>Expr</a:t>
            </a:r>
            <a:r>
              <a:rPr lang="en-US" altLang="ko-KR" dirty="0" smtClean="0"/>
              <a:t> = Term ‘+’ Term | Term ‘*’ Term</a:t>
            </a:r>
          </a:p>
          <a:p>
            <a:pPr marL="0" lvl="2"/>
            <a:r>
              <a:rPr lang="en-US" altLang="ko-KR" dirty="0" smtClean="0"/>
              <a:t>Term = Number | ‘(‘ </a:t>
            </a:r>
            <a:r>
              <a:rPr lang="en-US" altLang="ko-KR" b="1" dirty="0" err="1" smtClean="0"/>
              <a:t>Expr</a:t>
            </a:r>
            <a:r>
              <a:rPr lang="en-US" altLang="ko-KR" dirty="0" smtClean="0"/>
              <a:t> ‘)’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4437112"/>
            <a:ext cx="5580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b="1" dirty="0" err="1" smtClean="0"/>
              <a:t>For_statement</a:t>
            </a:r>
            <a:r>
              <a:rPr lang="en-US" altLang="ko-KR" dirty="0" smtClean="0"/>
              <a:t> = ‘for’ for-condition block</a:t>
            </a:r>
          </a:p>
          <a:p>
            <a:pPr marL="0" lvl="2"/>
            <a:r>
              <a:rPr lang="en-US" altLang="ko-KR" dirty="0" smtClean="0"/>
              <a:t>For-condition = ‘(‘ .. ‘;’... ‘)’</a:t>
            </a:r>
          </a:p>
          <a:p>
            <a:pPr marL="0" lvl="2"/>
            <a:r>
              <a:rPr lang="en-US" altLang="ko-KR" dirty="0" smtClean="0"/>
              <a:t>Block = statement | ‘{‘ statement-list ‘}’</a:t>
            </a:r>
          </a:p>
          <a:p>
            <a:pPr marL="0" lvl="2"/>
            <a:r>
              <a:rPr lang="en-US" altLang="ko-KR" dirty="0" smtClean="0"/>
              <a:t>Statement = if-statement | </a:t>
            </a:r>
            <a:r>
              <a:rPr lang="en-US" altLang="ko-KR" b="1" dirty="0" smtClean="0"/>
              <a:t>for-statement</a:t>
            </a:r>
            <a:r>
              <a:rPr lang="en-US" altLang="ko-KR" dirty="0" smtClean="0"/>
              <a:t> | ...,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 Recursive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“Grammar” </a:t>
            </a:r>
            <a:r>
              <a:rPr lang="ko-KR" altLang="en-US" dirty="0" smtClean="0"/>
              <a:t>를 찾아라</a:t>
            </a:r>
            <a:endParaRPr lang="en-US" altLang="ko-KR" dirty="0" smtClean="0"/>
          </a:p>
          <a:p>
            <a:r>
              <a:rPr lang="en-US" altLang="ko-KR" dirty="0" smtClean="0"/>
              <a:t>Grammar </a:t>
            </a:r>
            <a:r>
              <a:rPr lang="ko-KR" altLang="en-US" dirty="0" smtClean="0"/>
              <a:t>를 내 </a:t>
            </a:r>
            <a:r>
              <a:rPr lang="ko-KR" altLang="en-US" dirty="0" err="1" smtClean="0"/>
              <a:t>입맞에</a:t>
            </a:r>
            <a:r>
              <a:rPr lang="ko-KR" altLang="en-US" dirty="0" smtClean="0"/>
              <a:t> 맞게 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Recursive descent parsing</a:t>
            </a:r>
          </a:p>
          <a:p>
            <a:pPr lvl="2"/>
            <a:r>
              <a:rPr lang="en-US" altLang="ko-KR" b="1" dirty="0" smtClean="0"/>
              <a:t>With Backtracking -- left-recursion</a:t>
            </a:r>
          </a:p>
          <a:p>
            <a:pPr lvl="3"/>
            <a:r>
              <a:rPr lang="en-US" altLang="ko-KR" b="1" dirty="0" smtClean="0"/>
              <a:t>Statement-list</a:t>
            </a:r>
            <a:r>
              <a:rPr lang="en-US" altLang="ko-KR" dirty="0" smtClean="0"/>
              <a:t> = </a:t>
            </a:r>
            <a:r>
              <a:rPr lang="en-US" altLang="ko-KR" b="1" dirty="0" smtClean="0"/>
              <a:t>Statement-list</a:t>
            </a:r>
            <a:r>
              <a:rPr lang="en-US" altLang="ko-KR" dirty="0" smtClean="0"/>
              <a:t> Statement | Statement</a:t>
            </a:r>
          </a:p>
          <a:p>
            <a:pPr lvl="3"/>
            <a:r>
              <a:rPr lang="en-US" altLang="ko-KR" dirty="0" smtClean="0"/>
              <a:t>Statement-list = Statement+  (PEG)</a:t>
            </a:r>
          </a:p>
          <a:p>
            <a:pPr lvl="2"/>
            <a:r>
              <a:rPr lang="en-US" altLang="ko-KR" b="1" dirty="0" smtClean="0"/>
              <a:t>Without backtracking -- LL(1) parser  LL(1) grammar</a:t>
            </a:r>
          </a:p>
          <a:p>
            <a:pPr lvl="3"/>
            <a:r>
              <a:rPr lang="en-US" altLang="ko-KR" dirty="0" smtClean="0"/>
              <a:t>One look ahead -- predictive parser</a:t>
            </a:r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 Expression Grammar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expression</a:t>
            </a:r>
          </a:p>
          <a:p>
            <a:pPr lvl="1"/>
            <a:r>
              <a:rPr lang="en-US" altLang="ko-KR" dirty="0" smtClean="0"/>
              <a:t>e : atomic</a:t>
            </a:r>
          </a:p>
          <a:p>
            <a:pPr lvl="2"/>
            <a:r>
              <a:rPr lang="en-US" altLang="ko-KR" dirty="0" smtClean="0"/>
              <a:t>terminal = regular expression</a:t>
            </a:r>
          </a:p>
          <a:p>
            <a:pPr lvl="2"/>
            <a:r>
              <a:rPr lang="en-US" altLang="ko-KR" dirty="0" err="1" smtClean="0"/>
              <a:t>eg</a:t>
            </a:r>
            <a:r>
              <a:rPr lang="en-US" altLang="ko-KR" dirty="0" smtClean="0"/>
              <a:t>) id = [a-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-Z]+,  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’, number</a:t>
            </a:r>
          </a:p>
          <a:p>
            <a:pPr lvl="1"/>
            <a:r>
              <a:rPr lang="en-US" altLang="ko-KR" dirty="0" smtClean="0"/>
              <a:t>sequence : e1 e2</a:t>
            </a:r>
          </a:p>
          <a:p>
            <a:pPr lvl="1"/>
            <a:r>
              <a:rPr lang="en-US" altLang="ko-KR" dirty="0" smtClean="0"/>
              <a:t>choice : e1 / e2 </a:t>
            </a:r>
          </a:p>
          <a:p>
            <a:pPr lvl="2"/>
            <a:r>
              <a:rPr lang="en-US" altLang="ko-KR" dirty="0" smtClean="0"/>
              <a:t>priority</a:t>
            </a:r>
          </a:p>
          <a:p>
            <a:r>
              <a:rPr lang="en-US" altLang="ko-KR" dirty="0" smtClean="0"/>
              <a:t>quantification</a:t>
            </a:r>
          </a:p>
          <a:p>
            <a:pPr lvl="1"/>
            <a:r>
              <a:rPr lang="en-US" altLang="ko-KR" dirty="0" smtClean="0"/>
              <a:t>e?</a:t>
            </a:r>
          </a:p>
          <a:p>
            <a:pPr lvl="1"/>
            <a:r>
              <a:rPr lang="en-US" altLang="ko-KR" dirty="0" smtClean="0"/>
              <a:t>e+</a:t>
            </a:r>
          </a:p>
          <a:p>
            <a:pPr lvl="1"/>
            <a:r>
              <a:rPr lang="en-US" altLang="ko-KR" dirty="0" smtClean="0"/>
              <a:t>e*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PEG</a:t>
            </a:r>
            <a:r>
              <a:rPr lang="ko-KR" altLang="en-US" dirty="0" smtClean="0"/>
              <a:t>로 봤을 때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문제는 없다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if (a) </a:t>
            </a:r>
          </a:p>
          <a:p>
            <a:pPr>
              <a:buNone/>
            </a:pPr>
            <a:r>
              <a:rPr lang="en-US" altLang="ko-KR" dirty="0" smtClean="0"/>
              <a:t>    if (b)</a:t>
            </a:r>
          </a:p>
          <a:p>
            <a:pPr>
              <a:buNone/>
            </a:pPr>
            <a:r>
              <a:rPr lang="en-US" altLang="ko-KR" dirty="0" smtClean="0"/>
              <a:t>       c = a +b</a:t>
            </a:r>
          </a:p>
          <a:p>
            <a:pPr>
              <a:buNone/>
            </a:pPr>
            <a:r>
              <a:rPr lang="en-US" altLang="ko-KR" dirty="0" smtClean="0"/>
              <a:t>    else</a:t>
            </a:r>
          </a:p>
          <a:p>
            <a:pPr>
              <a:buNone/>
            </a:pPr>
            <a:r>
              <a:rPr lang="en-US" altLang="ko-KR" dirty="0" smtClean="0"/>
              <a:t>       c = a - b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556792"/>
            <a:ext cx="6408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if-statement = ‘if’ condition statement </a:t>
            </a:r>
          </a:p>
          <a:p>
            <a:r>
              <a:rPr lang="en-US" altLang="ko-KR" sz="1600" dirty="0" smtClean="0"/>
              <a:t>                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| ‘if’ condition statement  ‘else’ statement</a:t>
            </a:r>
          </a:p>
          <a:p>
            <a:r>
              <a:rPr lang="en-US" altLang="ko-KR" sz="1600" dirty="0" smtClean="0"/>
              <a:t>statement = if-statement | </a:t>
            </a:r>
            <a:r>
              <a:rPr lang="en-US" altLang="ko-KR" sz="1600" dirty="0" err="1" smtClean="0"/>
              <a:t>forstatement</a:t>
            </a:r>
            <a:r>
              <a:rPr lang="en-US" altLang="ko-KR" sz="1600" dirty="0" smtClean="0"/>
              <a:t> | ..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4725144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if-statement </a:t>
            </a:r>
            <a:r>
              <a:rPr lang="en-US" altLang="ko-KR" sz="1600" dirty="0" smtClean="0"/>
              <a:t> = </a:t>
            </a:r>
            <a:r>
              <a:rPr lang="en-US" altLang="ko-KR" sz="1600" dirty="0" smtClean="0"/>
              <a:t>( ‘if’ condition statement ‘else’ statement )</a:t>
            </a:r>
          </a:p>
          <a:p>
            <a:r>
              <a:rPr lang="en-US" altLang="ko-KR" sz="1600" dirty="0" smtClean="0"/>
              <a:t>                 </a:t>
            </a:r>
            <a:r>
              <a:rPr lang="en-US" altLang="ko-KR" sz="1600" dirty="0" smtClean="0"/>
              <a:t>/  ( ‘if’ </a:t>
            </a:r>
            <a:r>
              <a:rPr lang="en-US" altLang="ko-KR" sz="1600" dirty="0" smtClean="0"/>
              <a:t>condition </a:t>
            </a:r>
            <a:r>
              <a:rPr lang="en-US" altLang="ko-KR" sz="1600" dirty="0" smtClean="0"/>
              <a:t>statement )</a:t>
            </a:r>
          </a:p>
          <a:p>
            <a:r>
              <a:rPr lang="en-US" altLang="ko-KR" sz="1600" dirty="0" smtClean="0"/>
              <a:t>statement = if-statement / </a:t>
            </a:r>
            <a:r>
              <a:rPr lang="en-US" altLang="ko-KR" sz="1600" dirty="0" err="1" smtClean="0"/>
              <a:t>forstatement</a:t>
            </a:r>
            <a:r>
              <a:rPr lang="en-US" altLang="ko-KR" sz="1600" dirty="0" smtClean="0"/>
              <a:t> | ..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566124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264" y="263691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CFG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Parser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parse state </a:t>
            </a:r>
            <a:r>
              <a:rPr lang="ko-KR" altLang="en-US" dirty="0" smtClean="0"/>
              <a:t>를 명시적으로 만들어라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pos =</a:t>
            </a:r>
            <a:r>
              <a:rPr lang="ko-KR" altLang="en-US" dirty="0" smtClean="0"/>
              <a:t> 읽어들이는 위치 기억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input = </a:t>
            </a:r>
            <a:r>
              <a:rPr lang="ko-KR" altLang="en-US" dirty="0" smtClean="0"/>
              <a:t>전체 텍스트</a:t>
            </a:r>
            <a:endParaRPr lang="en-US" altLang="ko-KR" dirty="0" smtClean="0"/>
          </a:p>
          <a:p>
            <a:r>
              <a:rPr lang="en-US" altLang="ko-KR" dirty="0" err="1" smtClean="0"/>
              <a:t>Lexer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역할을 분리해라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공백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number </a:t>
            </a:r>
            <a:r>
              <a:rPr lang="ko-KR" altLang="en-US" dirty="0" smtClean="0"/>
              <a:t>등 처리</a:t>
            </a:r>
            <a:endParaRPr lang="en-US" altLang="ko-KR" dirty="0" smtClean="0"/>
          </a:p>
          <a:p>
            <a:r>
              <a:rPr lang="en-US" altLang="ko-KR" dirty="0" smtClean="0"/>
              <a:t>Parsing function</a:t>
            </a:r>
          </a:p>
          <a:p>
            <a:pPr lvl="1"/>
            <a:r>
              <a:rPr lang="en-US" altLang="ko-KR" dirty="0" smtClean="0"/>
              <a:t>production rule </a:t>
            </a:r>
            <a:r>
              <a:rPr lang="ko-KR" altLang="en-US" dirty="0" smtClean="0"/>
              <a:t>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return? </a:t>
            </a:r>
          </a:p>
          <a:p>
            <a:pPr lvl="2"/>
            <a:r>
              <a:rPr lang="en-US" altLang="ko-KR" dirty="0" smtClean="0"/>
              <a:t>LL(1) -&gt; parse tree node</a:t>
            </a:r>
            <a:r>
              <a:rPr lang="ko-KR" altLang="en-US" dirty="0" smtClean="0"/>
              <a:t>를 직접 </a:t>
            </a:r>
            <a:r>
              <a:rPr lang="en-US" altLang="ko-KR" dirty="0" smtClean="0"/>
              <a:t>return</a:t>
            </a:r>
          </a:p>
          <a:p>
            <a:pPr lvl="2"/>
            <a:r>
              <a:rPr lang="en-US" altLang="ko-KR" dirty="0" smtClean="0"/>
              <a:t>Backtracking -&gt;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Parsing</a:t>
            </a:r>
          </a:p>
          <a:p>
            <a:pPr lvl="1"/>
            <a:r>
              <a:rPr lang="ko-KR" altLang="en-US" dirty="0" smtClean="0"/>
              <a:t>문법</a:t>
            </a:r>
            <a:r>
              <a:rPr lang="en-US" altLang="ko-KR" dirty="0" smtClean="0"/>
              <a:t>!</a:t>
            </a:r>
          </a:p>
          <a:p>
            <a:pPr lvl="2"/>
            <a:r>
              <a:rPr lang="en-US" altLang="ko-KR" dirty="0" smtClean="0"/>
              <a:t>LL(1)</a:t>
            </a:r>
          </a:p>
          <a:p>
            <a:pPr lvl="2"/>
            <a:r>
              <a:rPr lang="en-US" altLang="ko-KR" dirty="0" smtClean="0"/>
              <a:t>with Backtracking</a:t>
            </a:r>
          </a:p>
          <a:p>
            <a:r>
              <a:rPr lang="en-US" altLang="ko-KR" dirty="0" smtClean="0"/>
              <a:t>Grammar</a:t>
            </a:r>
          </a:p>
          <a:p>
            <a:pPr lvl="1"/>
            <a:r>
              <a:rPr lang="en-US" altLang="ko-KR" dirty="0" smtClean="0"/>
              <a:t>Type 3 : regular</a:t>
            </a:r>
          </a:p>
          <a:p>
            <a:pPr lvl="1"/>
            <a:r>
              <a:rPr lang="en-US" altLang="ko-KR" dirty="0" smtClean="0"/>
              <a:t>2 : Context free</a:t>
            </a:r>
          </a:p>
          <a:p>
            <a:pPr lvl="1"/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b="1" dirty="0" smtClean="0"/>
              <a:t>Date</a:t>
            </a:r>
          </a:p>
          <a:p>
            <a:pPr lvl="1"/>
            <a:r>
              <a:rPr lang="en-US" altLang="ko-KR" b="1" dirty="0" smtClean="0"/>
              <a:t>C </a:t>
            </a:r>
            <a:r>
              <a:rPr lang="en-US" altLang="ko-KR" b="1" dirty="0" err="1" smtClean="0"/>
              <a:t>decl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수식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소스코드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함수이름 추출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378</Words>
  <Application>Microsoft Office PowerPoint</Application>
  <PresentationFormat>화면 슬라이드 쇼(4:3)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Parsing 2부</vt:lpstr>
      <vt:lpstr>1부 리뷰</vt:lpstr>
      <vt:lpstr>Parsing Data</vt:lpstr>
      <vt:lpstr>Parsing Recursive Structure</vt:lpstr>
      <vt:lpstr>Parsing Expression Grammar</vt:lpstr>
      <vt:lpstr>PEG로 봤을 때 else 문제는 없다!</vt:lpstr>
      <vt:lpstr>Parsing 방법</vt:lpstr>
      <vt:lpstr>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jooyung.han</dc:creator>
  <cp:lastModifiedBy>jooyung.han</cp:lastModifiedBy>
  <cp:revision>12</cp:revision>
  <dcterms:created xsi:type="dcterms:W3CDTF">2012-07-05T07:03:27Z</dcterms:created>
  <dcterms:modified xsi:type="dcterms:W3CDTF">2012-07-05T10:10:02Z</dcterms:modified>
</cp:coreProperties>
</file>