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7C17-9822-45A4-AC2D-3FD41B19F613}" type="datetimeFigureOut">
              <a:rPr lang="ko-KR" altLang="en-US" smtClean="0"/>
              <a:pPr/>
              <a:t>2012-07-11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FE34-5026-4043-87FC-F92F110D7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7C17-9822-45A4-AC2D-3FD41B19F613}" type="datetimeFigureOut">
              <a:rPr lang="ko-KR" altLang="en-US" smtClean="0"/>
              <a:pPr/>
              <a:t>2012-07-11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FE34-5026-4043-87FC-F92F110D7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7C17-9822-45A4-AC2D-3FD41B19F613}" type="datetimeFigureOut">
              <a:rPr lang="ko-KR" altLang="en-US" smtClean="0"/>
              <a:pPr/>
              <a:t>2012-07-11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FE34-5026-4043-87FC-F92F110D7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7C17-9822-45A4-AC2D-3FD41B19F613}" type="datetimeFigureOut">
              <a:rPr lang="ko-KR" altLang="en-US" smtClean="0"/>
              <a:pPr/>
              <a:t>2012-07-11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FE34-5026-4043-87FC-F92F110D7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7C17-9822-45A4-AC2D-3FD41B19F613}" type="datetimeFigureOut">
              <a:rPr lang="ko-KR" altLang="en-US" smtClean="0"/>
              <a:pPr/>
              <a:t>2012-07-11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FE34-5026-4043-87FC-F92F110D7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7C17-9822-45A4-AC2D-3FD41B19F613}" type="datetimeFigureOut">
              <a:rPr lang="ko-KR" altLang="en-US" smtClean="0"/>
              <a:pPr/>
              <a:t>2012-07-11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FE34-5026-4043-87FC-F92F110D7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7C17-9822-45A4-AC2D-3FD41B19F613}" type="datetimeFigureOut">
              <a:rPr lang="ko-KR" altLang="en-US" smtClean="0"/>
              <a:pPr/>
              <a:t>2012-07-11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FE34-5026-4043-87FC-F92F110D7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7C17-9822-45A4-AC2D-3FD41B19F613}" type="datetimeFigureOut">
              <a:rPr lang="ko-KR" altLang="en-US" smtClean="0"/>
              <a:pPr/>
              <a:t>2012-07-11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FE34-5026-4043-87FC-F92F110D7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7C17-9822-45A4-AC2D-3FD41B19F613}" type="datetimeFigureOut">
              <a:rPr lang="ko-KR" altLang="en-US" smtClean="0"/>
              <a:pPr/>
              <a:t>2012-07-11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FE34-5026-4043-87FC-F92F110D7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7C17-9822-45A4-AC2D-3FD41B19F613}" type="datetimeFigureOut">
              <a:rPr lang="ko-KR" altLang="en-US" smtClean="0"/>
              <a:pPr/>
              <a:t>2012-07-11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FE34-5026-4043-87FC-F92F110D7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7C17-9822-45A4-AC2D-3FD41B19F613}" type="datetimeFigureOut">
              <a:rPr lang="ko-KR" altLang="en-US" smtClean="0"/>
              <a:pPr/>
              <a:t>2012-07-11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FE34-5026-4043-87FC-F92F110D7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B7C17-9822-45A4-AC2D-3FD41B19F613}" type="datetimeFigureOut">
              <a:rPr lang="ko-KR" altLang="en-US" smtClean="0"/>
              <a:pPr/>
              <a:t>2012-07-11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EFE34-5026-4043-87FC-F92F110D7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Parsing</a:t>
            </a:r>
            <a:br>
              <a:rPr lang="en-US" altLang="ko-KR" dirty="0" smtClean="0"/>
            </a:br>
            <a:r>
              <a:rPr lang="en-US" altLang="ko-KR" dirty="0" smtClean="0"/>
              <a:t>“</a:t>
            </a:r>
            <a:r>
              <a:rPr lang="ko-KR" altLang="en-US" dirty="0" smtClean="0"/>
              <a:t>수식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recursive descent parser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Sum </a:t>
            </a:r>
            <a:r>
              <a:rPr lang="en-US" altLang="ko-KR" dirty="0" smtClean="0">
                <a:sym typeface="Wingdings" pitchFamily="2" charset="2"/>
              </a:rPr>
              <a:t> </a:t>
            </a:r>
            <a:r>
              <a:rPr lang="en-US" altLang="ko-KR" dirty="0" smtClean="0"/>
              <a:t>Product ((‘+’ / ‘-’) </a:t>
            </a:r>
            <a:r>
              <a:rPr lang="en-US" altLang="ko-KR" dirty="0" smtClean="0">
                <a:solidFill>
                  <a:srgbClr val="FF0000"/>
                </a:solidFill>
              </a:rPr>
              <a:t>Product</a:t>
            </a:r>
            <a:r>
              <a:rPr lang="en-US" altLang="ko-KR" dirty="0" smtClean="0"/>
              <a:t>) *</a:t>
            </a:r>
          </a:p>
          <a:p>
            <a:pPr>
              <a:buNone/>
            </a:pPr>
            <a:endParaRPr lang="en-US" altLang="ko-KR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67744" y="2492896"/>
            <a:ext cx="687625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class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ExpressionParser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double sum() {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double result = product();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while (true) {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  Token t =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getToken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  if 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t.kind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== ‘+’)     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result += product();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  else if 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t.kind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== ‘-’)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result -= product();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  else {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   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putback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(t);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    return result;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  }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}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} 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...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altLang="ko-KR" dirty="0" smtClean="0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recursive descent parser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Term </a:t>
            </a:r>
            <a:r>
              <a:rPr lang="en-US" altLang="ko-KR" dirty="0" smtClean="0">
                <a:sym typeface="Wingdings" pitchFamily="2" charset="2"/>
              </a:rPr>
              <a:t></a:t>
            </a:r>
            <a:r>
              <a:rPr lang="en-US" altLang="ko-KR" dirty="0" smtClean="0"/>
              <a:t> Number / ‘(‘ Expression ‘)’</a:t>
            </a:r>
          </a:p>
          <a:p>
            <a:pPr>
              <a:buNone/>
            </a:pPr>
            <a:endParaRPr lang="en-US" altLang="ko-KR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67744" y="2492896"/>
            <a:ext cx="68762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class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ExpressionParser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{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double term() {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Token t =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getToken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if 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t.kind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==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Token.NUMBER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) {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  return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t.number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} else if 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t.kind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== ‘(‘) {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  double result = expression();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getToken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(); // consume ‘)’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  return result;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}</a:t>
            </a: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else 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  throw new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ParsingException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(...);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getToken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공백 처리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2996952"/>
            <a:ext cx="71642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ExpressionParser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String input;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pos;    // initialized to zero, read position</a:t>
            </a:r>
          </a:p>
          <a:p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Token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getToken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while (</a:t>
            </a:r>
            <a:r>
              <a:rPr lang="en-US" altLang="ko-KR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isspace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(pos)) 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pos++;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}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getToken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Number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276872"/>
            <a:ext cx="9144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ExpressionParser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String input;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pos;    </a:t>
            </a: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Token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getToken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while 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isspace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(pos)) 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pos++;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en-US" altLang="ko-KR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isdigit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(pos)) 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ko-KR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start = pos;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while (</a:t>
            </a:r>
            <a:r>
              <a:rPr lang="en-US" altLang="ko-KR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isdigit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(pos) || </a:t>
            </a:r>
            <a:r>
              <a:rPr lang="en-US" altLang="ko-KR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input.charAt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(‘.’)) 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pos++;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return new Token(</a:t>
            </a:r>
            <a:r>
              <a:rPr lang="en-US" altLang="ko-KR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Integer.parseInt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input.substring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(start, pos)));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} 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...</a:t>
            </a: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}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getToken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Number </a:t>
            </a:r>
            <a:r>
              <a:rPr lang="ko-KR" altLang="en-US" dirty="0" smtClean="0"/>
              <a:t>외의 </a:t>
            </a:r>
            <a:r>
              <a:rPr lang="en-US" altLang="ko-KR" dirty="0" smtClean="0"/>
              <a:t>Operator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2564904"/>
            <a:ext cx="71642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ExpressionParser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String input;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pos;    // initialized to zero, read position</a:t>
            </a: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Token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getToken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while 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isspace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(pos)) 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pos++;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isdigit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(pos)) 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...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}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else {    // (, +, *, ... </a:t>
            </a:r>
            <a:r>
              <a:rPr lang="ko-KR" alt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등</a:t>
            </a:r>
            <a:endParaRPr lang="en-US" altLang="ko-KR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return new Token(</a:t>
            </a:r>
            <a:r>
              <a:rPr lang="en-US" altLang="ko-KR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input.charAt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(pos++));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}    </a:t>
            </a:r>
            <a:endParaRPr lang="en-US" altLang="ko-KR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}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putback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읽은 토큰 되돌리기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2276872"/>
            <a:ext cx="71642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ExpressionParser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String input;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pos;    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Token  buffer;</a:t>
            </a: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Token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getToken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if (buffer != null) 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Token t = buffer;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buffer = null;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return t;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...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ko-KR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putback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(Token t) 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buffer = t;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}</a:t>
            </a:r>
            <a:endParaRPr lang="en-US" altLang="ko-KR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EOF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입력의 끝 처리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2276872"/>
            <a:ext cx="71642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ExpressionParser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Token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getToken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// skip spaces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if (pos &gt;= </a:t>
            </a:r>
            <a:r>
              <a:rPr lang="en-US" altLang="ko-KR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input.length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()) 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return new Token(Token.EOF);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...</a:t>
            </a: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tokenizing </a:t>
            </a:r>
          </a:p>
          <a:p>
            <a:r>
              <a:rPr lang="en-US" altLang="ko-KR" dirty="0" smtClean="0"/>
              <a:t>grammar (with no left-recursion)</a:t>
            </a:r>
            <a:endParaRPr lang="en-US" altLang="ko-KR" dirty="0"/>
          </a:p>
          <a:p>
            <a:r>
              <a:rPr lang="en-US" altLang="ko-KR" dirty="0" smtClean="0"/>
              <a:t>recursive descent parser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??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Grammar </a:t>
            </a:r>
            <a:r>
              <a:rPr lang="ko-KR" altLang="en-US" dirty="0" smtClean="0"/>
              <a:t>는 어떻게 나온거지</a:t>
            </a:r>
            <a:r>
              <a:rPr lang="en-US" altLang="ko-KR" smtClean="0"/>
              <a:t>?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tokenizing</a:t>
            </a:r>
          </a:p>
          <a:p>
            <a:r>
              <a:rPr lang="en-US" altLang="ko-KR" dirty="0" smtClean="0"/>
              <a:t>grammar (with no left-recursion)</a:t>
            </a:r>
          </a:p>
          <a:p>
            <a:r>
              <a:rPr lang="en-US" altLang="ko-KR" dirty="0" smtClean="0"/>
              <a:t>recursive descent parser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tokenizing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 배열을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의미단위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배열로</a:t>
            </a:r>
            <a:endParaRPr lang="en-US" altLang="ko-KR" dirty="0"/>
          </a:p>
          <a:p>
            <a:r>
              <a:rPr lang="ko-KR" altLang="en-US" dirty="0" smtClean="0"/>
              <a:t>불필요한 공백을 제거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3284984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87624" y="3284984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19672" y="3284984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51720" y="3284984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83768" y="3284984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15816" y="3284984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47864" y="3284984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79912" y="3284984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11960" y="3284984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44008" y="3284984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08104" y="3284984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576" y="4581128"/>
            <a:ext cx="93610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3.14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91680" y="4581128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23728" y="4581128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55776" y="4581128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987824" y="4581128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19872" y="4581128"/>
            <a:ext cx="64807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067944" y="4581128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76056" y="3284984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아래쪽 화살표 33"/>
          <p:cNvSpPr/>
          <p:nvPr/>
        </p:nvSpPr>
        <p:spPr>
          <a:xfrm>
            <a:off x="2267744" y="3789040"/>
            <a:ext cx="79208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grammar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Token</a:t>
            </a:r>
            <a:r>
              <a:rPr lang="ko-KR" altLang="en-US" dirty="0" smtClean="0"/>
              <a:t>들이 어떻게 조합되는지를 나타내는 규칙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Terminal : Token</a:t>
            </a:r>
          </a:p>
          <a:p>
            <a:r>
              <a:rPr lang="en-US" altLang="ko-KR" dirty="0" smtClean="0"/>
              <a:t>Non-terminal</a:t>
            </a:r>
          </a:p>
          <a:p>
            <a:pPr lvl="1"/>
            <a:r>
              <a:rPr lang="en-US" altLang="ko-KR" dirty="0" smtClean="0"/>
              <a:t>e </a:t>
            </a:r>
            <a:r>
              <a:rPr lang="en-US" altLang="ko-KR" dirty="0" smtClean="0">
                <a:sym typeface="Wingdings" pitchFamily="2" charset="2"/>
              </a:rPr>
              <a:t> </a:t>
            </a:r>
            <a:r>
              <a:rPr lang="en-US" altLang="ko-KR" dirty="0" smtClean="0"/>
              <a:t>e1 e2     : e1 </a:t>
            </a:r>
            <a:r>
              <a:rPr lang="ko-KR" altLang="en-US" dirty="0" smtClean="0"/>
              <a:t>다음에 </a:t>
            </a:r>
            <a:r>
              <a:rPr lang="en-US" altLang="ko-KR" dirty="0" smtClean="0"/>
              <a:t>e2 </a:t>
            </a:r>
            <a:r>
              <a:rPr lang="ko-KR" altLang="en-US" dirty="0" smtClean="0"/>
              <a:t>나와야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 </a:t>
            </a:r>
            <a:r>
              <a:rPr lang="en-US" altLang="ko-KR" dirty="0" smtClean="0">
                <a:sym typeface="Wingdings" pitchFamily="2" charset="2"/>
              </a:rPr>
              <a:t></a:t>
            </a:r>
            <a:r>
              <a:rPr lang="en-US" altLang="ko-KR" dirty="0" smtClean="0"/>
              <a:t> e1 / e2   : e1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e2 </a:t>
            </a:r>
            <a:r>
              <a:rPr lang="ko-KR" altLang="en-US" dirty="0" smtClean="0"/>
              <a:t>나와야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e? : e</a:t>
            </a:r>
            <a:r>
              <a:rPr lang="ko-KR" altLang="en-US" dirty="0" smtClean="0"/>
              <a:t>가 나올 수도 안 나올 수도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e* : 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 이상 반복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e+: 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이상 반복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91680" y="5013176"/>
            <a:ext cx="6048672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Expression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 Sum</a:t>
            </a: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Sum         Product ((‘+’ / ‘-’) Product) *</a:t>
            </a: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Product     Term ((‘*’ / ‘/’) Term) *</a:t>
            </a:r>
          </a:p>
          <a:p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Term        Number / ‘(‘ Expression ‘)’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recursive descent parser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non-terminal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</a:t>
            </a:r>
            <a:r>
              <a:rPr lang="ko-KR" altLang="en-US" dirty="0" smtClean="0"/>
              <a:t> </a:t>
            </a:r>
            <a:r>
              <a:rPr lang="en-US" altLang="ko-KR" dirty="0" smtClean="0"/>
              <a:t>parsing function</a:t>
            </a:r>
          </a:p>
          <a:p>
            <a:r>
              <a:rPr lang="en-US" altLang="ko-KR" dirty="0" smtClean="0"/>
              <a:t>sequence </a:t>
            </a:r>
            <a:r>
              <a:rPr lang="en-US" altLang="ko-KR" dirty="0" smtClean="0">
                <a:sym typeface="Wingdings" pitchFamily="2" charset="2"/>
              </a:rPr>
              <a:t> call sequentially</a:t>
            </a:r>
          </a:p>
          <a:p>
            <a:r>
              <a:rPr lang="en-US" altLang="ko-KR" dirty="0" smtClean="0">
                <a:sym typeface="Wingdings" pitchFamily="2" charset="2"/>
              </a:rPr>
              <a:t>choice  if</a:t>
            </a:r>
          </a:p>
          <a:p>
            <a:r>
              <a:rPr lang="ko-KR" altLang="en-US" dirty="0" smtClean="0">
                <a:sym typeface="Wingdings" pitchFamily="2" charset="2"/>
              </a:rPr>
              <a:t>반복 </a:t>
            </a:r>
            <a:r>
              <a:rPr lang="en-US" altLang="ko-KR" dirty="0" smtClean="0">
                <a:sym typeface="Wingdings" pitchFamily="2" charset="2"/>
              </a:rPr>
              <a:t> while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recursive descent parser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Expression </a:t>
            </a:r>
            <a:r>
              <a:rPr lang="en-US" altLang="ko-KR" dirty="0" smtClean="0">
                <a:sym typeface="Wingdings" pitchFamily="2" charset="2"/>
              </a:rPr>
              <a:t> Sum</a:t>
            </a:r>
          </a:p>
          <a:p>
            <a:pPr>
              <a:buNone/>
            </a:pPr>
            <a:endParaRPr lang="en-US" altLang="ko-KR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67744" y="249289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class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ExpressionParser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Token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getToken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() { ... }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double expression() { 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 return sum();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}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...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altLang="ko-KR" dirty="0" smtClean="0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recursive descent parser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1" dirty="0" smtClean="0"/>
              <a:t>Sum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 </a:t>
            </a:r>
            <a:r>
              <a:rPr lang="en-US" altLang="ko-KR" dirty="0" smtClean="0">
                <a:solidFill>
                  <a:srgbClr val="FF0000"/>
                </a:solidFill>
              </a:rPr>
              <a:t>Product</a:t>
            </a:r>
            <a:r>
              <a:rPr lang="en-US" altLang="ko-KR" dirty="0" smtClean="0"/>
              <a:t> ((‘+’ / ‘-’) Product) *</a:t>
            </a:r>
          </a:p>
          <a:p>
            <a:pPr>
              <a:buNone/>
            </a:pPr>
            <a:endParaRPr lang="en-US" altLang="ko-KR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67744" y="249289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class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ExpressionParser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Token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getToken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() { ... }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double expression() { ... }</a:t>
            </a:r>
          </a:p>
          <a:p>
            <a:pPr>
              <a:buNone/>
            </a:pPr>
            <a:endParaRPr lang="en-US" altLang="ko-KR" dirty="0" smtClean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double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sum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() {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double result =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product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...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return result;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} 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...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altLang="ko-KR" dirty="0" smtClean="0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recursive descent parser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Sum </a:t>
            </a:r>
            <a:r>
              <a:rPr lang="en-US" altLang="ko-KR" dirty="0" smtClean="0">
                <a:sym typeface="Wingdings" pitchFamily="2" charset="2"/>
              </a:rPr>
              <a:t> </a:t>
            </a:r>
            <a:r>
              <a:rPr lang="en-US" altLang="ko-KR" dirty="0" smtClean="0"/>
              <a:t>Product ((‘+’ / ‘-’) Product) </a:t>
            </a:r>
            <a:r>
              <a:rPr lang="en-US" altLang="ko-KR" dirty="0" smtClean="0">
                <a:solidFill>
                  <a:srgbClr val="FF0000"/>
                </a:solidFill>
              </a:rPr>
              <a:t>*</a:t>
            </a:r>
          </a:p>
          <a:p>
            <a:pPr>
              <a:buNone/>
            </a:pPr>
            <a:endParaRPr lang="en-US" altLang="ko-KR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67744" y="2492896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class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ExpressionParser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Token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getToken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() { ... }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double expression() { ... }</a:t>
            </a:r>
          </a:p>
          <a:p>
            <a:pPr>
              <a:buNone/>
            </a:pPr>
            <a:endParaRPr lang="en-US" altLang="ko-KR" dirty="0" smtClean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double sum() {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double result = product();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while (true) {</a:t>
            </a:r>
          </a:p>
          <a:p>
            <a:pPr>
              <a:buNone/>
            </a:pPr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>
              <a:buNone/>
            </a:pPr>
            <a:r>
              <a:rPr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}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return result;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} 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...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altLang="ko-KR" dirty="0" smtClean="0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recursive descent parser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Sum </a:t>
            </a:r>
            <a:r>
              <a:rPr lang="en-US" altLang="ko-KR" dirty="0" smtClean="0">
                <a:sym typeface="Wingdings" pitchFamily="2" charset="2"/>
              </a:rPr>
              <a:t> </a:t>
            </a:r>
            <a:r>
              <a:rPr lang="en-US" altLang="ko-KR" dirty="0" smtClean="0"/>
              <a:t>Product (</a:t>
            </a:r>
            <a:r>
              <a:rPr lang="en-US" altLang="ko-KR" dirty="0" smtClean="0">
                <a:solidFill>
                  <a:srgbClr val="FF0000"/>
                </a:solidFill>
              </a:rPr>
              <a:t>(‘+’ / ‘-’)</a:t>
            </a:r>
            <a:r>
              <a:rPr lang="en-US" altLang="ko-KR" dirty="0" smtClean="0"/>
              <a:t> Product) *</a:t>
            </a:r>
          </a:p>
          <a:p>
            <a:pPr>
              <a:buNone/>
            </a:pPr>
            <a:endParaRPr lang="en-US" altLang="ko-KR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67744" y="249289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class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ExpressionParser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{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Token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getToken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() { ... }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double expression() { ... }</a:t>
            </a:r>
          </a:p>
          <a:p>
            <a:pPr>
              <a:buNone/>
            </a:pPr>
            <a:endParaRPr lang="en-US" altLang="ko-KR" dirty="0" smtClean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double sum() {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double result = product();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while (true) {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  Token t = 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getToken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if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t.kind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== ‘+’)  ...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else if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altLang="ko-KR" dirty="0" err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t.kind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== ‘-’) ...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altLang="ko-KR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else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...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}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return result;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} </a:t>
            </a:r>
          </a:p>
          <a:p>
            <a:pPr>
              <a:buNone/>
            </a:pPr>
            <a:r>
              <a:rPr lang="en-US" altLang="ko-KR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...</a:t>
            </a:r>
          </a:p>
          <a:p>
            <a:pPr>
              <a:buNone/>
            </a:pPr>
            <a:r>
              <a:rPr lang="en-US" altLang="ko-KR" dirty="0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altLang="ko-KR" dirty="0" smtClean="0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820</Words>
  <Application>Microsoft Office PowerPoint</Application>
  <PresentationFormat>화면 슬라이드 쇼(4:3)</PresentationFormat>
  <Paragraphs>237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Parsing “수식”</vt:lpstr>
      <vt:lpstr>Parsing</vt:lpstr>
      <vt:lpstr>tokenizing</vt:lpstr>
      <vt:lpstr>grammar</vt:lpstr>
      <vt:lpstr>recursive descent parser</vt:lpstr>
      <vt:lpstr>recursive descent parser</vt:lpstr>
      <vt:lpstr>recursive descent parser</vt:lpstr>
      <vt:lpstr>recursive descent parser</vt:lpstr>
      <vt:lpstr>recursive descent parser</vt:lpstr>
      <vt:lpstr>recursive descent parser</vt:lpstr>
      <vt:lpstr>recursive descent parser</vt:lpstr>
      <vt:lpstr>getToken()</vt:lpstr>
      <vt:lpstr>getToken()</vt:lpstr>
      <vt:lpstr>getToken()</vt:lpstr>
      <vt:lpstr>putback()</vt:lpstr>
      <vt:lpstr>EOF</vt:lpstr>
      <vt:lpstr>summary</vt:lpstr>
      <vt:lpstr>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Parsing</dc:title>
  <dc:creator>jooyung.han</dc:creator>
  <cp:lastModifiedBy>jooyung.han</cp:lastModifiedBy>
  <cp:revision>7</cp:revision>
  <dcterms:created xsi:type="dcterms:W3CDTF">2012-07-11T06:51:56Z</dcterms:created>
  <dcterms:modified xsi:type="dcterms:W3CDTF">2012-07-11T07:45:42Z</dcterms:modified>
</cp:coreProperties>
</file>