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fc.net/std0066.html" TargetMode="External"/><Relationship Id="rId2" Type="http://schemas.openxmlformats.org/officeDocument/2006/relationships/hyperlink" Target="http://en.wikipedia.org/wiki/Internet_stand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URI_scheme" TargetMode="External"/><Relationship Id="rId4" Type="http://schemas.openxmlformats.org/officeDocument/2006/relationships/hyperlink" Target="http://tools.ietf.org/html/rfc39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eveloper.android.com/images/home/android-jellybe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132856"/>
            <a:ext cx="5524500" cy="442912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Parsing URL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6672"/>
            <a:ext cx="110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Android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20688"/>
            <a:ext cx="69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android.net.UrlQuerySanitizer.parseUrl</a:t>
            </a:r>
            <a:r>
              <a:rPr lang="en-US" altLang="ko-KR" sz="2400" b="1" dirty="0" smtClean="0"/>
              <a:t>(String)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6516528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1400" b="1" dirty="0" err="1" smtClean="0">
                <a:latin typeface="Consolas" pitchFamily="49" charset="0"/>
                <a:cs typeface="Consolas" pitchFamily="49" charset="0"/>
              </a:rPr>
              <a:t>parseUrl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queryIndex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400" b="1" dirty="0" err="1" smtClean="0">
                <a:latin typeface="Consolas" pitchFamily="49" charset="0"/>
                <a:cs typeface="Consolas" pitchFamily="49" charset="0"/>
              </a:rPr>
              <a:t>url.indexOf</a:t>
            </a:r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('?');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query;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queryIndex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&gt;= 0) {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query =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url.substring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queryIndex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query = "";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b="1" dirty="0" err="1" smtClean="0">
                <a:latin typeface="Consolas" pitchFamily="49" charset="0"/>
                <a:cs typeface="Consolas" pitchFamily="49" charset="0"/>
              </a:rPr>
              <a:t>parseQuery</a:t>
            </a:r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(query</a:t>
            </a:r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2672239"/>
            <a:ext cx="8640960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public void </a:t>
            </a:r>
            <a:r>
              <a:rPr lang="en-US" altLang="ko-KR" sz="1400" b="1" dirty="0" err="1" smtClean="0">
                <a:latin typeface="Consolas" pitchFamily="49" charset="0"/>
                <a:cs typeface="Consolas" pitchFamily="49" charset="0"/>
              </a:rPr>
              <a:t>parseQuery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(String query) {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clear();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// Split by '&amp;'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err="1" smtClean="0">
                <a:latin typeface="Consolas" pitchFamily="49" charset="0"/>
                <a:cs typeface="Consolas" pitchFamily="49" charset="0"/>
              </a:rPr>
              <a:t>StringTokenizer</a:t>
            </a:r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 tokenizer = new </a:t>
            </a:r>
            <a:r>
              <a:rPr lang="en-US" altLang="ko-KR" sz="1400" b="1" dirty="0" err="1" smtClean="0">
                <a:latin typeface="Consolas" pitchFamily="49" charset="0"/>
                <a:cs typeface="Consolas" pitchFamily="49" charset="0"/>
              </a:rPr>
              <a:t>StringTokenizer</a:t>
            </a:r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(query, "&amp;");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while(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tokenizer.hasMoreElements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attributeValuePair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tokenizer.nextToken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attributeValuePair.length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() &gt; 0) {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assignmentIndex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400" b="1" dirty="0" err="1" smtClean="0">
                <a:latin typeface="Consolas" pitchFamily="49" charset="0"/>
                <a:cs typeface="Consolas" pitchFamily="49" charset="0"/>
              </a:rPr>
              <a:t>attributeValuePair.indexOf</a:t>
            </a:r>
            <a:r>
              <a:rPr lang="en-US" altLang="ko-KR" sz="1400" b="1" dirty="0" smtClean="0">
                <a:latin typeface="Consolas" pitchFamily="49" charset="0"/>
                <a:cs typeface="Consolas" pitchFamily="49" charset="0"/>
              </a:rPr>
              <a:t>('=');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assignmentIndex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&lt; 0) {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// No assignment found, treat as if empty value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400" b="1" dirty="0" err="1" smtClean="0">
                <a:latin typeface="Consolas" pitchFamily="49" charset="0"/>
                <a:cs typeface="Consolas" pitchFamily="49" charset="0"/>
              </a:rPr>
              <a:t>parseEntry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attributeValuePair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, "");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ko-KR" sz="1400" b="1" dirty="0" err="1" smtClean="0">
                <a:latin typeface="Consolas" pitchFamily="49" charset="0"/>
                <a:cs typeface="Consolas" pitchFamily="49" charset="0"/>
              </a:rPr>
              <a:t>parseEntry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attributeValuePair.substring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(0,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assignmentIndex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attributeValuePair.substring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assignmentIndex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+ 1));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548680"/>
            <a:ext cx="144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java.net.URL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124744"/>
            <a:ext cx="399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java.net.URLStreamHandler.parseURL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132856"/>
            <a:ext cx="40767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parseString.indexOf</a:t>
            </a:r>
            <a:r>
              <a:rPr lang="en-US" altLang="ko-KR" dirty="0" smtClean="0"/>
              <a:t>('#', 0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parseString.startsWith</a:t>
            </a:r>
            <a:r>
              <a:rPr lang="en-US" altLang="ko-KR" dirty="0" smtClean="0"/>
              <a:t>("//");</a:t>
            </a:r>
          </a:p>
          <a:p>
            <a:r>
              <a:rPr lang="en-US" altLang="ko-KR" dirty="0" err="1" smtClean="0"/>
              <a:t>parseString.indexOf</a:t>
            </a:r>
            <a:r>
              <a:rPr lang="en-US" altLang="ko-KR" dirty="0" smtClean="0"/>
              <a:t>('/', </a:t>
            </a:r>
            <a:r>
              <a:rPr lang="en-US" altLang="ko-KR" dirty="0" err="1" smtClean="0"/>
              <a:t>hostIdx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parseString.indexOf</a:t>
            </a:r>
            <a:r>
              <a:rPr lang="en-US" altLang="ko-KR" dirty="0" smtClean="0"/>
              <a:t>('?', </a:t>
            </a:r>
            <a:r>
              <a:rPr lang="en-US" altLang="ko-KR" dirty="0" err="1" smtClean="0"/>
              <a:t>hostIdx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parseString.lastIndexOf</a:t>
            </a:r>
            <a:r>
              <a:rPr lang="en-US" altLang="ko-KR" dirty="0" smtClean="0"/>
              <a:t>('@', </a:t>
            </a:r>
            <a:r>
              <a:rPr lang="en-US" altLang="ko-KR" dirty="0" err="1" smtClean="0"/>
              <a:t>hostEnd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parseString.indexOf</a:t>
            </a:r>
            <a:r>
              <a:rPr lang="en-US" altLang="ko-KR" dirty="0" smtClean="0"/>
              <a:t>(':',...);</a:t>
            </a:r>
          </a:p>
          <a:p>
            <a:r>
              <a:rPr lang="en-US" altLang="ko-KR" dirty="0" smtClean="0"/>
              <a:t>...</a:t>
            </a:r>
          </a:p>
          <a:p>
            <a:endParaRPr lang="en-US" altLang="ko-KR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995936" y="1988840"/>
            <a:ext cx="172819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177281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hash tag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67944" y="2492896"/>
            <a:ext cx="201622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28184" y="2420888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protocol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44208" y="2924944"/>
            <a:ext cx="65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path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572000" y="2924944"/>
            <a:ext cx="17281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644008" y="3212976"/>
            <a:ext cx="17281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4208" y="3212976"/>
            <a:ext cx="7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query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076056" y="3501008"/>
            <a:ext cx="17281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6256" y="350100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name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923928" y="3645024"/>
            <a:ext cx="17281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2120" y="3717032"/>
            <a:ext cx="6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899592" y="1700808"/>
            <a:ext cx="4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URL : Generic syntax</a:t>
            </a:r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55576" y="2420888"/>
            <a:ext cx="6840760" cy="276999"/>
          </a:xfrm>
          <a:prstGeom prst="rect">
            <a:avLst/>
          </a:prstGeom>
          <a:solidFill>
            <a:srgbClr val="F9F9F9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&lt;scheme name&gt; : &lt;hierarchical part&gt; [ ? &lt;query&gt; ] [ # &lt;fragment&gt; ]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1700808"/>
            <a:ext cx="453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dirty="0" smtClean="0">
                <a:hlinkClick r:id="rId2" tooltip="Internet standard"/>
              </a:rPr>
              <a:t>Internet standard</a:t>
            </a:r>
            <a:r>
              <a:rPr lang="de-DE" altLang="ko-KR" dirty="0" smtClean="0"/>
              <a:t> </a:t>
            </a:r>
            <a:r>
              <a:rPr lang="de-DE" altLang="ko-KR" dirty="0" smtClean="0">
                <a:hlinkClick r:id="rId3"/>
              </a:rPr>
              <a:t>STD 66</a:t>
            </a:r>
            <a:r>
              <a:rPr lang="de-DE" altLang="ko-KR" dirty="0" smtClean="0"/>
              <a:t> (also </a:t>
            </a:r>
            <a:r>
              <a:rPr lang="de-DE" altLang="ko-KR" dirty="0" smtClean="0">
                <a:hlinkClick r:id="rId4"/>
              </a:rPr>
              <a:t>RFC 3986</a:t>
            </a:r>
            <a:r>
              <a:rPr lang="de-DE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666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5"/>
              </a:rPr>
              <a:t>http://en.wikipedia.org/wiki/URI_scheme#Generic_syntax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205</Words>
  <Application>Microsoft Office PowerPoint</Application>
  <PresentationFormat>화면 슬라이드 쇼(4:3)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Parsing URL</vt:lpstr>
      <vt:lpstr>슬라이드 2</vt:lpstr>
      <vt:lpstr>슬라이드 3</vt:lpstr>
      <vt:lpstr>슬라이드 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URL</dc:title>
  <dc:creator>Microsoft Corporation</dc:creator>
  <cp:lastModifiedBy>jooyung.han</cp:lastModifiedBy>
  <cp:revision>28</cp:revision>
  <dcterms:created xsi:type="dcterms:W3CDTF">2006-10-05T04:04:58Z</dcterms:created>
  <dcterms:modified xsi:type="dcterms:W3CDTF">2012-07-19T06:26:51Z</dcterms:modified>
</cp:coreProperties>
</file>