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5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0" autoAdjust="0"/>
    <p:restoredTop sz="99856" autoAdjust="0"/>
  </p:normalViewPr>
  <p:slideViewPr>
    <p:cSldViewPr>
      <p:cViewPr varScale="1">
        <p:scale>
          <a:sx n="88" d="100"/>
          <a:sy n="88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C664-2754-47C5-9A64-4C79C0B28F2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6CB5-8529-4957-BBC8-0B6655345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C664-2754-47C5-9A64-4C79C0B28F2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6CB5-8529-4957-BBC8-0B6655345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C664-2754-47C5-9A64-4C79C0B28F2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6CB5-8529-4957-BBC8-0B6655345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C664-2754-47C5-9A64-4C79C0B28F2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6CB5-8529-4957-BBC8-0B6655345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C664-2754-47C5-9A64-4C79C0B28F2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6CB5-8529-4957-BBC8-0B6655345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C664-2754-47C5-9A64-4C79C0B28F2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6CB5-8529-4957-BBC8-0B6655345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C664-2754-47C5-9A64-4C79C0B28F2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6CB5-8529-4957-BBC8-0B6655345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C664-2754-47C5-9A64-4C79C0B28F2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6CB5-8529-4957-BBC8-0B6655345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C664-2754-47C5-9A64-4C79C0B28F2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6CB5-8529-4957-BBC8-0B6655345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C664-2754-47C5-9A64-4C79C0B28F2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6CB5-8529-4957-BBC8-0B6655345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C664-2754-47C5-9A64-4C79C0B28F2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6CB5-8529-4957-BBC8-0B6655345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C664-2754-47C5-9A64-4C79C0B28F2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E6CB5-8529-4957-BBC8-0B6655345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Parsing expression grammar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floating </a:t>
            </a:r>
            <a:r>
              <a:rPr lang="en-US" altLang="ko-KR" smtClean="0"/>
              <a:t>point literal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Parsing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Parser</a:t>
            </a:r>
            <a:r>
              <a:rPr lang="ko-KR" altLang="en-US" dirty="0" smtClean="0"/>
              <a:t>를 이용하자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좀 복잡한 </a:t>
            </a:r>
            <a:r>
              <a:rPr lang="en-US" altLang="ko-KR" dirty="0" smtClean="0"/>
              <a:t>parser</a:t>
            </a:r>
          </a:p>
          <a:p>
            <a:pPr lvl="2"/>
            <a:r>
              <a:rPr lang="en-US" altLang="ko-KR" dirty="0" smtClean="0"/>
              <a:t>XML parser, JSON parser, </a:t>
            </a:r>
            <a:r>
              <a:rPr lang="en-US" altLang="ko-KR" dirty="0" err="1" smtClean="0"/>
              <a:t>Regex</a:t>
            </a:r>
            <a:r>
              <a:rPr lang="en-US" altLang="ko-KR" dirty="0" smtClean="0"/>
              <a:t> library</a:t>
            </a:r>
          </a:p>
          <a:p>
            <a:pPr lvl="1"/>
            <a:r>
              <a:rPr lang="ko-KR" altLang="en-US" dirty="0" smtClean="0"/>
              <a:t>간단한 </a:t>
            </a:r>
            <a:r>
              <a:rPr lang="en-US" altLang="ko-KR" dirty="0" smtClean="0"/>
              <a:t>parser</a:t>
            </a:r>
          </a:p>
          <a:p>
            <a:pPr lvl="2"/>
            <a:r>
              <a:rPr lang="en-US" altLang="ko-KR" dirty="0" smtClean="0"/>
              <a:t>URL</a:t>
            </a:r>
          </a:p>
          <a:p>
            <a:pPr lvl="1"/>
            <a:r>
              <a:rPr lang="ko-KR" altLang="en-US" dirty="0" smtClean="0"/>
              <a:t>간접적으로 이용하는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SQL(prepare, compile,...), </a:t>
            </a:r>
            <a:r>
              <a:rPr lang="en-US" altLang="ko-KR" dirty="0" err="1" smtClean="0"/>
              <a:t>SharedPreferences</a:t>
            </a:r>
            <a:endParaRPr lang="en-US" altLang="ko-KR" dirty="0" smtClean="0"/>
          </a:p>
          <a:p>
            <a:r>
              <a:rPr lang="ko-KR" altLang="en-US" dirty="0" smtClean="0"/>
              <a:t>그래도 </a:t>
            </a:r>
            <a:r>
              <a:rPr lang="en-US" altLang="ko-KR" dirty="0" smtClean="0"/>
              <a:t>Parser/Parsing </a:t>
            </a:r>
            <a:r>
              <a:rPr lang="ko-KR" altLang="en-US" dirty="0" smtClean="0"/>
              <a:t>알고 있으면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Parser</a:t>
            </a:r>
            <a:r>
              <a:rPr lang="ko-KR" altLang="en-US" dirty="0" smtClean="0"/>
              <a:t>에 버그 있어서 직접 짜야 할 수도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</a:t>
            </a:r>
            <a:r>
              <a:rPr lang="en-US" altLang="ko-KR" dirty="0" smtClean="0"/>
              <a:t>Parser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이해하는기도</a:t>
            </a:r>
            <a:r>
              <a:rPr lang="ko-KR" altLang="en-US" dirty="0" smtClean="0"/>
              <a:t> 쉽다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DOM</a:t>
            </a:r>
          </a:p>
          <a:p>
            <a:pPr lvl="1"/>
            <a:r>
              <a:rPr lang="en-US" altLang="ko-KR" dirty="0" smtClean="0"/>
              <a:t>parse tree</a:t>
            </a:r>
          </a:p>
          <a:p>
            <a:r>
              <a:rPr lang="en-US" altLang="ko-KR" dirty="0" smtClean="0"/>
              <a:t>SAX</a:t>
            </a:r>
          </a:p>
          <a:p>
            <a:pPr lvl="1"/>
            <a:r>
              <a:rPr lang="en-US" altLang="ko-KR" dirty="0" smtClean="0"/>
              <a:t>event based</a:t>
            </a:r>
          </a:p>
          <a:p>
            <a:r>
              <a:rPr lang="en-US" altLang="ko-KR" dirty="0" smtClean="0"/>
              <a:t>Pull</a:t>
            </a:r>
          </a:p>
          <a:p>
            <a:pPr lvl="1"/>
            <a:r>
              <a:rPr lang="en-US" altLang="ko-KR" dirty="0" smtClean="0"/>
              <a:t>token stream based</a:t>
            </a:r>
          </a:p>
          <a:p>
            <a:pPr lvl="2"/>
            <a:r>
              <a:rPr lang="ko-KR" altLang="en-US" dirty="0" smtClean="0"/>
              <a:t>비슷한 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JsonReader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android.util.JsonReader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949280"/>
            <a:ext cx="4480778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질문</a:t>
            </a:r>
            <a:r>
              <a:rPr lang="en-US" altLang="ko-KR" dirty="0" smtClean="0"/>
              <a:t>! </a:t>
            </a:r>
            <a:r>
              <a:rPr lang="ko-KR" altLang="en-US" dirty="0" smtClean="0"/>
              <a:t>문법이 동일한데 </a:t>
            </a:r>
            <a:r>
              <a:rPr lang="en-US" altLang="ko-KR" dirty="0" smtClean="0"/>
              <a:t>Parser</a:t>
            </a:r>
            <a:r>
              <a:rPr lang="ko-KR" altLang="en-US" dirty="0" smtClean="0"/>
              <a:t>가 여러 개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628800"/>
            <a:ext cx="2409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&lt;parent&gt;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&lt;child1&gt;&lt;/child1&gt;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&lt;child2&gt;&lt;/child2&gt;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 smtClean="0"/>
              <a:t> parent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47864" y="1628800"/>
            <a:ext cx="108012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DOM</a:t>
            </a:r>
          </a:p>
          <a:p>
            <a:pPr algn="ctr"/>
            <a:r>
              <a:rPr lang="en-US" altLang="ko-KR" dirty="0" smtClean="0"/>
              <a:t>parser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80112" y="1772816"/>
            <a:ext cx="172819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element</a:t>
            </a:r>
          </a:p>
          <a:p>
            <a:pPr algn="ctr"/>
            <a:r>
              <a:rPr lang="en-US" altLang="ko-KR" dirty="0" smtClean="0"/>
              <a:t>:parent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364088" y="908720"/>
            <a:ext cx="194421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document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932040" y="2564904"/>
            <a:ext cx="172819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element</a:t>
            </a:r>
          </a:p>
          <a:p>
            <a:pPr algn="ctr"/>
            <a:r>
              <a:rPr lang="en-US" altLang="ko-KR" dirty="0" smtClean="0"/>
              <a:t>:child1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732240" y="2564904"/>
            <a:ext cx="172819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element</a:t>
            </a:r>
          </a:p>
          <a:p>
            <a:pPr algn="ctr"/>
            <a:r>
              <a:rPr lang="en-US" altLang="ko-KR" dirty="0" smtClean="0"/>
              <a:t>:child2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8" idx="4"/>
            <a:endCxn id="7" idx="0"/>
          </p:cNvCxnSpPr>
          <p:nvPr/>
        </p:nvCxnSpPr>
        <p:spPr>
          <a:xfrm>
            <a:off x="6336196" y="1412776"/>
            <a:ext cx="1080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4"/>
            <a:endCxn id="10" idx="0"/>
          </p:cNvCxnSpPr>
          <p:nvPr/>
        </p:nvCxnSpPr>
        <p:spPr>
          <a:xfrm flipH="1">
            <a:off x="5796136" y="2276872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4"/>
            <a:endCxn id="11" idx="0"/>
          </p:cNvCxnSpPr>
          <p:nvPr/>
        </p:nvCxnSpPr>
        <p:spPr>
          <a:xfrm>
            <a:off x="6444208" y="2276872"/>
            <a:ext cx="1152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8" idx="0"/>
          </p:cNvCxnSpPr>
          <p:nvPr/>
        </p:nvCxnSpPr>
        <p:spPr>
          <a:xfrm flipH="1">
            <a:off x="6336196" y="332656"/>
            <a:ext cx="46805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347864" y="4293096"/>
            <a:ext cx="108012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SAX</a:t>
            </a:r>
          </a:p>
          <a:p>
            <a:pPr algn="ctr"/>
            <a:r>
              <a:rPr lang="en-US" altLang="ko-KR" dirty="0" smtClean="0"/>
              <a:t>parser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9552" y="4149080"/>
            <a:ext cx="2409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&lt;parent&gt;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&lt;child1&gt;&lt;/child1&gt;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&lt;child2&gt;&lt;/child2&gt;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 smtClean="0"/>
              <a:t> parent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860032" y="3717032"/>
            <a:ext cx="144016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event handler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20" idx="3"/>
            <a:endCxn id="22" idx="3"/>
          </p:cNvCxnSpPr>
          <p:nvPr/>
        </p:nvCxnSpPr>
        <p:spPr>
          <a:xfrm flipV="1">
            <a:off x="4427984" y="4393121"/>
            <a:ext cx="642955" cy="404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10892" y="4437112"/>
            <a:ext cx="23895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start document</a:t>
            </a:r>
          </a:p>
          <a:p>
            <a:r>
              <a:rPr lang="en-US" altLang="ko-KR" dirty="0" smtClean="0"/>
              <a:t>start element(parent)</a:t>
            </a:r>
          </a:p>
          <a:p>
            <a:r>
              <a:rPr lang="en-US" altLang="ko-KR" dirty="0" smtClean="0"/>
              <a:t>start element(child1)</a:t>
            </a:r>
          </a:p>
          <a:p>
            <a:r>
              <a:rPr lang="en-US" altLang="ko-KR" dirty="0" smtClean="0"/>
              <a:t>end element(child1)</a:t>
            </a:r>
          </a:p>
          <a:p>
            <a:r>
              <a:rPr lang="en-US" altLang="ko-KR" dirty="0" smtClean="0"/>
              <a:t>start element(child2)</a:t>
            </a:r>
          </a:p>
          <a:p>
            <a:r>
              <a:rPr lang="en-US" altLang="ko-KR" dirty="0" smtClean="0"/>
              <a:t>end element(child2)</a:t>
            </a:r>
          </a:p>
          <a:p>
            <a:r>
              <a:rPr lang="en-US" altLang="ko-KR" dirty="0" smtClean="0"/>
              <a:t>end element(parent)</a:t>
            </a:r>
          </a:p>
          <a:p>
            <a:r>
              <a:rPr lang="en-US" altLang="ko-KR" dirty="0" smtClean="0"/>
              <a:t>end document</a:t>
            </a:r>
          </a:p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67944" y="548680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new Document()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95936" y="3356992"/>
            <a:ext cx="269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handler.startDocument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323528" y="3284984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3528" y="5517232"/>
            <a:ext cx="4824536" cy="120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parsing</a:t>
            </a:r>
            <a:r>
              <a:rPr lang="ko-KR" altLang="en-US" dirty="0" smtClean="0"/>
              <a:t>하면서 </a:t>
            </a:r>
            <a:r>
              <a:rPr lang="ko-KR" altLang="en-US" dirty="0" err="1" smtClean="0"/>
              <a:t>하는일만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다를뿐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구현은 거의 동일하다고 보면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내부적으로 </a:t>
            </a:r>
            <a:r>
              <a:rPr lang="en-US" altLang="ko-KR" dirty="0" smtClean="0"/>
              <a:t>DOM parser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SAX parser</a:t>
            </a:r>
            <a:r>
              <a:rPr lang="ko-KR" altLang="en-US" dirty="0" smtClean="0"/>
              <a:t>를 이용할 수 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Parsing expression grammar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parser 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parsing rule -&gt; parsing function returning true/false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when return false, backtrack to original position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628800"/>
            <a:ext cx="2172390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onsolas" pitchFamily="49" charset="0"/>
                <a:cs typeface="Consolas" pitchFamily="49" charset="0"/>
              </a:rPr>
              <a:t>e &lt;- e1 e2</a:t>
            </a:r>
          </a:p>
          <a:p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e() {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old = pos;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if (e1()) {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if (e2()) {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   return true;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pos = old;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return false;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1628800"/>
            <a:ext cx="1774845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onsolas" pitchFamily="49" charset="0"/>
                <a:cs typeface="Consolas" pitchFamily="49" charset="0"/>
              </a:rPr>
              <a:t>e &lt;- e1 / e2</a:t>
            </a:r>
          </a:p>
          <a:p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e() {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old = pos;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if (e1()) {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return true;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if (e2()) {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return true;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pos = old;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return false;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4221088"/>
            <a:ext cx="1675459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onsolas" pitchFamily="49" charset="0"/>
                <a:cs typeface="Consolas" pitchFamily="49" charset="0"/>
              </a:rPr>
              <a:t>e &lt;- e1*</a:t>
            </a:r>
          </a:p>
          <a:p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e() {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400" b="1" dirty="0" smtClean="0">
                <a:latin typeface="Consolas" pitchFamily="49" charset="0"/>
                <a:cs typeface="Consolas" pitchFamily="49" charset="0"/>
              </a:rPr>
              <a:t>while (e1())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  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return true;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1628800"/>
            <a:ext cx="2133918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onsolas" pitchFamily="49" charset="0"/>
                <a:cs typeface="Consolas" pitchFamily="49" charset="0"/>
              </a:rPr>
              <a:t>e &lt;- e1+ (</a:t>
            </a:r>
            <a:r>
              <a:rPr lang="ko-KR" altLang="en-US" sz="1400" b="1" dirty="0" smtClean="0">
                <a:latin typeface="Consolas" pitchFamily="49" charset="0"/>
                <a:cs typeface="Consolas" pitchFamily="49" charset="0"/>
              </a:rPr>
              <a:t>사실 </a:t>
            </a:r>
            <a:r>
              <a:rPr lang="en-US" altLang="ko-KR" sz="1400" b="1" dirty="0" smtClean="0">
                <a:latin typeface="Consolas" pitchFamily="49" charset="0"/>
                <a:cs typeface="Consolas" pitchFamily="49" charset="0"/>
              </a:rPr>
              <a:t>e </a:t>
            </a:r>
            <a:r>
              <a:rPr lang="en-US" altLang="ko-KR" sz="1400" b="1" dirty="0" err="1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ko-KR" sz="1400" b="1" dirty="0" smtClean="0">
                <a:latin typeface="Consolas" pitchFamily="49" charset="0"/>
                <a:cs typeface="Consolas" pitchFamily="49" charset="0"/>
              </a:rPr>
              <a:t>+)</a:t>
            </a:r>
          </a:p>
          <a:p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e() {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old = pos;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if (e1()) {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while(e1())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 return true;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pos = old;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return false;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8264" y="1628800"/>
            <a:ext cx="1973617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onsolas" pitchFamily="49" charset="0"/>
                <a:cs typeface="Consolas" pitchFamily="49" charset="0"/>
              </a:rPr>
              <a:t>e &lt;- e1 e2? e3</a:t>
            </a:r>
          </a:p>
          <a:p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e() {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old = pos;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if (e1()) {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e2();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if (e3()) {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 return true;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pos = old;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return false;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아래쪽 화살표 14"/>
          <p:cNvSpPr/>
          <p:nvPr/>
        </p:nvSpPr>
        <p:spPr>
          <a:xfrm rot="20194654">
            <a:off x="652058" y="2310201"/>
            <a:ext cx="279044" cy="623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2843808" y="2636912"/>
            <a:ext cx="21602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floating-literal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ko-KR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	fractional-constant exponent-part?  (f/l/F/L)?</a:t>
            </a:r>
            <a:br>
              <a:rPr lang="en-US" altLang="ko-KR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ko-KR" sz="2000" strike="dblStrike" dirty="0">
                <a:latin typeface="Consolas" pitchFamily="49" charset="0"/>
                <a:cs typeface="Consolas" pitchFamily="49" charset="0"/>
              </a:rPr>
              <a:t>digit-sequence exponent-part </a:t>
            </a:r>
            <a:r>
              <a:rPr lang="en-US" altLang="ko-KR" sz="2000" strike="dblStrike" dirty="0" smtClean="0">
                <a:latin typeface="Consolas" pitchFamily="49" charset="0"/>
                <a:cs typeface="Consolas" pitchFamily="49" charset="0"/>
              </a:rPr>
              <a:t>floating-suffix</a:t>
            </a:r>
            <a:r>
              <a:rPr lang="en-US" altLang="ko-KR" sz="2000" strike="dblStrike" dirty="0">
                <a:latin typeface="Consolas" pitchFamily="49" charset="0"/>
                <a:cs typeface="Consolas" pitchFamily="49" charset="0"/>
              </a:rPr>
              <a:t>?</a:t>
            </a:r>
          </a:p>
          <a:p>
            <a:pPr marL="0" indent="0">
              <a:buNone/>
            </a:pPr>
            <a:endParaRPr lang="en-US" altLang="ko-KR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fractional-constant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ko-KR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	  (digit-sequence? '.' digit-sequence ) 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/ (digit-sequence '.')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ko-KR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exponent-part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('e' / 'E')  ('+'/'-')? 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digit-sequence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ko-KR" sz="2000" dirty="0" smtClean="0">
                <a:latin typeface="Consolas" pitchFamily="49" charset="0"/>
                <a:cs typeface="Consolas" pitchFamily="49" charset="0"/>
              </a:rPr>
            </a:br>
            <a:endParaRPr lang="en-US" altLang="ko-KR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digit-sequence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digit+</a:t>
            </a:r>
            <a:endParaRPr lang="ko-KR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149080"/>
            <a:ext cx="655272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FloatingLiteralParser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string input;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pos;</a:t>
            </a:r>
          </a:p>
          <a:p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floatingLiteral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  // current 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input.charAt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(pos)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...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716016" y="3284984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04048" y="32129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76256" y="836712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floating-suffix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516216" y="836712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grammar</a:t>
            </a:r>
          </a:p>
          <a:p>
            <a:pPr lvl="1"/>
            <a:r>
              <a:rPr lang="en-US" altLang="ko-KR" dirty="0" smtClean="0"/>
              <a:t>context-free, regular, parsing expression</a:t>
            </a:r>
          </a:p>
          <a:p>
            <a:r>
              <a:rPr lang="en-US" altLang="ko-KR" dirty="0" smtClean="0"/>
              <a:t>parser (recursive descent)</a:t>
            </a:r>
          </a:p>
          <a:p>
            <a:pPr lvl="1"/>
            <a:r>
              <a:rPr lang="en-US" altLang="ko-KR" dirty="0" smtClean="0"/>
              <a:t>one </a:t>
            </a:r>
            <a:r>
              <a:rPr lang="en-US" altLang="ko-KR" dirty="0" err="1" smtClean="0"/>
              <a:t>lookahead</a:t>
            </a:r>
            <a:r>
              <a:rPr lang="en-US" altLang="ko-KR" dirty="0" smtClean="0"/>
              <a:t>  (no backtracking)</a:t>
            </a:r>
          </a:p>
          <a:p>
            <a:pPr lvl="1"/>
            <a:r>
              <a:rPr lang="en-US" altLang="ko-KR" b="1" dirty="0" smtClean="0"/>
              <a:t>unlimited LA with backtracking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445</Words>
  <Application>Microsoft Office PowerPoint</Application>
  <PresentationFormat>화면 슬라이드 쇼(4:3)</PresentationFormat>
  <Paragraphs>135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Parsing expression grammar</vt:lpstr>
      <vt:lpstr>Parsing</vt:lpstr>
      <vt:lpstr>XML Parser</vt:lpstr>
      <vt:lpstr>슬라이드 4</vt:lpstr>
      <vt:lpstr>슬라이드 5</vt:lpstr>
      <vt:lpstr>슬라이드 6</vt:lpstr>
      <vt:lpstr>정리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</dc:title>
  <dc:creator>jooyung.han</dc:creator>
  <cp:lastModifiedBy>jooyung.han</cp:lastModifiedBy>
  <cp:revision>17</cp:revision>
  <dcterms:created xsi:type="dcterms:W3CDTF">2012-07-19T04:05:29Z</dcterms:created>
  <dcterms:modified xsi:type="dcterms:W3CDTF">2012-07-19T06:38:33Z</dcterms:modified>
</cp:coreProperties>
</file>