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D5F0-7AF9-486F-A0CE-3DD4C839BD0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9F15-4A33-4522-BB18-C74BB22B4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프로젝트 발표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2021180039 </a:t>
            </a:r>
            <a:r>
              <a:rPr lang="ko-KR" altLang="en-US" dirty="0" err="1" smtClean="0"/>
              <a:t>주시온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부스터</a:t>
            </a:r>
            <a:r>
              <a:rPr lang="ko-KR" altLang="en-US" dirty="0" smtClean="0"/>
              <a:t> 아이템을 사용하면 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플레이어의 키 입력을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선수의 속도가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빨라짐</a:t>
            </a:r>
            <a:endParaRPr lang="en-US" altLang="ko-KR" dirty="0" smtClean="0"/>
          </a:p>
          <a:p>
            <a:r>
              <a:rPr lang="ko-KR" altLang="en-US" dirty="0" err="1" smtClean="0"/>
              <a:t>부스터</a:t>
            </a:r>
            <a:r>
              <a:rPr lang="ko-KR" altLang="en-US" dirty="0" smtClean="0"/>
              <a:t> 상태에서 지뢰를 밟을 경우 </a:t>
            </a:r>
            <a:r>
              <a:rPr lang="ko-KR" altLang="en-US" dirty="0" err="1" smtClean="0"/>
              <a:t>부스터</a:t>
            </a:r>
            <a:r>
              <a:rPr lang="ko-KR" altLang="en-US" dirty="0" smtClean="0"/>
              <a:t> 상태가 바로 종료됨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부스터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방어막 아이템 사용 시 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지뢰 아이템에 면역이 됨</a:t>
            </a:r>
            <a:endParaRPr lang="en-US" altLang="ko-KR" dirty="0" smtClean="0"/>
          </a:p>
          <a:p>
            <a:r>
              <a:rPr lang="ko-KR" altLang="en-US" dirty="0" smtClean="0"/>
              <a:t>단 </a:t>
            </a:r>
            <a:r>
              <a:rPr lang="ko-KR" altLang="en-US" dirty="0" err="1" smtClean="0"/>
              <a:t>부스트</a:t>
            </a:r>
            <a:r>
              <a:rPr lang="ko-KR" altLang="en-US" dirty="0" smtClean="0"/>
              <a:t> 상태에서는 방어막 아이템을 사용할 수 없음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방어막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선수가 모두 결승선에 도착하고 나면 두 선수의 성적을 시간으로 표시하고 승자를 출력함</a:t>
            </a:r>
            <a:endParaRPr lang="en-US" altLang="ko-KR" dirty="0" smtClean="0"/>
          </a:p>
          <a:p>
            <a:r>
              <a:rPr lang="ko-KR" altLang="en-US" dirty="0" smtClean="0"/>
              <a:t>일정 시간이 지나면 다시 타이틀로 돌아감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결과창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게임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4492456" cy="3286148"/>
          </a:xfrm>
          <a:prstGeom prst="rect">
            <a:avLst/>
          </a:prstGeom>
        </p:spPr>
      </p:pic>
      <p:pic>
        <p:nvPicPr>
          <p:cNvPr id="5" name="그림 4" descr="게임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"/>
            <a:ext cx="45720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478632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</a:t>
            </a:r>
            <a:r>
              <a:rPr lang="ko-KR" altLang="en-US" dirty="0" smtClean="0"/>
              <a:t>년대에 유행했던 추억의 올림픽 게임을 구현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원버튼</a:t>
            </a:r>
            <a:r>
              <a:rPr lang="ko-KR" altLang="en-US" dirty="0" smtClean="0"/>
              <a:t> 형식의 </a:t>
            </a:r>
            <a:r>
              <a:rPr lang="en-US" altLang="ko-KR" dirty="0" smtClean="0"/>
              <a:t>1vs1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봇과</a:t>
            </a:r>
            <a:r>
              <a:rPr lang="ko-KR" altLang="en-US" dirty="0" smtClean="0"/>
              <a:t> 대전하던 방식을 플레이어와 대결방식으로 바꾸어 재미요소 추가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방해 아이템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부스터</a:t>
            </a:r>
            <a:r>
              <a:rPr lang="ko-KR" altLang="en-US" dirty="0" smtClean="0"/>
              <a:t> 아이템 등 색다른 재미요소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4782" y="371475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게임 </a:t>
            </a:r>
            <a:r>
              <a:rPr lang="ko-KR" alt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컨셉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〮 게임 시작 시 두 레인에서 선수들이 출발함</a:t>
            </a:r>
            <a:endParaRPr lang="en-US" altLang="ko-KR" dirty="0" smtClean="0"/>
          </a:p>
          <a:p>
            <a:r>
              <a:rPr lang="en-US" altLang="ko-KR" dirty="0" smtClean="0"/>
              <a:t>〮 </a:t>
            </a:r>
            <a:r>
              <a:rPr lang="ko-KR" altLang="en-US" dirty="0" smtClean="0"/>
              <a:t>누가 더 빠르게 가고 있는지 실시간으로 출력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/>
              <a:t> </a:t>
            </a:r>
            <a:r>
              <a:rPr lang="ko-KR" altLang="en-US" dirty="0" smtClean="0"/>
              <a:t>결승선까지 도착하기 위해서는 버튼을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회 입력해야 함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회를 더 빠르게 입력한 사람이 승리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게임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14290"/>
            <a:ext cx="4071966" cy="3254093"/>
          </a:xfrm>
          <a:prstGeom prst="rect">
            <a:avLst/>
          </a:prstGeom>
        </p:spPr>
      </p:pic>
      <p:pic>
        <p:nvPicPr>
          <p:cNvPr id="6" name="그림 5" descr="게임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3500438"/>
            <a:ext cx="4000528" cy="3202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〮 현대의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게임처럼 아이템을 획득하여 상대를 방해하거나 </a:t>
            </a:r>
            <a:r>
              <a:rPr lang="ko-KR" altLang="en-US" dirty="0" err="1" smtClean="0"/>
              <a:t>부스트를</a:t>
            </a:r>
            <a:r>
              <a:rPr lang="ko-KR" altLang="en-US" dirty="0" smtClean="0"/>
              <a:t> 사용할 수 있음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상대의 레인에 지뢰를 설치하여 상대를 버튼입력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회 만큼 후퇴시킴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부스트를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자신의 버튼 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되게 만듦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아이템은 자신의 레인에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생성되어 일정시간 유지되다가 사라짐</a:t>
            </a:r>
            <a:endParaRPr lang="ko-KR" altLang="en-US" dirty="0"/>
          </a:p>
        </p:txBody>
      </p:sp>
      <p:pic>
        <p:nvPicPr>
          <p:cNvPr id="7" name="그림 6" descr="게임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857232"/>
            <a:ext cx="5435500" cy="2500330"/>
          </a:xfrm>
          <a:prstGeom prst="rect">
            <a:avLst/>
          </a:prstGeom>
        </p:spPr>
      </p:pic>
      <p:pic>
        <p:nvPicPr>
          <p:cNvPr id="8" name="그림 7" descr="게임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3571876"/>
            <a:ext cx="5300906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〮 두 선수가 모두 결승선에 들어올 시 게임 종료</a:t>
            </a:r>
            <a:endParaRPr lang="en-US" altLang="ko-KR" dirty="0" smtClean="0"/>
          </a:p>
          <a:p>
            <a:r>
              <a:rPr lang="ko-KR" altLang="ko-KR" dirty="0" smtClean="0"/>
              <a:t>〮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각자의 기록을 시간으로 화면에 출력한 뒤 어떤 플레이어가 승리했는지 결과를 출력</a:t>
            </a:r>
            <a:endParaRPr lang="ko-KR" altLang="en-US" dirty="0"/>
          </a:p>
        </p:txBody>
      </p:sp>
      <p:pic>
        <p:nvPicPr>
          <p:cNvPr id="7" name="그림 6" descr="게임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857232"/>
            <a:ext cx="5307477" cy="4258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575050" y="273050"/>
          <a:ext cx="5111750" cy="5870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6950"/>
                <a:gridCol w="4114800"/>
              </a:tblGrid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en-US" altLang="ko-K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/>
                        <a:t>월드 </a:t>
                      </a:r>
                      <a:r>
                        <a:rPr lang="ko-KR" altLang="en-US" sz="1400" b="0" dirty="0" err="1" smtClean="0"/>
                        <a:t>랜더링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게임 루프 등 기본구조 설계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선수 객체 생성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선수 </a:t>
                      </a:r>
                      <a:r>
                        <a:rPr lang="en-US" altLang="ko-KR" sz="1400" dirty="0" err="1" smtClean="0"/>
                        <a:t>StateMachine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개발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아이템 객체 생성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아이템 획득 및 작동방식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아이템과 선수 </a:t>
                      </a:r>
                      <a:r>
                        <a:rPr lang="en-US" altLang="ko-KR" sz="1400" dirty="0" smtClean="0"/>
                        <a:t>State </a:t>
                      </a:r>
                      <a:r>
                        <a:rPr lang="ko-KR" altLang="en-US" sz="1400" dirty="0" smtClean="0"/>
                        <a:t>상호작용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게임 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및 타이틀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err="1" smtClean="0"/>
                        <a:t>인게임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err="1" smtClean="0"/>
                        <a:t>결과창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플로우구현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73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최종 테스트 및 디버깅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타이틀 화면에서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키 입력하여 게임 시작</a:t>
            </a:r>
            <a:endParaRPr lang="en-US" altLang="ko-KR" dirty="0" smtClean="0"/>
          </a:p>
          <a:p>
            <a:r>
              <a:rPr lang="en-US" altLang="ko-KR" dirty="0" smtClean="0"/>
              <a:t>321 start</a:t>
            </a:r>
            <a:r>
              <a:rPr lang="ko-KR" altLang="en-US" dirty="0" smtClean="0"/>
              <a:t>로 출발</a:t>
            </a:r>
            <a:endParaRPr lang="en-US" altLang="ko-KR" dirty="0" smtClean="0"/>
          </a:p>
          <a:p>
            <a:r>
              <a:rPr lang="ko-KR" altLang="en-US" dirty="0" smtClean="0"/>
              <a:t>플레이어 각자 지정된 키를 입력하여 앞으로 전진</a:t>
            </a:r>
            <a:endParaRPr lang="en-US" altLang="ko-KR" dirty="0" smtClean="0"/>
          </a:p>
          <a:p>
            <a:r>
              <a:rPr lang="ko-KR" altLang="en-US" dirty="0" smtClean="0"/>
              <a:t>결승선에 도착하려면 키를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회 입력해야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선수 모두 결승선에 도착하면 게임 종료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레인의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위치에 랜덤 아이템 생성</a:t>
            </a:r>
            <a:endParaRPr lang="en-US" altLang="ko-KR" dirty="0" smtClean="0"/>
          </a:p>
          <a:p>
            <a:r>
              <a:rPr lang="ko-KR" altLang="en-US" dirty="0" smtClean="0"/>
              <a:t>아이템은 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유지되다가 사라짐</a:t>
            </a:r>
            <a:endParaRPr lang="en-US" altLang="ko-KR" dirty="0" smtClean="0"/>
          </a:p>
          <a:p>
            <a:r>
              <a:rPr lang="ko-KR" altLang="en-US" dirty="0" smtClean="0"/>
              <a:t>아이템이 유지되는 동안 캐릭터가 아이템의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동일해지면 아이템 획득</a:t>
            </a:r>
            <a:endParaRPr lang="en-US" altLang="ko-KR" dirty="0" smtClean="0"/>
          </a:p>
          <a:p>
            <a:r>
              <a:rPr lang="ko-KR" altLang="en-US" dirty="0" smtClean="0"/>
              <a:t>아이템 사용 키를 입력하여 원하는 타이밍에 아이템 사용 가능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아이템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지뢰 아이템을 사용하면 상대 레인의 상대 선수 앞쪽에 지뢰를 설치함</a:t>
            </a:r>
            <a:endParaRPr lang="en-US" altLang="ko-KR" dirty="0" smtClean="0"/>
          </a:p>
          <a:p>
            <a:r>
              <a:rPr lang="ko-KR" altLang="en-US" dirty="0" smtClean="0"/>
              <a:t>선수가 지뢰를 밟으면 폭발이 일어나면서 뒤로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입력만큼 물러남</a:t>
            </a:r>
            <a:endParaRPr lang="en-US" altLang="ko-KR" dirty="0" smtClean="0"/>
          </a:p>
          <a:p>
            <a:r>
              <a:rPr lang="ko-KR" altLang="en-US" dirty="0" smtClean="0"/>
              <a:t>아이템과 마찬가지로 일정시간만 유지되다가 사라짐</a:t>
            </a:r>
            <a:endParaRPr lang="en-US" altLang="ko-KR" dirty="0" smtClean="0"/>
          </a:p>
          <a:p>
            <a:r>
              <a:rPr lang="ko-KR" altLang="en-US" dirty="0" smtClean="0"/>
              <a:t>상대 앞쪽에 공간이 많은 초반에 사용하면 불리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지뢰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395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1차 프로젝트 발표</vt:lpstr>
      <vt:lpstr>슬라이드 2</vt:lpstr>
      <vt:lpstr>예상 게임 진행 흐름</vt:lpstr>
      <vt:lpstr>예상 게임 진행 흐름</vt:lpstr>
      <vt:lpstr>예상 게임 진행 흐름</vt:lpstr>
      <vt:lpstr>개발 일정</vt:lpstr>
      <vt:lpstr>게임 기획서</vt:lpstr>
      <vt:lpstr>게임 기획서</vt:lpstr>
      <vt:lpstr>게임 기획서</vt:lpstr>
      <vt:lpstr>게임 기획서</vt:lpstr>
      <vt:lpstr>게임 기획서</vt:lpstr>
      <vt:lpstr>게임 기획서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프로젝트 발표</dc:title>
  <dc:creator>Zion</dc:creator>
  <cp:lastModifiedBy>Zion</cp:lastModifiedBy>
  <cp:revision>8</cp:revision>
  <dcterms:created xsi:type="dcterms:W3CDTF">2023-10-15T01:31:31Z</dcterms:created>
  <dcterms:modified xsi:type="dcterms:W3CDTF">2023-10-15T02:43:35Z</dcterms:modified>
</cp:coreProperties>
</file>