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78000" y="100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Trabalho de chatbots - até 3 pessoas - 16/05 até as 23:59</a:t>
            </a:r>
            <a:endParaRPr/>
          </a:p>
        </p:txBody>
      </p:sp>
      <p:sp>
        <p:nvSpPr>
          <p:cNvPr id="55" name="Google Shape;55;p13"/>
          <p:cNvSpPr txBox="1"/>
          <p:nvPr>
            <p:ph idx="1" type="body"/>
          </p:nvPr>
        </p:nvSpPr>
        <p:spPr>
          <a:xfrm>
            <a:off x="339850" y="723250"/>
            <a:ext cx="8520600" cy="42867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AutoNum type="arabicParenR"/>
            </a:pPr>
            <a:r>
              <a:rPr lang="es" sz="1500"/>
              <a:t>Construir um chatbot em portugues utilizando qualquer uma das tecnologias vistas em sala (rasa, watson, dialog flow, luis...se for usar algo diferente me avisar por email) com pelo menos 10 intenções;</a:t>
            </a:r>
            <a:endParaRPr sz="1500"/>
          </a:p>
          <a:p>
            <a:pPr indent="-323850" lvl="0" marL="457200" rtl="0" algn="l">
              <a:lnSpc>
                <a:spcPct val="115000"/>
              </a:lnSpc>
              <a:spcBef>
                <a:spcPts val="0"/>
              </a:spcBef>
              <a:spcAft>
                <a:spcPts val="0"/>
              </a:spcAft>
              <a:buSzPts val="1500"/>
              <a:buAutoNum type="arabicParenR"/>
            </a:pPr>
            <a:r>
              <a:rPr lang="es" sz="1500"/>
              <a:t>Requisitos:</a:t>
            </a:r>
            <a:br>
              <a:rPr lang="es" sz="1500"/>
            </a:br>
            <a:r>
              <a:rPr lang="es" sz="1500">
                <a:solidFill>
                  <a:srgbClr val="000000"/>
                </a:solidFill>
              </a:rPr>
              <a:t>O bot deve ser de domínio fechado (menos restaurantes);</a:t>
            </a:r>
            <a:endParaRPr sz="1500">
              <a:solidFill>
                <a:srgbClr val="000000"/>
              </a:solidFill>
            </a:endParaRPr>
          </a:p>
          <a:p>
            <a:pPr indent="0" lvl="0" marL="0" rtl="0" algn="l">
              <a:lnSpc>
                <a:spcPct val="115000"/>
              </a:lnSpc>
              <a:spcBef>
                <a:spcPts val="1200"/>
              </a:spcBef>
              <a:spcAft>
                <a:spcPts val="0"/>
              </a:spcAft>
              <a:buSzPts val="1800"/>
              <a:buNone/>
            </a:pPr>
            <a:r>
              <a:rPr lang="es" sz="1500">
                <a:solidFill>
                  <a:srgbClr val="000000"/>
                </a:solidFill>
              </a:rPr>
              <a:t>	O bot deve ter uma UI (aplicativo, web, etc);</a:t>
            </a:r>
            <a:endParaRPr sz="1500">
              <a:solidFill>
                <a:srgbClr val="000000"/>
              </a:solidFill>
            </a:endParaRPr>
          </a:p>
          <a:p>
            <a:pPr indent="0" lvl="0" marL="0" rtl="0" algn="l">
              <a:lnSpc>
                <a:spcPct val="115000"/>
              </a:lnSpc>
              <a:spcBef>
                <a:spcPts val="1200"/>
              </a:spcBef>
              <a:spcAft>
                <a:spcPts val="0"/>
              </a:spcAft>
              <a:buSzPts val="1800"/>
              <a:buNone/>
            </a:pPr>
            <a:r>
              <a:rPr lang="es" sz="1500"/>
              <a:t>	O bot deve ter integração com algum tipo de WS (local ou público...pode ser um mock);</a:t>
            </a:r>
            <a:endParaRPr sz="1500"/>
          </a:p>
          <a:p>
            <a:pPr indent="0" lvl="0" marL="0" rtl="0" algn="l">
              <a:lnSpc>
                <a:spcPct val="115000"/>
              </a:lnSpc>
              <a:spcBef>
                <a:spcPts val="1200"/>
              </a:spcBef>
              <a:spcAft>
                <a:spcPts val="0"/>
              </a:spcAft>
              <a:buSzPts val="1800"/>
              <a:buNone/>
            </a:pPr>
            <a:r>
              <a:rPr lang="es" sz="1500"/>
              <a:t>	O bot deve armazenar as conversas do usuário de alguma forma para usar no item 3;</a:t>
            </a:r>
            <a:endParaRPr sz="1500"/>
          </a:p>
          <a:p>
            <a:pPr indent="0" lvl="0" marL="0" rtl="0" algn="l">
              <a:lnSpc>
                <a:spcPct val="115000"/>
              </a:lnSpc>
              <a:spcBef>
                <a:spcPts val="1200"/>
              </a:spcBef>
              <a:spcAft>
                <a:spcPts val="0"/>
              </a:spcAft>
              <a:buSzPts val="1800"/>
              <a:buNone/>
            </a:pPr>
            <a:r>
              <a:rPr lang="es" sz="1500"/>
              <a:t>	Explicar arquitetura em um doc;</a:t>
            </a:r>
            <a:endParaRPr sz="1500"/>
          </a:p>
          <a:p>
            <a:pPr indent="-371475" lvl="0" marL="540000" rtl="0" algn="l">
              <a:lnSpc>
                <a:spcPct val="115000"/>
              </a:lnSpc>
              <a:spcBef>
                <a:spcPts val="1200"/>
              </a:spcBef>
              <a:spcAft>
                <a:spcPts val="0"/>
              </a:spcAft>
              <a:buNone/>
            </a:pPr>
            <a:r>
              <a:rPr lang="es" sz="1500"/>
              <a:t>3) Deverá ser criado um jupyter contendo pelo menos 3 indicadores ou métricas de conversas com o chatbot demonstradas através de gráficos;</a:t>
            </a:r>
            <a:endParaRPr sz="1500"/>
          </a:p>
          <a:p>
            <a:pPr indent="0" lvl="0" marL="457200" rtl="0" algn="l">
              <a:lnSpc>
                <a:spcPct val="115000"/>
              </a:lnSpc>
              <a:spcBef>
                <a:spcPts val="1200"/>
              </a:spcBef>
              <a:spcAft>
                <a:spcPts val="1200"/>
              </a:spcAft>
              <a:buSzPts val="18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1988850" y="60925"/>
            <a:ext cx="5419562"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253300"/>
            <a:ext cx="8520600" cy="4315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s"/>
              <a:t>Entregas:</a:t>
            </a:r>
            <a:endParaRPr/>
          </a:p>
          <a:p>
            <a:pPr indent="0" lvl="0" marL="0" rtl="0" algn="l">
              <a:lnSpc>
                <a:spcPct val="115000"/>
              </a:lnSpc>
              <a:spcBef>
                <a:spcPts val="1200"/>
              </a:spcBef>
              <a:spcAft>
                <a:spcPts val="0"/>
              </a:spcAft>
              <a:buSzPts val="1800"/>
              <a:buNone/>
            </a:pPr>
            <a:r>
              <a:rPr lang="es"/>
              <a:t>pdf do fluxo de dialogo ;</a:t>
            </a:r>
            <a:endParaRPr/>
          </a:p>
          <a:p>
            <a:pPr indent="0" lvl="0" marL="0" rtl="0" algn="l">
              <a:lnSpc>
                <a:spcPct val="115000"/>
              </a:lnSpc>
              <a:spcBef>
                <a:spcPts val="1200"/>
              </a:spcBef>
              <a:spcAft>
                <a:spcPts val="0"/>
              </a:spcAft>
              <a:buSzPts val="1800"/>
              <a:buNone/>
            </a:pPr>
            <a:r>
              <a:rPr lang="es"/>
              <a:t>fonte do projeto no github (frontend, backend, se for watson deve conter o json do bot, se for rasa o projeto todo menos o modelo);</a:t>
            </a:r>
            <a:endParaRPr/>
          </a:p>
          <a:p>
            <a:pPr indent="0" lvl="0" marL="0" rtl="0" algn="l">
              <a:lnSpc>
                <a:spcPct val="115000"/>
              </a:lnSpc>
              <a:spcBef>
                <a:spcPts val="1200"/>
              </a:spcBef>
              <a:spcAft>
                <a:spcPts val="0"/>
              </a:spcAft>
              <a:buSzPts val="1800"/>
              <a:buNone/>
            </a:pPr>
            <a:r>
              <a:rPr lang="es"/>
              <a:t>jupyter notebook com os indicadores/métricas no github;</a:t>
            </a:r>
            <a:endParaRPr/>
          </a:p>
          <a:p>
            <a:pPr indent="0" lvl="0" marL="0" rtl="0" algn="l">
              <a:lnSpc>
                <a:spcPct val="115000"/>
              </a:lnSpc>
              <a:spcBef>
                <a:spcPts val="1200"/>
              </a:spcBef>
              <a:spcAft>
                <a:spcPts val="0"/>
              </a:spcAft>
              <a:buSzPts val="1800"/>
              <a:buNone/>
            </a:pPr>
            <a:r>
              <a:rPr lang="es"/>
              <a:t>se a persistência for feita na cloud, não precisa demonstrar como, basta deixar claro no readme.md ou documentacao e se houver conversão, faze-la dentro do jupyter;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s"/>
              <a:t>franco.cr@gmail.com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