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1" r:id="rId3"/>
    <p:sldId id="271" r:id="rId4"/>
    <p:sldId id="292" r:id="rId5"/>
    <p:sldId id="275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72" r:id="rId14"/>
    <p:sldId id="283" r:id="rId15"/>
    <p:sldId id="284" r:id="rId16"/>
    <p:sldId id="286" r:id="rId17"/>
    <p:sldId id="287" r:id="rId18"/>
    <p:sldId id="289" r:id="rId19"/>
    <p:sldId id="291" r:id="rId20"/>
    <p:sldId id="257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D8"/>
    <a:srgbClr val="4289D8"/>
    <a:srgbClr val="8CB3D8"/>
    <a:srgbClr val="78B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A481D-D16E-9249-97F2-DA426EA13074}" v="2" dt="2025-04-01T15:24:02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74" autoAdjust="0"/>
    <p:restoredTop sz="86395" autoAdjust="0"/>
  </p:normalViewPr>
  <p:slideViewPr>
    <p:cSldViewPr snapToGrid="0">
      <p:cViewPr varScale="1">
        <p:scale>
          <a:sx n="110" d="100"/>
          <a:sy n="110" d="100"/>
        </p:scale>
        <p:origin x="528" y="168"/>
      </p:cViewPr>
      <p:guideLst>
        <p:guide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9" d="100"/>
          <a:sy n="119" d="100"/>
        </p:scale>
        <p:origin x="493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o Pisařovic" userId="76a721cc-72fa-4b7a-b2b6-0632854c1632" providerId="ADAL" clId="{D6CA9F8E-07B6-0640-9629-186F7FE10898}"/>
    <pc:docChg chg="undo custSel mod addSld delSld modSld sldOrd">
      <pc:chgData name="Ivo Pisařovic" userId="76a721cc-72fa-4b7a-b2b6-0632854c1632" providerId="ADAL" clId="{D6CA9F8E-07B6-0640-9629-186F7FE10898}" dt="2020-11-09T10:53:21.837" v="2120" actId="20577"/>
      <pc:docMkLst>
        <pc:docMk/>
      </pc:docMkLst>
      <pc:sldChg chg="addSp delSp modSp del mod">
        <pc:chgData name="Ivo Pisařovic" userId="76a721cc-72fa-4b7a-b2b6-0632854c1632" providerId="ADAL" clId="{D6CA9F8E-07B6-0640-9629-186F7FE10898}" dt="2020-11-09T10:51:21.856" v="2085" actId="2696"/>
        <pc:sldMkLst>
          <pc:docMk/>
          <pc:sldMk cId="437023014" sldId="258"/>
        </pc:sldMkLst>
      </pc:sldChg>
      <pc:sldChg chg="addSp modSp mod modAnim">
        <pc:chgData name="Ivo Pisařovic" userId="76a721cc-72fa-4b7a-b2b6-0632854c1632" providerId="ADAL" clId="{D6CA9F8E-07B6-0640-9629-186F7FE10898}" dt="2020-11-09T10:27:12.994" v="1818" actId="20577"/>
        <pc:sldMkLst>
          <pc:docMk/>
          <pc:sldMk cId="59161488" sldId="259"/>
        </pc:sldMkLst>
      </pc:sldChg>
      <pc:sldChg chg="modSp">
        <pc:chgData name="Ivo Pisařovic" userId="76a721cc-72fa-4b7a-b2b6-0632854c1632" providerId="ADAL" clId="{D6CA9F8E-07B6-0640-9629-186F7FE10898}" dt="2020-11-09T09:45:24.260" v="902"/>
        <pc:sldMkLst>
          <pc:docMk/>
          <pc:sldMk cId="2908495928" sldId="260"/>
        </pc:sldMkLst>
      </pc:sldChg>
      <pc:sldChg chg="modSp mod">
        <pc:chgData name="Ivo Pisařovic" userId="76a721cc-72fa-4b7a-b2b6-0632854c1632" providerId="ADAL" clId="{D6CA9F8E-07B6-0640-9629-186F7FE10898}" dt="2020-11-09T10:05:48.688" v="1799" actId="20577"/>
        <pc:sldMkLst>
          <pc:docMk/>
          <pc:sldMk cId="3811842653" sldId="261"/>
        </pc:sldMkLst>
      </pc:sldChg>
      <pc:sldChg chg="addSp delSp modSp new mod modClrScheme chgLayout">
        <pc:chgData name="Ivo Pisařovic" userId="76a721cc-72fa-4b7a-b2b6-0632854c1632" providerId="ADAL" clId="{D6CA9F8E-07B6-0640-9629-186F7FE10898}" dt="2020-11-09T08:59:28.791" v="42" actId="20577"/>
        <pc:sldMkLst>
          <pc:docMk/>
          <pc:sldMk cId="77477923" sldId="262"/>
        </pc:sldMkLst>
      </pc:sldChg>
      <pc:sldChg chg="addSp delSp modSp new del mod modClrScheme chgLayout">
        <pc:chgData name="Ivo Pisařovic" userId="76a721cc-72fa-4b7a-b2b6-0632854c1632" providerId="ADAL" clId="{D6CA9F8E-07B6-0640-9629-186F7FE10898}" dt="2020-11-09T10:31:35.085" v="1847" actId="2696"/>
        <pc:sldMkLst>
          <pc:docMk/>
          <pc:sldMk cId="2595490997" sldId="263"/>
        </pc:sldMkLst>
      </pc:sldChg>
      <pc:sldChg chg="addSp modSp new del mod">
        <pc:chgData name="Ivo Pisařovic" userId="76a721cc-72fa-4b7a-b2b6-0632854c1632" providerId="ADAL" clId="{D6CA9F8E-07B6-0640-9629-186F7FE10898}" dt="2020-11-09T09:17:27.477" v="458" actId="2696"/>
        <pc:sldMkLst>
          <pc:docMk/>
          <pc:sldMk cId="370956767" sldId="264"/>
        </pc:sldMkLst>
      </pc:sldChg>
      <pc:sldChg chg="addSp delSp modSp new mod ord">
        <pc:chgData name="Ivo Pisařovic" userId="76a721cc-72fa-4b7a-b2b6-0632854c1632" providerId="ADAL" clId="{D6CA9F8E-07B6-0640-9629-186F7FE10898}" dt="2020-11-09T10:33:24.165" v="1849" actId="20578"/>
        <pc:sldMkLst>
          <pc:docMk/>
          <pc:sldMk cId="2638792752" sldId="265"/>
        </pc:sldMkLst>
      </pc:sldChg>
      <pc:sldChg chg="addSp delSp modSp new mod">
        <pc:chgData name="Ivo Pisařovic" userId="76a721cc-72fa-4b7a-b2b6-0632854c1632" providerId="ADAL" clId="{D6CA9F8E-07B6-0640-9629-186F7FE10898}" dt="2020-11-09T10:51:56.628" v="2097" actId="20577"/>
        <pc:sldMkLst>
          <pc:docMk/>
          <pc:sldMk cId="2889211697" sldId="266"/>
        </pc:sldMkLst>
      </pc:sldChg>
      <pc:sldChg chg="modSp new mod">
        <pc:chgData name="Ivo Pisařovic" userId="76a721cc-72fa-4b7a-b2b6-0632854c1632" providerId="ADAL" clId="{D6CA9F8E-07B6-0640-9629-186F7FE10898}" dt="2020-11-09T10:35:52.455" v="1886" actId="20577"/>
        <pc:sldMkLst>
          <pc:docMk/>
          <pc:sldMk cId="2115092905" sldId="267"/>
        </pc:sldMkLst>
      </pc:sldChg>
      <pc:sldChg chg="addSp delSp modSp new mod ord modNotesTx">
        <pc:chgData name="Ivo Pisařovic" userId="76a721cc-72fa-4b7a-b2b6-0632854c1632" providerId="ADAL" clId="{D6CA9F8E-07B6-0640-9629-186F7FE10898}" dt="2020-11-09T09:45:24.260" v="902"/>
        <pc:sldMkLst>
          <pc:docMk/>
          <pc:sldMk cId="2706984000" sldId="268"/>
        </pc:sldMkLst>
      </pc:sldChg>
      <pc:sldChg chg="addSp delSp modSp new del mod modAnim">
        <pc:chgData name="Ivo Pisařovic" userId="76a721cc-72fa-4b7a-b2b6-0632854c1632" providerId="ADAL" clId="{D6CA9F8E-07B6-0640-9629-186F7FE10898}" dt="2020-11-09T09:32:57.172" v="793" actId="2696"/>
        <pc:sldMkLst>
          <pc:docMk/>
          <pc:sldMk cId="2161334686" sldId="269"/>
        </pc:sldMkLst>
      </pc:sldChg>
      <pc:sldChg chg="addSp delSp modSp new mod ord">
        <pc:chgData name="Ivo Pisařovic" userId="76a721cc-72fa-4b7a-b2b6-0632854c1632" providerId="ADAL" clId="{D6CA9F8E-07B6-0640-9629-186F7FE10898}" dt="2020-11-09T10:53:21.837" v="2120" actId="20577"/>
        <pc:sldMkLst>
          <pc:docMk/>
          <pc:sldMk cId="1520042867" sldId="270"/>
        </pc:sldMkLst>
      </pc:sldChg>
      <pc:sldChg chg="addSp delSp modSp new mod modClrScheme chgLayout">
        <pc:chgData name="Ivo Pisařovic" userId="76a721cc-72fa-4b7a-b2b6-0632854c1632" providerId="ADAL" clId="{D6CA9F8E-07B6-0640-9629-186F7FE10898}" dt="2020-11-09T10:06:08.732" v="1801" actId="20577"/>
        <pc:sldMkLst>
          <pc:docMk/>
          <pc:sldMk cId="2140600164" sldId="271"/>
        </pc:sldMkLst>
      </pc:sldChg>
      <pc:sldChg chg="modSp add mod">
        <pc:chgData name="Ivo Pisařovic" userId="76a721cc-72fa-4b7a-b2b6-0632854c1632" providerId="ADAL" clId="{D6CA9F8E-07B6-0640-9629-186F7FE10898}" dt="2020-11-09T10:06:18.588" v="1802" actId="20577"/>
        <pc:sldMkLst>
          <pc:docMk/>
          <pc:sldMk cId="222569231" sldId="272"/>
        </pc:sldMkLst>
      </pc:sldChg>
      <pc:sldChg chg="modSp add mod">
        <pc:chgData name="Ivo Pisařovic" userId="76a721cc-72fa-4b7a-b2b6-0632854c1632" providerId="ADAL" clId="{D6CA9F8E-07B6-0640-9629-186F7FE10898}" dt="2020-11-09T10:06:23.406" v="1804" actId="20577"/>
        <pc:sldMkLst>
          <pc:docMk/>
          <pc:sldMk cId="3179331255" sldId="273"/>
        </pc:sldMkLst>
      </pc:sldChg>
      <pc:sldChg chg="addSp delSp modSp new mod modClrScheme chgLayout">
        <pc:chgData name="Ivo Pisařovic" userId="76a721cc-72fa-4b7a-b2b6-0632854c1632" providerId="ADAL" clId="{D6CA9F8E-07B6-0640-9629-186F7FE10898}" dt="2020-11-09T09:47:12.341" v="1147" actId="20577"/>
        <pc:sldMkLst>
          <pc:docMk/>
          <pc:sldMk cId="678884635" sldId="274"/>
        </pc:sldMkLst>
      </pc:sldChg>
      <pc:sldChg chg="modSp new mod">
        <pc:chgData name="Ivo Pisařovic" userId="76a721cc-72fa-4b7a-b2b6-0632854c1632" providerId="ADAL" clId="{D6CA9F8E-07B6-0640-9629-186F7FE10898}" dt="2020-11-09T10:45:24.319" v="2083" actId="20577"/>
        <pc:sldMkLst>
          <pc:docMk/>
          <pc:sldMk cId="3744973051" sldId="275"/>
        </pc:sldMkLst>
      </pc:sldChg>
      <pc:sldChg chg="addSp delSp modSp new mod">
        <pc:chgData name="Ivo Pisařovic" userId="76a721cc-72fa-4b7a-b2b6-0632854c1632" providerId="ADAL" clId="{D6CA9F8E-07B6-0640-9629-186F7FE10898}" dt="2020-11-09T10:15:49.454" v="1812" actId="404"/>
        <pc:sldMkLst>
          <pc:docMk/>
          <pc:sldMk cId="850587948" sldId="276"/>
        </pc:sldMkLst>
      </pc:sldChg>
      <pc:sldChg chg="addSp delSp modSp new mod">
        <pc:chgData name="Ivo Pisařovic" userId="76a721cc-72fa-4b7a-b2b6-0632854c1632" providerId="ADAL" clId="{D6CA9F8E-07B6-0640-9629-186F7FE10898}" dt="2020-11-09T10:45:11.517" v="2060" actId="20577"/>
        <pc:sldMkLst>
          <pc:docMk/>
          <pc:sldMk cId="533290115" sldId="277"/>
        </pc:sldMkLst>
      </pc:sldChg>
      <pc:sldChg chg="addSp modSp new mod">
        <pc:chgData name="Ivo Pisařovic" userId="76a721cc-72fa-4b7a-b2b6-0632854c1632" providerId="ADAL" clId="{D6CA9F8E-07B6-0640-9629-186F7FE10898}" dt="2020-11-09T10:45:18.584" v="2078" actId="20577"/>
        <pc:sldMkLst>
          <pc:docMk/>
          <pc:sldMk cId="4197032803" sldId="278"/>
        </pc:sldMkLst>
      </pc:sldChg>
      <pc:sldChg chg="addSp delSp modSp new mod">
        <pc:chgData name="Ivo Pisařovic" userId="76a721cc-72fa-4b7a-b2b6-0632854c1632" providerId="ADAL" clId="{D6CA9F8E-07B6-0640-9629-186F7FE10898}" dt="2020-11-09T10:46:19.083" v="2084" actId="20577"/>
        <pc:sldMkLst>
          <pc:docMk/>
          <pc:sldMk cId="435776345" sldId="279"/>
        </pc:sldMkLst>
      </pc:sldChg>
      <pc:sldChg chg="addSp delSp modSp new mod modClrScheme chgLayout">
        <pc:chgData name="Ivo Pisařovic" userId="76a721cc-72fa-4b7a-b2b6-0632854c1632" providerId="ADAL" clId="{D6CA9F8E-07B6-0640-9629-186F7FE10898}" dt="2020-11-09T10:02:21.061" v="1790" actId="1076"/>
        <pc:sldMkLst>
          <pc:docMk/>
          <pc:sldMk cId="3907620518" sldId="280"/>
        </pc:sldMkLst>
      </pc:sldChg>
      <pc:sldChg chg="addSp delSp modSp new mod modClrScheme chgLayout">
        <pc:chgData name="Ivo Pisařovic" userId="76a721cc-72fa-4b7a-b2b6-0632854c1632" providerId="ADAL" clId="{D6CA9F8E-07B6-0640-9629-186F7FE10898}" dt="2020-11-09T10:04:07.564" v="1798" actId="1076"/>
        <pc:sldMkLst>
          <pc:docMk/>
          <pc:sldMk cId="3210524904" sldId="281"/>
        </pc:sldMkLst>
      </pc:sldChg>
    </pc:docChg>
  </pc:docChgLst>
  <pc:docChgLst>
    <pc:chgData name="Ivo Pisařovic" userId="76a721cc-72fa-4b7a-b2b6-0632854c1632" providerId="ADAL" clId="{F4DEB575-1803-EF42-8420-EA6AFE8F4D0A}"/>
    <pc:docChg chg="undo custSel mod addSld delSld modSld sldOrd">
      <pc:chgData name="Ivo Pisařovic" userId="76a721cc-72fa-4b7a-b2b6-0632854c1632" providerId="ADAL" clId="{F4DEB575-1803-EF42-8420-EA6AFE8F4D0A}" dt="2020-11-16T11:55:36.241" v="3562" actId="20577"/>
      <pc:docMkLst>
        <pc:docMk/>
      </pc:docMkLst>
      <pc:sldChg chg="modSp mod">
        <pc:chgData name="Ivo Pisařovic" userId="76a721cc-72fa-4b7a-b2b6-0632854c1632" providerId="ADAL" clId="{F4DEB575-1803-EF42-8420-EA6AFE8F4D0A}" dt="2020-11-16T07:55:14.160" v="37" actId="403"/>
        <pc:sldMkLst>
          <pc:docMk/>
          <pc:sldMk cId="1748433869" sldId="256"/>
        </pc:sldMkLst>
      </pc:sldChg>
      <pc:sldChg chg="add del modAnim">
        <pc:chgData name="Ivo Pisařovic" userId="76a721cc-72fa-4b7a-b2b6-0632854c1632" providerId="ADAL" clId="{F4DEB575-1803-EF42-8420-EA6AFE8F4D0A}" dt="2020-11-16T11:51:52.326" v="3543"/>
        <pc:sldMkLst>
          <pc:docMk/>
          <pc:sldMk cId="2072964142" sldId="257"/>
        </pc:sldMkLst>
      </pc:sldChg>
      <pc:sldChg chg="add del">
        <pc:chgData name="Ivo Pisařovic" userId="76a721cc-72fa-4b7a-b2b6-0632854c1632" providerId="ADAL" clId="{F4DEB575-1803-EF42-8420-EA6AFE8F4D0A}" dt="2020-11-16T08:10:54.232" v="294" actId="2696"/>
        <pc:sldMkLst>
          <pc:docMk/>
          <pc:sldMk cId="59161488" sldId="259"/>
        </pc:sldMkLst>
      </pc:sldChg>
      <pc:sldChg chg="add del">
        <pc:chgData name="Ivo Pisařovic" userId="76a721cc-72fa-4b7a-b2b6-0632854c1632" providerId="ADAL" clId="{F4DEB575-1803-EF42-8420-EA6AFE8F4D0A}" dt="2020-11-16T08:10:54.232" v="294" actId="2696"/>
        <pc:sldMkLst>
          <pc:docMk/>
          <pc:sldMk cId="2908495928" sldId="260"/>
        </pc:sldMkLst>
      </pc:sldChg>
      <pc:sldChg chg="modSp mod modAnim">
        <pc:chgData name="Ivo Pisařovic" userId="76a721cc-72fa-4b7a-b2b6-0632854c1632" providerId="ADAL" clId="{F4DEB575-1803-EF42-8420-EA6AFE8F4D0A}" dt="2020-11-16T11:50:26.722" v="3523"/>
        <pc:sldMkLst>
          <pc:docMk/>
          <pc:sldMk cId="3811842653" sldId="261"/>
        </pc:sldMkLst>
      </pc:sldChg>
      <pc:sldChg chg="add del">
        <pc:chgData name="Ivo Pisařovic" userId="76a721cc-72fa-4b7a-b2b6-0632854c1632" providerId="ADAL" clId="{F4DEB575-1803-EF42-8420-EA6AFE8F4D0A}" dt="2020-11-16T08:10:54.232" v="294" actId="2696"/>
        <pc:sldMkLst>
          <pc:docMk/>
          <pc:sldMk cId="77477923" sldId="262"/>
        </pc:sldMkLst>
      </pc:sldChg>
      <pc:sldChg chg="add del">
        <pc:chgData name="Ivo Pisařovic" userId="76a721cc-72fa-4b7a-b2b6-0632854c1632" providerId="ADAL" clId="{F4DEB575-1803-EF42-8420-EA6AFE8F4D0A}" dt="2020-11-16T08:10:54.232" v="294" actId="2696"/>
        <pc:sldMkLst>
          <pc:docMk/>
          <pc:sldMk cId="2638792752" sldId="265"/>
        </pc:sldMkLst>
      </pc:sldChg>
      <pc:sldChg chg="add del">
        <pc:chgData name="Ivo Pisařovic" userId="76a721cc-72fa-4b7a-b2b6-0632854c1632" providerId="ADAL" clId="{F4DEB575-1803-EF42-8420-EA6AFE8F4D0A}" dt="2020-11-16T08:10:54.232" v="294" actId="2696"/>
        <pc:sldMkLst>
          <pc:docMk/>
          <pc:sldMk cId="2889211697" sldId="266"/>
        </pc:sldMkLst>
      </pc:sldChg>
      <pc:sldChg chg="add del">
        <pc:chgData name="Ivo Pisařovic" userId="76a721cc-72fa-4b7a-b2b6-0632854c1632" providerId="ADAL" clId="{F4DEB575-1803-EF42-8420-EA6AFE8F4D0A}" dt="2020-11-16T08:10:54.232" v="294" actId="2696"/>
        <pc:sldMkLst>
          <pc:docMk/>
          <pc:sldMk cId="2115092905" sldId="267"/>
        </pc:sldMkLst>
      </pc:sldChg>
      <pc:sldChg chg="add del">
        <pc:chgData name="Ivo Pisařovic" userId="76a721cc-72fa-4b7a-b2b6-0632854c1632" providerId="ADAL" clId="{F4DEB575-1803-EF42-8420-EA6AFE8F4D0A}" dt="2020-11-16T08:10:54.232" v="294" actId="2696"/>
        <pc:sldMkLst>
          <pc:docMk/>
          <pc:sldMk cId="2706984000" sldId="268"/>
        </pc:sldMkLst>
      </pc:sldChg>
      <pc:sldChg chg="add del">
        <pc:chgData name="Ivo Pisařovic" userId="76a721cc-72fa-4b7a-b2b6-0632854c1632" providerId="ADAL" clId="{F4DEB575-1803-EF42-8420-EA6AFE8F4D0A}" dt="2020-11-16T08:10:54.232" v="294" actId="2696"/>
        <pc:sldMkLst>
          <pc:docMk/>
          <pc:sldMk cId="1520042867" sldId="270"/>
        </pc:sldMkLst>
      </pc:sldChg>
      <pc:sldChg chg="modSp mod">
        <pc:chgData name="Ivo Pisařovic" userId="76a721cc-72fa-4b7a-b2b6-0632854c1632" providerId="ADAL" clId="{F4DEB575-1803-EF42-8420-EA6AFE8F4D0A}" dt="2020-11-16T09:15:44.895" v="2003" actId="20577"/>
        <pc:sldMkLst>
          <pc:docMk/>
          <pc:sldMk cId="2140600164" sldId="271"/>
        </pc:sldMkLst>
      </pc:sldChg>
      <pc:sldChg chg="add del">
        <pc:chgData name="Ivo Pisařovic" userId="76a721cc-72fa-4b7a-b2b6-0632854c1632" providerId="ADAL" clId="{F4DEB575-1803-EF42-8420-EA6AFE8F4D0A}" dt="2020-11-16T08:10:54.232" v="294" actId="2696"/>
        <pc:sldMkLst>
          <pc:docMk/>
          <pc:sldMk cId="222569231" sldId="272"/>
        </pc:sldMkLst>
      </pc:sldChg>
      <pc:sldChg chg="addSp delSp modSp new mod modClrScheme modAnim chgLayout">
        <pc:chgData name="Ivo Pisařovic" userId="76a721cc-72fa-4b7a-b2b6-0632854c1632" providerId="ADAL" clId="{F4DEB575-1803-EF42-8420-EA6AFE8F4D0A}" dt="2020-11-16T11:51:26.294" v="3539"/>
        <pc:sldMkLst>
          <pc:docMk/>
          <pc:sldMk cId="3287850394" sldId="272"/>
        </pc:sldMkLst>
      </pc:sldChg>
      <pc:sldChg chg="addSp delSp modSp new mod ord">
        <pc:chgData name="Ivo Pisařovic" userId="76a721cc-72fa-4b7a-b2b6-0632854c1632" providerId="ADAL" clId="{F4DEB575-1803-EF42-8420-EA6AFE8F4D0A}" dt="2020-11-16T08:18:02.230" v="379" actId="20577"/>
        <pc:sldMkLst>
          <pc:docMk/>
          <pc:sldMk cId="1032653897" sldId="273"/>
        </pc:sldMkLst>
      </pc:sldChg>
      <pc:sldChg chg="new del">
        <pc:chgData name="Ivo Pisařovic" userId="76a721cc-72fa-4b7a-b2b6-0632854c1632" providerId="ADAL" clId="{F4DEB575-1803-EF42-8420-EA6AFE8F4D0A}" dt="2020-11-16T08:15:13.751" v="303" actId="2696"/>
        <pc:sldMkLst>
          <pc:docMk/>
          <pc:sldMk cId="2278033831" sldId="273"/>
        </pc:sldMkLst>
      </pc:sldChg>
      <pc:sldChg chg="add del">
        <pc:chgData name="Ivo Pisařovic" userId="76a721cc-72fa-4b7a-b2b6-0632854c1632" providerId="ADAL" clId="{F4DEB575-1803-EF42-8420-EA6AFE8F4D0A}" dt="2020-11-16T08:10:54.232" v="294" actId="2696"/>
        <pc:sldMkLst>
          <pc:docMk/>
          <pc:sldMk cId="3179331255" sldId="273"/>
        </pc:sldMkLst>
      </pc:sldChg>
      <pc:sldChg chg="addSp modSp new mod modAnim">
        <pc:chgData name="Ivo Pisařovic" userId="76a721cc-72fa-4b7a-b2b6-0632854c1632" providerId="ADAL" clId="{F4DEB575-1803-EF42-8420-EA6AFE8F4D0A}" dt="2020-11-16T11:50:46.699" v="3527"/>
        <pc:sldMkLst>
          <pc:docMk/>
          <pc:sldMk cId="451120298" sldId="274"/>
        </pc:sldMkLst>
      </pc:sldChg>
      <pc:sldChg chg="add del">
        <pc:chgData name="Ivo Pisařovic" userId="76a721cc-72fa-4b7a-b2b6-0632854c1632" providerId="ADAL" clId="{F4DEB575-1803-EF42-8420-EA6AFE8F4D0A}" dt="2020-11-16T08:10:54.232" v="294" actId="2696"/>
        <pc:sldMkLst>
          <pc:docMk/>
          <pc:sldMk cId="678884635" sldId="274"/>
        </pc:sldMkLst>
      </pc:sldChg>
      <pc:sldChg chg="add del">
        <pc:chgData name="Ivo Pisařovic" userId="76a721cc-72fa-4b7a-b2b6-0632854c1632" providerId="ADAL" clId="{F4DEB575-1803-EF42-8420-EA6AFE8F4D0A}" dt="2020-11-16T08:10:54.232" v="294" actId="2696"/>
        <pc:sldMkLst>
          <pc:docMk/>
          <pc:sldMk cId="3744973051" sldId="275"/>
        </pc:sldMkLst>
      </pc:sldChg>
      <pc:sldChg chg="addSp delSp modSp new mod modClrScheme modAnim chgLayout">
        <pc:chgData name="Ivo Pisařovic" userId="76a721cc-72fa-4b7a-b2b6-0632854c1632" providerId="ADAL" clId="{F4DEB575-1803-EF42-8420-EA6AFE8F4D0A}" dt="2020-11-16T11:50:33.599" v="3524"/>
        <pc:sldMkLst>
          <pc:docMk/>
          <pc:sldMk cId="3929390282" sldId="275"/>
        </pc:sldMkLst>
      </pc:sldChg>
      <pc:sldChg chg="add del">
        <pc:chgData name="Ivo Pisařovic" userId="76a721cc-72fa-4b7a-b2b6-0632854c1632" providerId="ADAL" clId="{F4DEB575-1803-EF42-8420-EA6AFE8F4D0A}" dt="2020-11-16T08:10:54.232" v="294" actId="2696"/>
        <pc:sldMkLst>
          <pc:docMk/>
          <pc:sldMk cId="850587948" sldId="276"/>
        </pc:sldMkLst>
      </pc:sldChg>
      <pc:sldChg chg="addSp modSp new mod modAnim">
        <pc:chgData name="Ivo Pisařovic" userId="76a721cc-72fa-4b7a-b2b6-0632854c1632" providerId="ADAL" clId="{F4DEB575-1803-EF42-8420-EA6AFE8F4D0A}" dt="2020-11-16T11:50:56.615" v="3530"/>
        <pc:sldMkLst>
          <pc:docMk/>
          <pc:sldMk cId="2524731173" sldId="276"/>
        </pc:sldMkLst>
      </pc:sldChg>
      <pc:sldChg chg="addSp modSp new mod modAnim">
        <pc:chgData name="Ivo Pisařovic" userId="76a721cc-72fa-4b7a-b2b6-0632854c1632" providerId="ADAL" clId="{F4DEB575-1803-EF42-8420-EA6AFE8F4D0A}" dt="2020-11-16T11:51:03.531" v="3533"/>
        <pc:sldMkLst>
          <pc:docMk/>
          <pc:sldMk cId="174351769" sldId="277"/>
        </pc:sldMkLst>
      </pc:sldChg>
      <pc:sldChg chg="add del">
        <pc:chgData name="Ivo Pisařovic" userId="76a721cc-72fa-4b7a-b2b6-0632854c1632" providerId="ADAL" clId="{F4DEB575-1803-EF42-8420-EA6AFE8F4D0A}" dt="2020-11-16T08:10:54.232" v="294" actId="2696"/>
        <pc:sldMkLst>
          <pc:docMk/>
          <pc:sldMk cId="533290115" sldId="277"/>
        </pc:sldMkLst>
      </pc:sldChg>
      <pc:sldChg chg="addSp modSp new mod modAnim">
        <pc:chgData name="Ivo Pisařovic" userId="76a721cc-72fa-4b7a-b2b6-0632854c1632" providerId="ADAL" clId="{F4DEB575-1803-EF42-8420-EA6AFE8F4D0A}" dt="2020-11-16T11:55:36.241" v="3562" actId="20577"/>
        <pc:sldMkLst>
          <pc:docMk/>
          <pc:sldMk cId="2286417212" sldId="278"/>
        </pc:sldMkLst>
      </pc:sldChg>
      <pc:sldChg chg="add del">
        <pc:chgData name="Ivo Pisařovic" userId="76a721cc-72fa-4b7a-b2b6-0632854c1632" providerId="ADAL" clId="{F4DEB575-1803-EF42-8420-EA6AFE8F4D0A}" dt="2020-11-16T08:10:54.232" v="294" actId="2696"/>
        <pc:sldMkLst>
          <pc:docMk/>
          <pc:sldMk cId="4197032803" sldId="278"/>
        </pc:sldMkLst>
      </pc:sldChg>
      <pc:sldChg chg="add del">
        <pc:chgData name="Ivo Pisařovic" userId="76a721cc-72fa-4b7a-b2b6-0632854c1632" providerId="ADAL" clId="{F4DEB575-1803-EF42-8420-EA6AFE8F4D0A}" dt="2020-11-16T08:10:54.232" v="294" actId="2696"/>
        <pc:sldMkLst>
          <pc:docMk/>
          <pc:sldMk cId="435776345" sldId="279"/>
        </pc:sldMkLst>
      </pc:sldChg>
      <pc:sldChg chg="addSp delSp modSp new mod modClrScheme modAnim chgLayout">
        <pc:chgData name="Ivo Pisařovic" userId="76a721cc-72fa-4b7a-b2b6-0632854c1632" providerId="ADAL" clId="{F4DEB575-1803-EF42-8420-EA6AFE8F4D0A}" dt="2020-11-16T11:51:21.296" v="3538"/>
        <pc:sldMkLst>
          <pc:docMk/>
          <pc:sldMk cId="2274148833" sldId="279"/>
        </pc:sldMkLst>
      </pc:sldChg>
      <pc:sldChg chg="modSp add mod ord">
        <pc:chgData name="Ivo Pisařovic" userId="76a721cc-72fa-4b7a-b2b6-0632854c1632" providerId="ADAL" clId="{F4DEB575-1803-EF42-8420-EA6AFE8F4D0A}" dt="2020-11-16T09:15:39.946" v="1992" actId="20577"/>
        <pc:sldMkLst>
          <pc:docMk/>
          <pc:sldMk cId="2389394617" sldId="280"/>
        </pc:sldMkLst>
      </pc:sldChg>
      <pc:sldChg chg="add del">
        <pc:chgData name="Ivo Pisařovic" userId="76a721cc-72fa-4b7a-b2b6-0632854c1632" providerId="ADAL" clId="{F4DEB575-1803-EF42-8420-EA6AFE8F4D0A}" dt="2020-11-16T08:10:54.232" v="294" actId="2696"/>
        <pc:sldMkLst>
          <pc:docMk/>
          <pc:sldMk cId="3907620518" sldId="280"/>
        </pc:sldMkLst>
      </pc:sldChg>
      <pc:sldChg chg="add del">
        <pc:chgData name="Ivo Pisařovic" userId="76a721cc-72fa-4b7a-b2b6-0632854c1632" providerId="ADAL" clId="{F4DEB575-1803-EF42-8420-EA6AFE8F4D0A}" dt="2020-11-16T08:10:48.747" v="293" actId="2696"/>
        <pc:sldMkLst>
          <pc:docMk/>
          <pc:sldMk cId="3210524904" sldId="281"/>
        </pc:sldMkLst>
      </pc:sldChg>
      <pc:sldChg chg="new del">
        <pc:chgData name="Ivo Pisařovic" userId="76a721cc-72fa-4b7a-b2b6-0632854c1632" providerId="ADAL" clId="{F4DEB575-1803-EF42-8420-EA6AFE8F4D0A}" dt="2020-11-16T08:44:29.342" v="1944" actId="2696"/>
        <pc:sldMkLst>
          <pc:docMk/>
          <pc:sldMk cId="3674322682" sldId="281"/>
        </pc:sldMkLst>
      </pc:sldChg>
      <pc:sldChg chg="delSp modSp new mod modClrScheme chgLayout">
        <pc:chgData name="Ivo Pisařovic" userId="76a721cc-72fa-4b7a-b2b6-0632854c1632" providerId="ADAL" clId="{F4DEB575-1803-EF42-8420-EA6AFE8F4D0A}" dt="2020-11-16T11:39:32.732" v="3146" actId="207"/>
        <pc:sldMkLst>
          <pc:docMk/>
          <pc:sldMk cId="1917829086" sldId="282"/>
        </pc:sldMkLst>
      </pc:sldChg>
      <pc:sldChg chg="modSp add mod">
        <pc:chgData name="Ivo Pisařovic" userId="76a721cc-72fa-4b7a-b2b6-0632854c1632" providerId="ADAL" clId="{F4DEB575-1803-EF42-8420-EA6AFE8F4D0A}" dt="2020-11-16T09:15:52.278" v="2025" actId="20577"/>
        <pc:sldMkLst>
          <pc:docMk/>
          <pc:sldMk cId="392916836" sldId="283"/>
        </pc:sldMkLst>
      </pc:sldChg>
      <pc:sldChg chg="modSp add mod modAnim">
        <pc:chgData name="Ivo Pisařovic" userId="76a721cc-72fa-4b7a-b2b6-0632854c1632" providerId="ADAL" clId="{F4DEB575-1803-EF42-8420-EA6AFE8F4D0A}" dt="2020-11-16T11:51:32.313" v="3540"/>
        <pc:sldMkLst>
          <pc:docMk/>
          <pc:sldMk cId="128748238" sldId="284"/>
        </pc:sldMkLst>
      </pc:sldChg>
      <pc:sldChg chg="addSp delSp modSp add del mod">
        <pc:chgData name="Ivo Pisařovic" userId="76a721cc-72fa-4b7a-b2b6-0632854c1632" providerId="ADAL" clId="{F4DEB575-1803-EF42-8420-EA6AFE8F4D0A}" dt="2020-11-16T11:39:57.786" v="3154" actId="2696"/>
        <pc:sldMkLst>
          <pc:docMk/>
          <pc:sldMk cId="2247624443" sldId="285"/>
        </pc:sldMkLst>
      </pc:sldChg>
      <pc:sldChg chg="modSp add mod">
        <pc:chgData name="Ivo Pisařovic" userId="76a721cc-72fa-4b7a-b2b6-0632854c1632" providerId="ADAL" clId="{F4DEB575-1803-EF42-8420-EA6AFE8F4D0A}" dt="2020-11-16T10:00:07.962" v="2404" actId="113"/>
        <pc:sldMkLst>
          <pc:docMk/>
          <pc:sldMk cId="1974015855" sldId="286"/>
        </pc:sldMkLst>
      </pc:sldChg>
      <pc:sldChg chg="addSp modSp add mod modAnim">
        <pc:chgData name="Ivo Pisařovic" userId="76a721cc-72fa-4b7a-b2b6-0632854c1632" providerId="ADAL" clId="{F4DEB575-1803-EF42-8420-EA6AFE8F4D0A}" dt="2020-11-16T11:51:37.116" v="3541"/>
        <pc:sldMkLst>
          <pc:docMk/>
          <pc:sldMk cId="3380421911" sldId="287"/>
        </pc:sldMkLst>
      </pc:sldChg>
      <pc:sldChg chg="modSp add del mod">
        <pc:chgData name="Ivo Pisařovic" userId="76a721cc-72fa-4b7a-b2b6-0632854c1632" providerId="ADAL" clId="{F4DEB575-1803-EF42-8420-EA6AFE8F4D0A}" dt="2020-11-16T11:40:17.070" v="3163" actId="2696"/>
        <pc:sldMkLst>
          <pc:docMk/>
          <pc:sldMk cId="3015893081" sldId="288"/>
        </pc:sldMkLst>
      </pc:sldChg>
      <pc:sldChg chg="addSp delSp modSp new mod ord">
        <pc:chgData name="Ivo Pisařovic" userId="76a721cc-72fa-4b7a-b2b6-0632854c1632" providerId="ADAL" clId="{F4DEB575-1803-EF42-8420-EA6AFE8F4D0A}" dt="2020-11-16T10:09:43.261" v="2838" actId="14100"/>
        <pc:sldMkLst>
          <pc:docMk/>
          <pc:sldMk cId="2426977961" sldId="289"/>
        </pc:sldMkLst>
      </pc:sldChg>
      <pc:sldChg chg="addSp delSp modSp new mod ord setBg">
        <pc:chgData name="Ivo Pisařovic" userId="76a721cc-72fa-4b7a-b2b6-0632854c1632" providerId="ADAL" clId="{F4DEB575-1803-EF42-8420-EA6AFE8F4D0A}" dt="2020-11-16T11:55:15.177" v="3547" actId="167"/>
        <pc:sldMkLst>
          <pc:docMk/>
          <pc:sldMk cId="1912914383" sldId="290"/>
        </pc:sldMkLst>
      </pc:sldChg>
      <pc:sldChg chg="modSp new mod modAnim">
        <pc:chgData name="Ivo Pisařovic" userId="76a721cc-72fa-4b7a-b2b6-0632854c1632" providerId="ADAL" clId="{F4DEB575-1803-EF42-8420-EA6AFE8F4D0A}" dt="2020-11-16T11:51:46.046" v="3542"/>
        <pc:sldMkLst>
          <pc:docMk/>
          <pc:sldMk cId="821601875" sldId="291"/>
        </pc:sldMkLst>
      </pc:sldChg>
      <pc:sldChg chg="addSp delSp modSp new mod ord">
        <pc:chgData name="Ivo Pisařovic" userId="76a721cc-72fa-4b7a-b2b6-0632854c1632" providerId="ADAL" clId="{F4DEB575-1803-EF42-8420-EA6AFE8F4D0A}" dt="2020-11-16T11:22:06.982" v="3123" actId="14100"/>
        <pc:sldMkLst>
          <pc:docMk/>
          <pc:sldMk cId="278216163" sldId="292"/>
        </pc:sldMkLst>
      </pc:sldChg>
      <pc:sldChg chg="modSp add mod ord">
        <pc:chgData name="Ivo Pisařovic" userId="76a721cc-72fa-4b7a-b2b6-0632854c1632" providerId="ADAL" clId="{F4DEB575-1803-EF42-8420-EA6AFE8F4D0A}" dt="2020-11-16T11:40:12.174" v="3161" actId="20578"/>
        <pc:sldMkLst>
          <pc:docMk/>
          <pc:sldMk cId="4139646874" sldId="293"/>
        </pc:sldMkLst>
      </pc:sldChg>
      <pc:sldChg chg="modSp add mod ord">
        <pc:chgData name="Ivo Pisařovic" userId="76a721cc-72fa-4b7a-b2b6-0632854c1632" providerId="ADAL" clId="{F4DEB575-1803-EF42-8420-EA6AFE8F4D0A}" dt="2020-11-16T11:40:15.907" v="3162" actId="20578"/>
        <pc:sldMkLst>
          <pc:docMk/>
          <pc:sldMk cId="4042785307" sldId="294"/>
        </pc:sldMkLst>
      </pc:sldChg>
    </pc:docChg>
  </pc:docChgLst>
  <pc:docChgLst>
    <pc:chgData name="Ivo Pisařovic" userId="76a721cc-72fa-4b7a-b2b6-0632854c1632" providerId="ADAL" clId="{11FA481D-D16E-9249-97F2-DA426EA13074}"/>
    <pc:docChg chg="modSld">
      <pc:chgData name="Ivo Pisařovic" userId="76a721cc-72fa-4b7a-b2b6-0632854c1632" providerId="ADAL" clId="{11FA481D-D16E-9249-97F2-DA426EA13074}" dt="2025-04-01T15:24:02.895" v="1" actId="20577"/>
      <pc:docMkLst>
        <pc:docMk/>
      </pc:docMkLst>
      <pc:sldChg chg="modSp">
        <pc:chgData name="Ivo Pisařovic" userId="76a721cc-72fa-4b7a-b2b6-0632854c1632" providerId="ADAL" clId="{11FA481D-D16E-9249-97F2-DA426EA13074}" dt="2025-04-01T15:24:02.895" v="1" actId="20577"/>
        <pc:sldMkLst>
          <pc:docMk/>
          <pc:sldMk cId="3380421911" sldId="287"/>
        </pc:sldMkLst>
        <pc:spChg chg="mod">
          <ac:chgData name="Ivo Pisařovic" userId="76a721cc-72fa-4b7a-b2b6-0632854c1632" providerId="ADAL" clId="{11FA481D-D16E-9249-97F2-DA426EA13074}" dt="2025-04-01T15:24:02.895" v="1" actId="20577"/>
          <ac:spMkLst>
            <pc:docMk/>
            <pc:sldMk cId="3380421911" sldId="287"/>
            <ac:spMk id="18" creationId="{90C5091A-E273-4BC0-8857-5510603B4C3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6AEF8D-8B65-0140-99F6-AFB8DA753E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3514B-DAB5-134D-ABF9-245100D4F5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60555-1CBD-2C43-9059-66B779358A21}" type="datetimeFigureOut">
              <a:rPr lang="en-CZ" smtClean="0"/>
              <a:t>4/1/25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79678-1117-2545-A0C0-297288556D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B69C0-3F8E-7F40-806F-D3D1470E0F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6EE55-4465-244D-A8F7-9DE90ACC06F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985517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E5D5C-485A-8B4B-91DF-2FA51EBF944A}" type="datetimeFigureOut">
              <a:rPr lang="en-CZ" smtClean="0"/>
              <a:t>4/1/25</a:t>
            </a:fld>
            <a:endParaRPr lang="en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FD103-8985-A24C-90A5-853F8A3000D0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1071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FD103-8985-A24C-90A5-853F8A3000D0}" type="slidenum">
              <a:rPr lang="en-CZ" smtClean="0"/>
              <a:t>2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23809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Co se vám na této animaci líbí a co je divný?</a:t>
            </a:r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FD103-8985-A24C-90A5-853F8A3000D0}" type="slidenum">
              <a:rPr lang="en-CZ" smtClean="0"/>
              <a:t>4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40623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FD103-8985-A24C-90A5-853F8A3000D0}" type="slidenum">
              <a:rPr lang="en-CZ" smtClean="0"/>
              <a:t>7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99565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FD103-8985-A24C-90A5-853F8A3000D0}" type="slidenum">
              <a:rPr lang="en-CZ" smtClean="0"/>
              <a:t>17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87818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9147804" y="330809"/>
            <a:ext cx="2601283" cy="1250340"/>
          </a:xfrm>
          <a:prstGeom prst="rect">
            <a:avLst/>
          </a:prstGeom>
        </p:spPr>
        <p:txBody>
          <a:bodyPr anchor="t" anchorCtr="0"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pPr algn="r"/>
            <a:endParaRPr lang="cs-CZ" dirty="0"/>
          </a:p>
        </p:txBody>
      </p:sp>
      <p:sp>
        <p:nvSpPr>
          <p:cNvPr id="8" name="Ovál 7"/>
          <p:cNvSpPr/>
          <p:nvPr userDrawn="1"/>
        </p:nvSpPr>
        <p:spPr>
          <a:xfrm>
            <a:off x="918673" y="467882"/>
            <a:ext cx="5922236" cy="59222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354" y="5517088"/>
            <a:ext cx="2215928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9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85821" y="1702857"/>
            <a:ext cx="5305430" cy="8239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85821" y="2526771"/>
            <a:ext cx="5305430" cy="3628496"/>
          </a:xfrm>
          <a:prstGeom prst="rect">
            <a:avLst/>
          </a:prstGeom>
        </p:spPr>
        <p:txBody>
          <a:bodyPr lIns="0" tIns="0" rIns="0" bIns="0" anchor="t" anchorCtr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451600" y="1702859"/>
            <a:ext cx="5260975" cy="82391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1134534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Zástupný symbol pro obsah 3"/>
          <p:cNvSpPr>
            <a:spLocks noGrp="1"/>
          </p:cNvSpPr>
          <p:nvPr>
            <p:ph sz="half" idx="15"/>
          </p:nvPr>
        </p:nvSpPr>
        <p:spPr>
          <a:xfrm>
            <a:off x="6451600" y="2526771"/>
            <a:ext cx="5260976" cy="3628496"/>
          </a:xfrm>
          <a:prstGeom prst="rect">
            <a:avLst/>
          </a:prstGeom>
        </p:spPr>
        <p:txBody>
          <a:bodyPr lIns="0" tIns="0" rIns="0" bIns="0" anchor="t" anchorCtr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 dirty="0"/>
          </a:p>
        </p:txBody>
      </p:sp>
      <p:sp>
        <p:nvSpPr>
          <p:cNvPr id="10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076450" y="6300786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endParaRPr lang="cs-CZ" dirty="0"/>
          </a:p>
        </p:txBody>
      </p:sp>
      <p:sp>
        <p:nvSpPr>
          <p:cNvPr id="11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85823" y="6300787"/>
            <a:ext cx="1047750" cy="365125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algn="l"/>
            <a:fld id="{3020CD34-26C4-40CE-ACF9-34167EB83B57}" type="slidenum">
              <a:rPr lang="cs-CZ" smtClean="0"/>
              <a:pPr algn="l"/>
              <a:t>‹#›</a:t>
            </a:fld>
            <a:endParaRPr lang="cs-CZ" dirty="0"/>
          </a:p>
        </p:txBody>
      </p:sp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958" y="5898088"/>
            <a:ext cx="173119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graf 9"/>
          <p:cNvSpPr>
            <a:spLocks noGrp="1"/>
          </p:cNvSpPr>
          <p:nvPr>
            <p:ph type="chart" sz="quarter" idx="13"/>
          </p:nvPr>
        </p:nvSpPr>
        <p:spPr>
          <a:xfrm>
            <a:off x="885825" y="1447800"/>
            <a:ext cx="5410200" cy="460057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chart</a:t>
            </a:r>
            <a:endParaRPr lang="cs-CZ"/>
          </a:p>
        </p:txBody>
      </p:sp>
      <p:sp>
        <p:nvSpPr>
          <p:cNvPr id="11" name="Zástupný symbol pro graf 9"/>
          <p:cNvSpPr>
            <a:spLocks noGrp="1"/>
          </p:cNvSpPr>
          <p:nvPr>
            <p:ph type="chart" sz="quarter" idx="14"/>
          </p:nvPr>
        </p:nvSpPr>
        <p:spPr>
          <a:xfrm>
            <a:off x="6524624" y="1447800"/>
            <a:ext cx="5295899" cy="460057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chart</a:t>
            </a:r>
            <a:endParaRPr lang="cs-CZ"/>
          </a:p>
        </p:txBody>
      </p:sp>
      <p:sp>
        <p:nvSpPr>
          <p:cNvPr id="12" name="Zástupný symbol pro text 17"/>
          <p:cNvSpPr>
            <a:spLocks noGrp="1"/>
          </p:cNvSpPr>
          <p:nvPr>
            <p:ph type="body" sz="quarter" idx="15"/>
          </p:nvPr>
        </p:nvSpPr>
        <p:spPr>
          <a:xfrm>
            <a:off x="885825" y="419101"/>
            <a:ext cx="1093470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076450" y="6300786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85823" y="6300787"/>
            <a:ext cx="1047750" cy="365125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algn="l"/>
            <a:fld id="{3020CD34-26C4-40CE-ACF9-34167EB83B57}" type="slidenum">
              <a:rPr lang="cs-CZ" smtClean="0"/>
              <a:pPr algn="l"/>
              <a:t>‹#›</a:t>
            </a:fld>
            <a:endParaRPr lang="cs-CZ" dirty="0"/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958" y="5898088"/>
            <a:ext cx="173119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4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á strán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/>
          <p:cNvSpPr/>
          <p:nvPr userDrawn="1"/>
        </p:nvSpPr>
        <p:spPr>
          <a:xfrm>
            <a:off x="-1" y="0"/>
            <a:ext cx="46147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1504950"/>
            <a:ext cx="109347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553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á stránk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/>
          <p:cNvSpPr/>
          <p:nvPr userDrawn="1"/>
        </p:nvSpPr>
        <p:spPr>
          <a:xfrm>
            <a:off x="-1" y="0"/>
            <a:ext cx="46147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1504950"/>
            <a:ext cx="109347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3769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rázek 11"/>
          <p:cNvSpPr>
            <a:spLocks noGrp="1"/>
          </p:cNvSpPr>
          <p:nvPr>
            <p:ph type="pic" sz="quarter" idx="13"/>
          </p:nvPr>
        </p:nvSpPr>
        <p:spPr>
          <a:xfrm>
            <a:off x="885823" y="1343025"/>
            <a:ext cx="5772152" cy="47720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cs-CZ"/>
          </a:p>
        </p:txBody>
      </p:sp>
      <p:sp>
        <p:nvSpPr>
          <p:cNvPr id="14" name="Zástupný symbol pro obrázek 13"/>
          <p:cNvSpPr>
            <a:spLocks noGrp="1"/>
          </p:cNvSpPr>
          <p:nvPr>
            <p:ph type="pic" sz="quarter" idx="14"/>
          </p:nvPr>
        </p:nvSpPr>
        <p:spPr>
          <a:xfrm>
            <a:off x="6810376" y="1343025"/>
            <a:ext cx="4902200" cy="220027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cs-CZ" dirty="0"/>
          </a:p>
        </p:txBody>
      </p:sp>
      <p:sp>
        <p:nvSpPr>
          <p:cNvPr id="15" name="Zástupný symbol pro obrázek 13"/>
          <p:cNvSpPr>
            <a:spLocks noGrp="1"/>
          </p:cNvSpPr>
          <p:nvPr>
            <p:ph type="pic" sz="quarter" idx="15"/>
          </p:nvPr>
        </p:nvSpPr>
        <p:spPr>
          <a:xfrm>
            <a:off x="6810374" y="3729039"/>
            <a:ext cx="3876676" cy="20812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cs-CZ" dirty="0"/>
          </a:p>
        </p:txBody>
      </p:sp>
      <p:sp>
        <p:nvSpPr>
          <p:cNvPr id="16" name="Zástupný symbol pro text 17"/>
          <p:cNvSpPr>
            <a:spLocks noGrp="1"/>
          </p:cNvSpPr>
          <p:nvPr>
            <p:ph type="body" sz="quarter" idx="16"/>
          </p:nvPr>
        </p:nvSpPr>
        <p:spPr>
          <a:xfrm>
            <a:off x="885825" y="419101"/>
            <a:ext cx="10826751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076450" y="6300786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endParaRPr lang="cs-CZ" dirty="0"/>
          </a:p>
        </p:txBody>
      </p:sp>
      <p:sp>
        <p:nvSpPr>
          <p:cNvPr id="11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85823" y="6300787"/>
            <a:ext cx="1047750" cy="365125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algn="l"/>
            <a:fld id="{3020CD34-26C4-40CE-ACF9-34167EB83B57}" type="slidenum">
              <a:rPr lang="cs-CZ" smtClean="0"/>
              <a:pPr algn="l"/>
              <a:t>‹#›</a:t>
            </a:fld>
            <a:endParaRPr lang="cs-CZ" dirty="0"/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958" y="5898088"/>
            <a:ext cx="173119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22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ástupný symbol pro text 17"/>
          <p:cNvSpPr>
            <a:spLocks noGrp="1"/>
          </p:cNvSpPr>
          <p:nvPr>
            <p:ph type="body" sz="quarter" idx="15"/>
          </p:nvPr>
        </p:nvSpPr>
        <p:spPr>
          <a:xfrm>
            <a:off x="885825" y="1543050"/>
            <a:ext cx="10934700" cy="3960442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354" y="5517088"/>
            <a:ext cx="2215928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2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/>
          <p:cNvSpPr/>
          <p:nvPr userDrawn="1"/>
        </p:nvSpPr>
        <p:spPr>
          <a:xfrm>
            <a:off x="-1" y="0"/>
            <a:ext cx="46147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9147805" y="330809"/>
            <a:ext cx="2564770" cy="1250340"/>
          </a:xfrm>
          <a:prstGeom prst="rect">
            <a:avLst/>
          </a:prstGeom>
        </p:spPr>
        <p:txBody>
          <a:bodyPr anchor="t" anchorCtr="0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pPr algn="r"/>
            <a:endParaRPr lang="cs-CZ" dirty="0"/>
          </a:p>
        </p:txBody>
      </p:sp>
      <p:sp>
        <p:nvSpPr>
          <p:cNvPr id="8" name="Ovál 7"/>
          <p:cNvSpPr/>
          <p:nvPr userDrawn="1"/>
        </p:nvSpPr>
        <p:spPr>
          <a:xfrm>
            <a:off x="918673" y="467882"/>
            <a:ext cx="5922236" cy="59222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cs-CZ" dirty="0"/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259" y="5516164"/>
            <a:ext cx="2215928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0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93470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4" name="Obráze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958" y="5898088"/>
            <a:ext cx="173119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2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zápat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076450" y="6300786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85823" y="6300787"/>
            <a:ext cx="1047750" cy="365125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algn="l"/>
            <a:fld id="{3020CD34-26C4-40CE-ACF9-34167EB83B57}" type="slidenum">
              <a:rPr lang="cs-CZ" smtClean="0"/>
              <a:pPr algn="l"/>
              <a:t>‹#›</a:t>
            </a:fld>
            <a:endParaRPr lang="cs-CZ" dirty="0"/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096" y="5891325"/>
            <a:ext cx="1144954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1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5824" y="1169986"/>
            <a:ext cx="10826751" cy="5014913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Clr>
                <a:schemeClr val="accent4"/>
              </a:buClr>
              <a:buSzPct val="100000"/>
              <a:buFont typeface="Arial" panose="020B0604020202020204" pitchFamily="34" charset="0"/>
              <a:buChar char="●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 dirty="0"/>
          </a:p>
        </p:txBody>
      </p:sp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076450" y="6300786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85823" y="6300787"/>
            <a:ext cx="1047750" cy="365125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algn="l"/>
            <a:fld id="{3020CD34-26C4-40CE-ACF9-34167EB83B57}" type="slidenum">
              <a:rPr lang="cs-CZ" smtClean="0"/>
              <a:pPr algn="l"/>
              <a:t>‹#›</a:t>
            </a:fld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958" y="5898088"/>
            <a:ext cx="173119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8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076450" y="6300786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85823" y="6300787"/>
            <a:ext cx="1047750" cy="365125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algn="l"/>
            <a:fld id="{3020CD34-26C4-40CE-ACF9-34167EB83B57}" type="slidenum">
              <a:rPr lang="cs-CZ" smtClean="0"/>
              <a:pPr algn="l"/>
              <a:t>‹#›</a:t>
            </a:fld>
            <a:endParaRPr lang="cs-CZ" dirty="0"/>
          </a:p>
        </p:txBody>
      </p:sp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885823" y="1193099"/>
            <a:ext cx="10826752" cy="501491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958" y="5898088"/>
            <a:ext cx="173119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4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sz="quarter" idx="16"/>
          </p:nvPr>
        </p:nvSpPr>
        <p:spPr>
          <a:xfrm>
            <a:off x="885825" y="1219200"/>
            <a:ext cx="10826750" cy="498951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cs-CZ"/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076450" y="6300786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endParaRPr lang="cs-CZ" dirty="0"/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85823" y="6300787"/>
            <a:ext cx="1047750" cy="365125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algn="l"/>
            <a:fld id="{3020CD34-26C4-40CE-ACF9-34167EB83B57}" type="slidenum">
              <a:rPr lang="cs-CZ" smtClean="0"/>
              <a:pPr algn="l"/>
              <a:t>‹#›</a:t>
            </a:fld>
            <a:endParaRPr lang="cs-CZ" dirty="0"/>
          </a:p>
        </p:txBody>
      </p:sp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958" y="5898088"/>
            <a:ext cx="173119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3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ástupný symbol pro obsah 2"/>
          <p:cNvSpPr>
            <a:spLocks noGrp="1"/>
          </p:cNvSpPr>
          <p:nvPr>
            <p:ph idx="1"/>
          </p:nvPr>
        </p:nvSpPr>
        <p:spPr>
          <a:xfrm>
            <a:off x="885824" y="1169986"/>
            <a:ext cx="6667501" cy="5014913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Clr>
                <a:schemeClr val="accent4"/>
              </a:buClr>
              <a:buSzPct val="100000"/>
              <a:buFont typeface="Arial" panose="020B0604020202020204" pitchFamily="34" charset="0"/>
              <a:buChar char="●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 dirty="0"/>
          </a:p>
        </p:txBody>
      </p:sp>
      <p:sp>
        <p:nvSpPr>
          <p:cNvPr id="14" name="Zástupný symbol pro obrázek 2"/>
          <p:cNvSpPr>
            <a:spLocks noGrp="1"/>
          </p:cNvSpPr>
          <p:nvPr>
            <p:ph type="pic" idx="13"/>
          </p:nvPr>
        </p:nvSpPr>
        <p:spPr>
          <a:xfrm>
            <a:off x="7820026" y="1169987"/>
            <a:ext cx="3892550" cy="46593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cs-CZ" dirty="0"/>
          </a:p>
        </p:txBody>
      </p:sp>
      <p:sp>
        <p:nvSpPr>
          <p:cNvPr id="17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1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076450" y="6300786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85823" y="6300787"/>
            <a:ext cx="1047750" cy="365125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algn="l"/>
            <a:fld id="{3020CD34-26C4-40CE-ACF9-34167EB83B57}" type="slidenum">
              <a:rPr lang="cs-CZ" smtClean="0"/>
              <a:pPr algn="l"/>
              <a:t>‹#›</a:t>
            </a:fld>
            <a:endParaRPr lang="cs-CZ" dirty="0"/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958" y="5898088"/>
            <a:ext cx="173119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85823" y="1200150"/>
            <a:ext cx="5191128" cy="4703017"/>
          </a:xfrm>
          <a:prstGeom prst="rect">
            <a:avLst/>
          </a:prstGeom>
        </p:spPr>
        <p:txBody>
          <a:bodyPr lIns="0" tIns="0" rIns="0" b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 dirty="0"/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Zástupný symbol pro obsah 2"/>
          <p:cNvSpPr>
            <a:spLocks noGrp="1"/>
          </p:cNvSpPr>
          <p:nvPr>
            <p:ph sz="half" idx="15"/>
          </p:nvPr>
        </p:nvSpPr>
        <p:spPr>
          <a:xfrm>
            <a:off x="6305550" y="1200149"/>
            <a:ext cx="5407025" cy="4703017"/>
          </a:xfrm>
          <a:prstGeom prst="rect">
            <a:avLst/>
          </a:prstGeom>
        </p:spPr>
        <p:txBody>
          <a:bodyPr lIns="0" tIns="0" rIns="0" b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076450" y="6300786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85823" y="6300787"/>
            <a:ext cx="1047750" cy="365125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algn="l"/>
            <a:fld id="{3020CD34-26C4-40CE-ACF9-34167EB83B57}" type="slidenum">
              <a:rPr lang="cs-CZ" smtClean="0"/>
              <a:pPr algn="l"/>
              <a:t>‹#›</a:t>
            </a:fld>
            <a:endParaRPr lang="cs-CZ" dirty="0"/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958" y="5898088"/>
            <a:ext cx="173119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0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0" y="0"/>
            <a:ext cx="46147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08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1" r:id="rId2"/>
    <p:sldLayoutId id="2147483689" r:id="rId3"/>
    <p:sldLayoutId id="2147483690" r:id="rId4"/>
    <p:sldLayoutId id="2147483676" r:id="rId5"/>
    <p:sldLayoutId id="2147483687" r:id="rId6"/>
    <p:sldLayoutId id="2147483688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2" r:id="rId14"/>
    <p:sldLayoutId id="214748368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eativebloq.com/advice/understand-the-12-principles-of-animation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youtu.be/1eLqfRYLFW8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gi.tutsplus.com/tutorials/creating-a-low-poly-ninja-game-character-using-blender-part-2--cg-16133" TargetMode="External"/><Relationship Id="rId2" Type="http://schemas.openxmlformats.org/officeDocument/2006/relationships/hyperlink" Target="http://unboring.net/workflows/animation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1527313" y="2321970"/>
            <a:ext cx="9137374" cy="221406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PG2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sz="2800" dirty="0">
                <a:solidFill>
                  <a:schemeClr val="bg1"/>
                </a:solidFill>
              </a:rPr>
              <a:t>Web </a:t>
            </a:r>
            <a:r>
              <a:rPr lang="cs-CZ" sz="2800" dirty="0" err="1">
                <a:solidFill>
                  <a:schemeClr val="bg1"/>
                </a:solidFill>
              </a:rPr>
              <a:t>Graphics</a:t>
            </a:r>
            <a:r>
              <a:rPr lang="cs-CZ" sz="2800" dirty="0">
                <a:solidFill>
                  <a:schemeClr val="bg1"/>
                </a:solidFill>
              </a:rPr>
              <a:t>: </a:t>
            </a:r>
            <a:r>
              <a:rPr lang="cs-CZ" sz="2800" dirty="0" err="1">
                <a:solidFill>
                  <a:schemeClr val="bg1"/>
                </a:solidFill>
              </a:rPr>
              <a:t>Animation</a:t>
            </a:r>
            <a:br>
              <a:rPr lang="cs-CZ" sz="3200" dirty="0">
                <a:solidFill>
                  <a:schemeClr val="bg1"/>
                </a:solidFill>
              </a:rPr>
            </a:br>
            <a:br>
              <a:rPr lang="cs-CZ" sz="3200" dirty="0">
                <a:solidFill>
                  <a:schemeClr val="bg1"/>
                </a:solidFill>
              </a:rPr>
            </a:br>
            <a:r>
              <a:rPr lang="cs-CZ" sz="2000" i="1" dirty="0">
                <a:solidFill>
                  <a:schemeClr val="bg1"/>
                </a:solidFill>
              </a:rPr>
              <a:t>Ivo Pisařovic</a:t>
            </a:r>
            <a:endParaRPr lang="cs-CZ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33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7CDDB4-7D24-DC44-BD13-2C3FB95B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020CD34-26C4-40CE-ACF9-34167EB83B57}" type="slidenum">
              <a:rPr lang="cs-CZ" smtClean="0"/>
              <a:pPr algn="l"/>
              <a:t>10</a:t>
            </a:fld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E4FA7-B6B5-F845-9753-0926223499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Z" dirty="0"/>
              <a:t>Arc + Slow-in and slow-out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C9C5D-92A5-2C4E-AD3F-0E55FBA563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5823" y="1193099"/>
            <a:ext cx="10826752" cy="21006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/>
              <a:t>Respecting physics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/>
              <a:t>Objects are usually not moving lineary in real 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/>
              <a:t>Use a curve for easing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/>
              <a:t>Use a curve for trajectory</a:t>
            </a:r>
          </a:p>
        </p:txBody>
      </p:sp>
      <p:pic>
        <p:nvPicPr>
          <p:cNvPr id="6" name="Picture 5" descr="A picture containing sky, star, person, water&#10;&#10;Description automatically generated">
            <a:extLst>
              <a:ext uri="{FF2B5EF4-FFF2-40B4-BE49-F238E27FC236}">
                <a16:creationId xmlns:a16="http://schemas.microsoft.com/office/drawing/2014/main" id="{1D90A05C-D638-464F-8215-5F628704F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2" y="3295649"/>
            <a:ext cx="5210177" cy="2271637"/>
          </a:xfrm>
          <a:prstGeom prst="rect">
            <a:avLst/>
          </a:prstGeom>
        </p:spPr>
      </p:pic>
      <p:pic>
        <p:nvPicPr>
          <p:cNvPr id="8" name="Picture 7" descr="A picture containing computer, sitting, dark, watching&#10;&#10;Description automatically generated">
            <a:extLst>
              <a:ext uri="{FF2B5EF4-FFF2-40B4-BE49-F238E27FC236}">
                <a16:creationId xmlns:a16="http://schemas.microsoft.com/office/drawing/2014/main" id="{C29A20BC-41C9-474A-AB0F-A28716263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21" y="3293798"/>
            <a:ext cx="4857880" cy="227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1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D9F238B-34FE-4C34-9455-DEB32495E3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5825" y="419100"/>
            <a:ext cx="10826750" cy="53501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Break physics</a:t>
            </a:r>
          </a:p>
          <a:p>
            <a:pPr>
              <a:lnSpc>
                <a:spcPct val="90000"/>
              </a:lnSpc>
            </a:pPr>
            <a:r>
              <a:rPr lang="en-US" dirty="0"/>
              <a:t>Break rules</a:t>
            </a:r>
          </a:p>
          <a:p>
            <a:pPr>
              <a:lnSpc>
                <a:spcPct val="90000"/>
              </a:lnSpc>
            </a:pPr>
            <a:r>
              <a:rPr lang="en-US" dirty="0"/>
              <a:t>But BE CONSISTENT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1600" b="0" dirty="0"/>
              <a:t>See all principles here: 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hlinkClick r:id="rId2"/>
              </a:rPr>
              <a:t>https://</a:t>
            </a:r>
            <a:r>
              <a:rPr lang="en-US" sz="1600" b="0" dirty="0" err="1">
                <a:hlinkClick r:id="rId2"/>
              </a:rPr>
              <a:t>www.creativebloq.com</a:t>
            </a:r>
            <a:r>
              <a:rPr lang="en-US" sz="1600" b="0" dirty="0">
                <a:hlinkClick r:id="rId2"/>
              </a:rPr>
              <a:t>/advice/understand-the-12-principles-of-animation</a:t>
            </a:r>
            <a:endParaRPr lang="en-US" sz="1600" b="0" dirty="0"/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A5300ED0-302C-451F-A142-68AC153C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823" y="6300787"/>
            <a:ext cx="1047750" cy="365125"/>
          </a:xfrm>
        </p:spPr>
        <p:txBody>
          <a:bodyPr/>
          <a:lstStyle/>
          <a:p>
            <a:pPr algn="l">
              <a:spcAft>
                <a:spcPts val="600"/>
              </a:spcAft>
            </a:pPr>
            <a:fld id="{3020CD34-26C4-40CE-ACF9-34167EB83B57}" type="slidenum">
              <a:rPr lang="cs-CZ" smtClean="0"/>
              <a:pPr algn="l">
                <a:spcAft>
                  <a:spcPts val="600"/>
                </a:spcAft>
              </a:pPr>
              <a:t>11</a:t>
            </a:fld>
            <a:endParaRPr lang="cs-CZ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851E106C-9372-C947-82DF-1256F87F8B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5823" y="6300787"/>
            <a:ext cx="1047750" cy="365125"/>
          </a:xfrm>
          <a:prstGeom prst="rect">
            <a:avLst/>
          </a:prstGeom>
        </p:spPr>
        <p:txBody>
          <a:bodyPr/>
          <a:lstStyle/>
          <a:p>
            <a:pPr algn="l">
              <a:spcAft>
                <a:spcPts val="600"/>
              </a:spcAft>
            </a:pPr>
            <a:fld id="{3020CD34-26C4-40CE-ACF9-34167EB83B57}" type="slidenum">
              <a:rPr lang="cs-CZ" smtClean="0"/>
              <a:pPr algn="l">
                <a:spcAft>
                  <a:spcPts val="600"/>
                </a:spcAft>
              </a:pPr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414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B1885854-8CE5-45B6-BF49-CF8A32969A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5825" y="1504949"/>
            <a:ext cx="10934700" cy="4817791"/>
          </a:xfrm>
        </p:spPr>
        <p:txBody>
          <a:bodyPr/>
          <a:lstStyle/>
          <a:p>
            <a:r>
              <a:rPr lang="en-US" dirty="0"/>
              <a:t>PART 2</a:t>
            </a:r>
          </a:p>
          <a:p>
            <a:r>
              <a:rPr lang="en-US" dirty="0"/>
              <a:t>Preparing a scene in Blender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000" b="0" dirty="0">
                <a:solidFill>
                  <a:srgbClr val="4289D8"/>
                </a:solidFill>
              </a:rPr>
              <a:t>Disney’s 12 principles of animation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4289D8"/>
                </a:solidFill>
              </a:rPr>
              <a:t>Preparing a scene in Blender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>
                <a:solidFill>
                  <a:srgbClr val="4289D8"/>
                </a:solidFill>
              </a:rPr>
              <a:t>Simple animation in Blender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>
                <a:solidFill>
                  <a:srgbClr val="4289D8"/>
                </a:solidFill>
              </a:rPr>
              <a:t>Custom character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C266B669-F13A-464C-9868-B0F9FD8E91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00788"/>
            <a:ext cx="1047750" cy="365125"/>
          </a:xfrm>
          <a:prstGeom prst="rect">
            <a:avLst/>
          </a:prstGeom>
        </p:spPr>
        <p:txBody>
          <a:bodyPr/>
          <a:lstStyle/>
          <a:p>
            <a:pPr algn="l">
              <a:spcAft>
                <a:spcPts val="600"/>
              </a:spcAft>
            </a:pPr>
            <a:fld id="{3020CD34-26C4-40CE-ACF9-34167EB83B57}" type="slidenum">
              <a:rPr lang="cs-CZ" smtClean="0"/>
              <a:pPr algn="l">
                <a:spcAft>
                  <a:spcPts val="600"/>
                </a:spcAft>
              </a:pPr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939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64EFE14-EB09-4327-80B2-DEABD441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823" y="6300787"/>
            <a:ext cx="104775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3020CD34-26C4-40CE-ACF9-34167EB83B57}" type="slidenum">
              <a:rPr lang="cs-CZ" smtClean="0"/>
              <a:pPr>
                <a:spcAft>
                  <a:spcPts val="600"/>
                </a:spcAft>
              </a:pPr>
              <a:t>13</a:t>
            </a:fld>
            <a:endParaRPr lang="cs-CZ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21C0107-2D23-415F-8A00-11E041F6C4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0C5091A-E273-4BC0-8857-5510603B4C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5823" y="1193099"/>
            <a:ext cx="10826752" cy="50149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Design your scene in a 3D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Export into GLTF / OBJ (+ textures)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 into A-Frame using an asset and GLTF loader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Fix scaling and rotation</a:t>
            </a:r>
          </a:p>
        </p:txBody>
      </p:sp>
    </p:spTree>
    <p:extLst>
      <p:ext uri="{BB962C8B-B14F-4D97-AF65-F5344CB8AC3E}">
        <p14:creationId xmlns:p14="http://schemas.microsoft.com/office/powerpoint/2010/main" val="328785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B1885854-8CE5-45B6-BF49-CF8A32969A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5825" y="1504949"/>
            <a:ext cx="10934700" cy="4817791"/>
          </a:xfrm>
        </p:spPr>
        <p:txBody>
          <a:bodyPr/>
          <a:lstStyle/>
          <a:p>
            <a:r>
              <a:rPr lang="en-US" dirty="0"/>
              <a:t>PART 3</a:t>
            </a:r>
          </a:p>
          <a:p>
            <a:r>
              <a:rPr lang="en-US" dirty="0"/>
              <a:t>Simple animation in Blender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000" b="0" dirty="0">
                <a:solidFill>
                  <a:srgbClr val="4289D8"/>
                </a:solidFill>
              </a:rPr>
              <a:t>Disney’s 12 principles of animation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>
                <a:solidFill>
                  <a:srgbClr val="4289D8"/>
                </a:solidFill>
              </a:rPr>
              <a:t>Preparing a scene in Blender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4289D8"/>
                </a:solidFill>
              </a:rPr>
              <a:t>Simple animation in Blender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>
                <a:solidFill>
                  <a:srgbClr val="4289D8"/>
                </a:solidFill>
              </a:rPr>
              <a:t>Custom character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C266B669-F13A-464C-9868-B0F9FD8E91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00788"/>
            <a:ext cx="1047750" cy="365125"/>
          </a:xfrm>
          <a:prstGeom prst="rect">
            <a:avLst/>
          </a:prstGeom>
        </p:spPr>
        <p:txBody>
          <a:bodyPr/>
          <a:lstStyle/>
          <a:p>
            <a:pPr algn="l">
              <a:spcAft>
                <a:spcPts val="600"/>
              </a:spcAft>
            </a:pPr>
            <a:fld id="{3020CD34-26C4-40CE-ACF9-34167EB83B57}" type="slidenum">
              <a:rPr lang="cs-CZ" smtClean="0"/>
              <a:pPr algn="l">
                <a:spcAft>
                  <a:spcPts val="600"/>
                </a:spcAft>
              </a:pPr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1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64EFE14-EB09-4327-80B2-DEABD441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823" y="6300787"/>
            <a:ext cx="104775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3020CD34-26C4-40CE-ACF9-34167EB83B57}" type="slidenum">
              <a:rPr lang="cs-CZ" smtClean="0"/>
              <a:pPr>
                <a:spcAft>
                  <a:spcPts val="600"/>
                </a:spcAft>
              </a:pPr>
              <a:t>15</a:t>
            </a:fld>
            <a:endParaRPr lang="cs-CZ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21C0107-2D23-415F-8A00-11E041F6C4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0C5091A-E273-4BC0-8857-5510603B4C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5823" y="1193099"/>
            <a:ext cx="10826752" cy="50149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Prepare and fine-tune your object before animating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initial keyframe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position of vertices and add the final keyframe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Optionally add intermediate keys to have non-linear animation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names to your animations (in Action Editor)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Export GLTF, import into scene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Play animation using animation mixer in A-Frame Extras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B1885854-8CE5-45B6-BF49-CF8A32969A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5825" y="1504949"/>
            <a:ext cx="10934700" cy="4817791"/>
          </a:xfrm>
        </p:spPr>
        <p:txBody>
          <a:bodyPr/>
          <a:lstStyle/>
          <a:p>
            <a:r>
              <a:rPr lang="en-US" dirty="0"/>
              <a:t>PART 4</a:t>
            </a:r>
          </a:p>
          <a:p>
            <a:r>
              <a:rPr lang="en-US" dirty="0"/>
              <a:t>Custom character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000" b="0" dirty="0">
                <a:solidFill>
                  <a:srgbClr val="4289D8"/>
                </a:solidFill>
              </a:rPr>
              <a:t>Disney’s 12 principles of animation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>
                <a:solidFill>
                  <a:srgbClr val="4289D8"/>
                </a:solidFill>
              </a:rPr>
              <a:t>Preparing a scene in Blender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>
                <a:solidFill>
                  <a:srgbClr val="4289D8"/>
                </a:solidFill>
              </a:rPr>
              <a:t>Simple animation in Blender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4289D8"/>
                </a:solidFill>
              </a:rPr>
              <a:t>Custom character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C266B669-F13A-464C-9868-B0F9FD8E91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00788"/>
            <a:ext cx="1047750" cy="365125"/>
          </a:xfrm>
          <a:prstGeom prst="rect">
            <a:avLst/>
          </a:prstGeom>
        </p:spPr>
        <p:txBody>
          <a:bodyPr/>
          <a:lstStyle/>
          <a:p>
            <a:pPr algn="l">
              <a:spcAft>
                <a:spcPts val="600"/>
              </a:spcAft>
            </a:pPr>
            <a:fld id="{3020CD34-26C4-40CE-ACF9-34167EB83B57}" type="slidenum">
              <a:rPr lang="cs-CZ" smtClean="0"/>
              <a:pPr algn="l">
                <a:spcAft>
                  <a:spcPts val="600"/>
                </a:spcAft>
              </a:pPr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401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64EFE14-EB09-4327-80B2-DEABD441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823" y="6300787"/>
            <a:ext cx="104775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3020CD34-26C4-40CE-ACF9-34167EB83B57}" type="slidenum">
              <a:rPr lang="cs-CZ" smtClean="0"/>
              <a:pPr>
                <a:spcAft>
                  <a:spcPts val="600"/>
                </a:spcAft>
              </a:pPr>
              <a:t>17</a:t>
            </a:fld>
            <a:endParaRPr lang="cs-CZ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21C0107-2D23-415F-8A00-11E041F6C4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0C5091A-E273-4BC0-8857-5510603B4C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5823" y="1193099"/>
            <a:ext cx="10826752" cy="50149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Prepare a figure with bones (it is easier to modify an existing one than creating from scratch)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animation like before, but move only bones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Meshes are automatically stretched/deformed to match the bones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to first keyframe and the default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pose</a:t>
            </a:r>
            <a:r>
              <a:rPr lang="en-US" dirty="0"/>
              <a:t> position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Export in Blender and load animations in A-Frame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fading for real transitions between animations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WARNING: take care of correctly selecting elements while animating, select bones not the object itself </a:t>
            </a:r>
          </a:p>
          <a:p>
            <a:r>
              <a:rPr lang="en-US" dirty="0"/>
              <a:t>WARNING: ensure you are editing the correct animation clip</a:t>
            </a:r>
          </a:p>
          <a:p>
            <a:endParaRPr lang="en-US" dirty="0"/>
          </a:p>
        </p:txBody>
      </p:sp>
      <p:pic>
        <p:nvPicPr>
          <p:cNvPr id="3" name="Picture 2" descr="A picture containing table, small, water, sitting&#10;&#10;Description automatically generated">
            <a:extLst>
              <a:ext uri="{FF2B5EF4-FFF2-40B4-BE49-F238E27FC236}">
                <a16:creationId xmlns:a16="http://schemas.microsoft.com/office/drawing/2014/main" id="{99510B6B-2D3B-7D47-97F7-8BBC38FB1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038" y="2932386"/>
            <a:ext cx="1754658" cy="193499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C9AFE0-146F-8F4D-A054-B125C298DEE2}"/>
              </a:ext>
            </a:extLst>
          </p:cNvPr>
          <p:cNvCxnSpPr>
            <a:cxnSpLocks/>
          </p:cNvCxnSpPr>
          <p:nvPr/>
        </p:nvCxnSpPr>
        <p:spPr>
          <a:xfrm>
            <a:off x="8650014" y="3268717"/>
            <a:ext cx="1142145" cy="86711"/>
          </a:xfrm>
          <a:prstGeom prst="straightConnector1">
            <a:avLst/>
          </a:prstGeom>
          <a:ln w="698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42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BCDE6B-A7ED-3A43-A933-9D27F647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020CD34-26C4-40CE-ACF9-34167EB83B57}" type="slidenum">
              <a:rPr lang="cs-CZ" smtClean="0"/>
              <a:pPr algn="l"/>
              <a:t>18</a:t>
            </a:fld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B4CB0-9E98-A344-9D46-63850E54A7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Z" dirty="0"/>
              <a:t>Take care to prevent nightmares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43BE7-AD6E-8E4D-9033-762F81CB54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5823" y="5703823"/>
            <a:ext cx="10826752" cy="504187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https://youtu.be/1eLqfRYLFW8</a:t>
            </a:r>
            <a:endParaRPr lang="en-CZ" dirty="0"/>
          </a:p>
        </p:txBody>
      </p:sp>
      <p:pic>
        <p:nvPicPr>
          <p:cNvPr id="6" name="Picture 5" descr="A picture containing water, table, sitting, bed&#10;&#10;Description automatically generated">
            <a:extLst>
              <a:ext uri="{FF2B5EF4-FFF2-40B4-BE49-F238E27FC236}">
                <a16:creationId xmlns:a16="http://schemas.microsoft.com/office/drawing/2014/main" id="{AC5B4DDA-A6CE-5545-9B5E-93BBC24EC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3" y="1068366"/>
            <a:ext cx="6052548" cy="4510726"/>
          </a:xfrm>
          <a:prstGeom prst="rect">
            <a:avLst/>
          </a:prstGeom>
        </p:spPr>
      </p:pic>
      <p:pic>
        <p:nvPicPr>
          <p:cNvPr id="8" name="Picture 7" descr="A picture containing table, hat, umbrella&#10;&#10;Description automatically generated">
            <a:extLst>
              <a:ext uri="{FF2B5EF4-FFF2-40B4-BE49-F238E27FC236}">
                <a16:creationId xmlns:a16="http://schemas.microsoft.com/office/drawing/2014/main" id="{0AE44EF9-10C8-D947-AAB3-3BDA89254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8366"/>
            <a:ext cx="5808953" cy="454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7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49B9F-0B68-6A41-8ACB-B2F17552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020CD34-26C4-40CE-ACF9-34167EB83B57}" type="slidenum">
              <a:rPr lang="cs-CZ" smtClean="0"/>
              <a:pPr algn="l"/>
              <a:t>19</a:t>
            </a:fld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B4EC3-149B-E545-AE73-E2E92E1665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Z" dirty="0"/>
              <a:t>Links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4A65F-0350-7749-AD39-7A0B779D04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Z" dirty="0"/>
              <a:t>A complex tutorial from sketching your character, modelling, animating, texturing and exporting:</a:t>
            </a:r>
          </a:p>
          <a:p>
            <a:r>
              <a:rPr lang="en-GB" dirty="0">
                <a:hlinkClick r:id="rId2"/>
              </a:rPr>
              <a:t>http://unboring.net/workflows/</a:t>
            </a:r>
            <a:r>
              <a:rPr lang="en-GB" dirty="0" err="1">
                <a:hlinkClick r:id="rId2"/>
              </a:rPr>
              <a:t>animation.html</a:t>
            </a:r>
            <a:r>
              <a:rPr lang="en-GB" dirty="0">
                <a:hlinkClick r:id="rId2"/>
              </a:rPr>
              <a:t> </a:t>
            </a:r>
            <a:endParaRPr lang="en-CZ" dirty="0"/>
          </a:p>
          <a:p>
            <a:endParaRPr lang="en-CZ" dirty="0"/>
          </a:p>
          <a:p>
            <a:r>
              <a:rPr lang="en-CZ" dirty="0"/>
              <a:t>UV texture mapping in Blender, how to add a texture to a complicated mesh like a character:</a:t>
            </a:r>
            <a:endParaRPr lang="en-GB" dirty="0"/>
          </a:p>
          <a:p>
            <a:r>
              <a:rPr lang="en-GB" dirty="0">
                <a:hlinkClick r:id="rId3"/>
              </a:rPr>
              <a:t>https://cgi.tutsplus.com/tutorials/creating-a-low-poly-ninja-game-character-using-blender-part-2--cg-16133</a:t>
            </a:r>
            <a:endParaRPr lang="en-CZ" dirty="0"/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82160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C641930-83DD-45EE-B9C7-F28C5B9F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Disney’s 12 principles of animation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Preparing a scene in Blender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Simple animation in Blender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Custom character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08A7C48-3998-49DD-8F57-BC98AD41CE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929C2A8-7E1E-4AA9-A439-26446FF7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fld id="{3020CD34-26C4-40CE-ACF9-34167EB83B57}" type="slidenum">
              <a:rPr lang="cs-CZ" smtClean="0"/>
              <a:pPr algn="l">
                <a:spcAft>
                  <a:spcPts val="600"/>
                </a:spcAft>
              </a:pPr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184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1A4D-2ED0-584F-B6AD-12E13C8B5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73" y="1576746"/>
            <a:ext cx="7576930" cy="3704508"/>
          </a:xfrm>
        </p:spPr>
        <p:txBody>
          <a:bodyPr/>
          <a:lstStyle/>
          <a:p>
            <a:r>
              <a:rPr lang="en-CZ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729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B1885854-8CE5-45B6-BF49-CF8A32969A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5825" y="1504949"/>
            <a:ext cx="10934700" cy="4817791"/>
          </a:xfrm>
        </p:spPr>
        <p:txBody>
          <a:bodyPr/>
          <a:lstStyle/>
          <a:p>
            <a:r>
              <a:rPr lang="en-US" dirty="0"/>
              <a:t>PART 1</a:t>
            </a:r>
          </a:p>
          <a:p>
            <a:r>
              <a:rPr lang="en-US" dirty="0"/>
              <a:t>Disney’s 12 principles of animation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4289D8"/>
                </a:solidFill>
              </a:rPr>
              <a:t>Disney’s 12 principles of animation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>
                <a:solidFill>
                  <a:srgbClr val="4289D8"/>
                </a:solidFill>
              </a:rPr>
              <a:t>Preparing a scene in Blender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>
                <a:solidFill>
                  <a:srgbClr val="4289D8"/>
                </a:solidFill>
              </a:rPr>
              <a:t>Simple animation in Blender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>
                <a:solidFill>
                  <a:srgbClr val="4289D8"/>
                </a:solidFill>
              </a:rPr>
              <a:t>Custom character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C266B669-F13A-464C-9868-B0F9FD8E91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00788"/>
            <a:ext cx="1047750" cy="365125"/>
          </a:xfrm>
          <a:prstGeom prst="rect">
            <a:avLst/>
          </a:prstGeom>
        </p:spPr>
        <p:txBody>
          <a:bodyPr/>
          <a:lstStyle/>
          <a:p>
            <a:pPr algn="l">
              <a:spcAft>
                <a:spcPts val="600"/>
              </a:spcAft>
            </a:pPr>
            <a:fld id="{3020CD34-26C4-40CE-ACF9-34167EB83B57}" type="slidenum">
              <a:rPr lang="cs-CZ" smtClean="0"/>
              <a:pPr algn="l">
                <a:spcAft>
                  <a:spcPts val="600"/>
                </a:spcAft>
              </a:pPr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060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adrunner Running GIF - Roadrunner Run Fast GIFs">
            <a:extLst>
              <a:ext uri="{FF2B5EF4-FFF2-40B4-BE49-F238E27FC236}">
                <a16:creationId xmlns:a16="http://schemas.microsoft.com/office/drawing/2014/main" id="{19B56715-72DA-6649-901D-2488D01AC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375229" cy="685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1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5AAE6B4-53B1-4499-91D4-4F5433A3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823" y="6300787"/>
            <a:ext cx="1047750" cy="365125"/>
          </a:xfrm>
        </p:spPr>
        <p:txBody>
          <a:bodyPr/>
          <a:lstStyle/>
          <a:p>
            <a:pPr algn="l">
              <a:spcAft>
                <a:spcPts val="600"/>
              </a:spcAft>
            </a:pPr>
            <a:fld id="{3020CD34-26C4-40CE-ACF9-34167EB83B57}" type="slidenum">
              <a:rPr lang="cs-CZ" smtClean="0"/>
              <a:pPr algn="l">
                <a:spcAft>
                  <a:spcPts val="600"/>
                </a:spcAft>
              </a:pPr>
              <a:t>5</a:t>
            </a:fld>
            <a:endParaRPr lang="cs-CZ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0A33637-D6C9-4587-A6DF-530427A9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</p:spPr>
        <p:txBody>
          <a:bodyPr/>
          <a:lstStyle/>
          <a:p>
            <a:r>
              <a:rPr lang="en-US" dirty="0"/>
              <a:t>Disney’s principles of animation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635BBB8-8EA8-4AF4-9324-B8A2977B32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5823" y="1193099"/>
            <a:ext cx="10826752" cy="5014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Ollie Johnston and Frank Thomas, 1981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 of Disney animators since 1930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Useful for animating characters in movies and games but also web and mobile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Giving animated objects feel of natural living organism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Making animation fun and entertaining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Intentionally not realistic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9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E4308-575C-9044-820A-E6900FAA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020CD34-26C4-40CE-ACF9-34167EB83B57}" type="slidenum">
              <a:rPr lang="cs-CZ" smtClean="0"/>
              <a:pPr algn="l"/>
              <a:t>6</a:t>
            </a:fld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A7AEA-C49B-7442-A16E-84D11D373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Z" dirty="0"/>
              <a:t>12 principles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58698-4209-DD43-9BA1-170B0371E8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5823" y="1193099"/>
            <a:ext cx="5210177" cy="50149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Squash and stretch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Anticipation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Staging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Straight ahead action and pose to pose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Follow through and overlapping action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Slow in and slow out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92841E2-B115-D04C-9826-E58FFD90024A}"/>
              </a:ext>
            </a:extLst>
          </p:cNvPr>
          <p:cNvSpPr txBox="1">
            <a:spLocks/>
          </p:cNvSpPr>
          <p:nvPr/>
        </p:nvSpPr>
        <p:spPr>
          <a:xfrm>
            <a:off x="6299200" y="1189925"/>
            <a:ext cx="5210177" cy="501491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en-GB" dirty="0"/>
              <a:t>Arc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GB" dirty="0"/>
              <a:t>Secondary action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GB" dirty="0"/>
              <a:t>Timing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GB" dirty="0"/>
              <a:t>Exaggeration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GB" dirty="0"/>
              <a:t> Solid drawing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GB" dirty="0"/>
              <a:t> Appeal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03265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C7FDD-1775-204E-A06D-3F241212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020CD34-26C4-40CE-ACF9-34167EB83B57}" type="slidenum">
              <a:rPr lang="cs-CZ" smtClean="0"/>
              <a:pPr algn="l"/>
              <a:t>7</a:t>
            </a:fld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748C-03AF-084E-B829-6D8FA86048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Z" dirty="0"/>
              <a:t>Squash and stretch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2AFF0-B4C6-8E4A-ABC8-4E36392B67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5823" y="1193099"/>
            <a:ext cx="10826752" cy="16091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CZ" dirty="0"/>
              <a:t>he most important principle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CZ" dirty="0"/>
              <a:t>llusion of gravity, weight,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/>
              <a:t>E.g. a bouncing rubber ball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Z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B2629B-DA5C-4E4D-81F5-899EDCA0D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3" y="2802243"/>
            <a:ext cx="6857224" cy="32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2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EDCF0C-341D-A04E-ADE3-11DA1E1B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020CD34-26C4-40CE-ACF9-34167EB83B57}" type="slidenum">
              <a:rPr lang="cs-CZ" smtClean="0"/>
              <a:pPr algn="l"/>
              <a:t>8</a:t>
            </a:fld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4F7ED-0816-A543-9D8B-D70B3383F9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Z" dirty="0"/>
              <a:t>Anticipation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8B6B2-8C39-C940-997E-1250B02E89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5823" y="1193099"/>
            <a:ext cx="10826752" cy="20674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/>
              <a:t>Preparing for an 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/>
              <a:t>A car starts from one place lineary accelerating (inefficient)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/>
              <a:t>Living organism use physics to help them 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/>
              <a:t>E.g. you need to bend knees before jumping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F626A7-5AC2-FA42-883B-6B0754DF2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3" y="3429000"/>
            <a:ext cx="5591178" cy="261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3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BB55F1-DD98-FD49-AFFC-2C24374D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020CD34-26C4-40CE-ACF9-34167EB83B57}" type="slidenum">
              <a:rPr lang="cs-CZ" smtClean="0"/>
              <a:pPr algn="l"/>
              <a:t>9</a:t>
            </a:fld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E9F63-2156-F241-B885-0A433921B3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Z" dirty="0"/>
              <a:t>Staging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32BA2-4EB3-174B-8118-5EAAB8DFED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5823" y="1193099"/>
            <a:ext cx="10826752" cy="15501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/>
              <a:t>Use motion to guide the eyes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/>
              <a:t>Draw attention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/>
              <a:t>Add supporting elements to emphasize motion (arrows, glow, color)</a:t>
            </a:r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5FD39B9-7BB9-7A47-9120-1B453CB53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3" y="2871072"/>
            <a:ext cx="7115177" cy="315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MENDELU">
  <a:themeElements>
    <a:clrScheme name="MENDELU">
      <a:dk1>
        <a:srgbClr val="000000"/>
      </a:dk1>
      <a:lt1>
        <a:srgbClr val="FFFFFF"/>
      </a:lt1>
      <a:dk2>
        <a:srgbClr val="78BE14"/>
      </a:dk2>
      <a:lt2>
        <a:srgbClr val="7F7F7F"/>
      </a:lt2>
      <a:accent1>
        <a:srgbClr val="CE9700"/>
      </a:accent1>
      <a:accent2>
        <a:srgbClr val="0A5028"/>
      </a:accent2>
      <a:accent3>
        <a:srgbClr val="8C0A00"/>
      </a:accent3>
      <a:accent4>
        <a:srgbClr val="0046A0"/>
      </a:accent4>
      <a:accent5>
        <a:srgbClr val="AA006E"/>
      </a:accent5>
      <a:accent6>
        <a:srgbClr val="00AAB4"/>
      </a:accent6>
      <a:hlink>
        <a:srgbClr val="7F7F7F"/>
      </a:hlink>
      <a:folHlink>
        <a:srgbClr val="BFBFBF"/>
      </a:folHlink>
    </a:clrScheme>
    <a:fontScheme name="Vlastní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6" id="{EAC11A7E-4902-4CC3-99CD-04386892DD4B}" vid="{A75A701C-6DDB-4CF8-A888-EB0271BAA4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29A3DF24788F4F9708EAD06DFF5C66" ma:contentTypeVersion="4" ma:contentTypeDescription="Create a new document." ma:contentTypeScope="" ma:versionID="5016e7f4a13f3f78b0241550a3d6c0af">
  <xsd:schema xmlns:xsd="http://www.w3.org/2001/XMLSchema" xmlns:xs="http://www.w3.org/2001/XMLSchema" xmlns:p="http://schemas.microsoft.com/office/2006/metadata/properties" xmlns:ns2="56d69d60-3a21-42c5-b6f4-eb3c9e5c5cb8" targetNamespace="http://schemas.microsoft.com/office/2006/metadata/properties" ma:root="true" ma:fieldsID="daec12dc0f381059294e61e59a399f72" ns2:_="">
    <xsd:import namespace="56d69d60-3a21-42c5-b6f4-eb3c9e5c5c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69d60-3a21-42c5-b6f4-eb3c9e5c5c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B30211-A135-4E95-A51A-FF7C3D7B42E3}"/>
</file>

<file path=customXml/itemProps2.xml><?xml version="1.0" encoding="utf-8"?>
<ds:datastoreItem xmlns:ds="http://schemas.openxmlformats.org/officeDocument/2006/customXml" ds:itemID="{25F88E7E-FC6F-4938-BC54-0AA99D724EB4}"/>
</file>

<file path=customXml/itemProps3.xml><?xml version="1.0" encoding="utf-8"?>
<ds:datastoreItem xmlns:ds="http://schemas.openxmlformats.org/officeDocument/2006/customXml" ds:itemID="{0AE87C6E-759F-4335-8B80-63D0B0CB64DF}"/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606</Words>
  <Application>Microsoft Macintosh PowerPoint</Application>
  <PresentationFormat>Widescreen</PresentationFormat>
  <Paragraphs>134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MENDELU</vt:lpstr>
      <vt:lpstr>PG2 Web Graphics: Animation  Ivo Pisařovic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PG2 Web Graphics: Animation  Ivo Pisařovic</dc:title>
  <dc:creator>Ivo Pisařovic</dc:creator>
  <cp:lastModifiedBy>Ivo Pisařovic</cp:lastModifiedBy>
  <cp:revision>5</cp:revision>
  <dcterms:created xsi:type="dcterms:W3CDTF">2020-11-16T08:44:10Z</dcterms:created>
  <dcterms:modified xsi:type="dcterms:W3CDTF">2025-04-01T15:24:12Z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0x0101003729A3DF24788F4F9708EAD06DFF5C66</vt:lpwstr>
  </property>
</Properties>
</file>