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aam+geboortedatum+overleidensdatum">
            <a:extLst>
              <a:ext uri="{FF2B5EF4-FFF2-40B4-BE49-F238E27FC236}">
                <a16:creationId xmlns:a16="http://schemas.microsoft.com/office/drawing/2014/main" id="{DFAA20E8-0209-8A5E-A3D7-37AD0D4AFA6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>
          <a:xfrm>
            <a:off x="135802" y="4218915"/>
            <a:ext cx="11860039" cy="14876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/>
            </a:lvl1pPr>
          </a:lstStyle>
          <a:p>
            <a:pPr algn="ctr" fontAlgn="b"/>
            <a:endParaRPr lang="nl-NL" b="1" dirty="0">
              <a:solidFill>
                <a:srgbClr val="FFFFFF"/>
              </a:solidFill>
              <a:latin typeface="Didot"/>
            </a:endParaRPr>
          </a:p>
          <a:p>
            <a:pPr algn="ctr" fontAlgn="b"/>
            <a:r>
              <a:rPr lang="nl-NL" dirty="0"/>
              <a:t>Willem-Alexander, Prins van Oranje</a:t>
            </a:r>
          </a:p>
          <a:p>
            <a:r>
              <a:rPr lang="nl-NL" dirty="0"/>
              <a:t>* 13 juni 1974 - † 3 oktober 2025</a:t>
            </a:r>
          </a:p>
        </p:txBody>
      </p:sp>
      <p:sp>
        <p:nvSpPr>
          <p:cNvPr id="11" name="foto_01">
            <a:extLst>
              <a:ext uri="{FF2B5EF4-FFF2-40B4-BE49-F238E27FC236}">
                <a16:creationId xmlns:a16="http://schemas.microsoft.com/office/drawing/2014/main" id="{D4EC90E9-5836-7DB1-ECA9-D12D2F42B37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2877415" y="379628"/>
            <a:ext cx="6437169" cy="3508977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47185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to_03">
            <a:extLst>
              <a:ext uri="{FF2B5EF4-FFF2-40B4-BE49-F238E27FC236}">
                <a16:creationId xmlns:a16="http://schemas.microsoft.com/office/drawing/2014/main" id="{DA6A6F02-635B-4663-D5C1-B24CF670694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>
          <a:xfrm>
            <a:off x="7027198" y="818147"/>
            <a:ext cx="3795655" cy="4677878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  <p:sp>
        <p:nvSpPr>
          <p:cNvPr id="7" name="foto_02">
            <a:extLst>
              <a:ext uri="{FF2B5EF4-FFF2-40B4-BE49-F238E27FC236}">
                <a16:creationId xmlns:a16="http://schemas.microsoft.com/office/drawing/2014/main" id="{6FB37831-E2A2-6F38-FFE5-B4B2ECAA5AC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1369147" y="818147"/>
            <a:ext cx="3795655" cy="4677878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15762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to_06">
            <a:extLst>
              <a:ext uri="{FF2B5EF4-FFF2-40B4-BE49-F238E27FC236}">
                <a16:creationId xmlns:a16="http://schemas.microsoft.com/office/drawing/2014/main" id="{0B9CAA3B-8EF2-986A-6DC1-9F214C0A562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/>
          </p:nvPr>
        </p:nvSpPr>
        <p:spPr>
          <a:xfrm>
            <a:off x="8051535" y="1335505"/>
            <a:ext cx="3162747" cy="418698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  <p:sp>
        <p:nvSpPr>
          <p:cNvPr id="8" name="foto_05">
            <a:extLst>
              <a:ext uri="{FF2B5EF4-FFF2-40B4-BE49-F238E27FC236}">
                <a16:creationId xmlns:a16="http://schemas.microsoft.com/office/drawing/2014/main" id="{874FCC9A-D915-14B8-638C-928ACBF320B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>
          <a:xfrm>
            <a:off x="4444466" y="1335504"/>
            <a:ext cx="3162747" cy="418698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  <p:sp>
        <p:nvSpPr>
          <p:cNvPr id="7" name="foto_04">
            <a:extLst>
              <a:ext uri="{FF2B5EF4-FFF2-40B4-BE49-F238E27FC236}">
                <a16:creationId xmlns:a16="http://schemas.microsoft.com/office/drawing/2014/main" id="{052A9811-E569-3663-87F6-AF3CDFEFB52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837398" y="1335505"/>
            <a:ext cx="3162747" cy="418698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097233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to_08">
            <a:extLst>
              <a:ext uri="{FF2B5EF4-FFF2-40B4-BE49-F238E27FC236}">
                <a16:creationId xmlns:a16="http://schemas.microsoft.com/office/drawing/2014/main" id="{BC84F442-A09F-C4F6-91D1-32C782BBB3A8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>
          <a:xfrm>
            <a:off x="7400223" y="1335505"/>
            <a:ext cx="3162747" cy="418698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  <p:sp>
        <p:nvSpPr>
          <p:cNvPr id="8" name="foto_07">
            <a:extLst>
              <a:ext uri="{FF2B5EF4-FFF2-40B4-BE49-F238E27FC236}">
                <a16:creationId xmlns:a16="http://schemas.microsoft.com/office/drawing/2014/main" id="{84E6CAC4-2242-AC0E-9711-1FBFD03FD8D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1629031" y="1335504"/>
            <a:ext cx="3162747" cy="4186989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4805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to_09">
            <a:extLst>
              <a:ext uri="{FF2B5EF4-FFF2-40B4-BE49-F238E27FC236}">
                <a16:creationId xmlns:a16="http://schemas.microsoft.com/office/drawing/2014/main" id="{1A65165A-F044-14C5-746E-78B449F1117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>
          <a:xfrm>
            <a:off x="3136232" y="1372803"/>
            <a:ext cx="5919536" cy="4112394"/>
          </a:xfrm>
          <a:prstGeom prst="rect">
            <a:avLst/>
          </a:prstGeom>
        </p:spPr>
        <p:txBody>
          <a:bodyPr wrap="none">
            <a:noAutofit/>
          </a:bodyPr>
          <a:lstStyle>
            <a:lvl1pPr>
              <a:defRPr>
                <a:noFill/>
              </a:defRPr>
            </a:lvl1pPr>
          </a:lstStyle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3504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647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am+geboortedatum+overleidensdatum">
            <a:extLst>
              <a:ext uri="{FF2B5EF4-FFF2-40B4-BE49-F238E27FC236}">
                <a16:creationId xmlns:a16="http://schemas.microsoft.com/office/drawing/2014/main" id="{7CB2BDA2-A889-371D-9B30-820F8C29CCF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5" name="foto01">
            <a:extLst>
              <a:ext uri="{FF2B5EF4-FFF2-40B4-BE49-F238E27FC236}">
                <a16:creationId xmlns:a16="http://schemas.microsoft.com/office/drawing/2014/main" id="{2E246D92-B2E5-620E-D262-95A8783C1DB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412347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to03">
            <a:extLst>
              <a:ext uri="{FF2B5EF4-FFF2-40B4-BE49-F238E27FC236}">
                <a16:creationId xmlns:a16="http://schemas.microsoft.com/office/drawing/2014/main" id="{B0F0A3F3-6B21-7916-ED7F-000E23633DD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7" name="foto02">
            <a:extLst>
              <a:ext uri="{FF2B5EF4-FFF2-40B4-BE49-F238E27FC236}">
                <a16:creationId xmlns:a16="http://schemas.microsoft.com/office/drawing/2014/main" id="{72A35E27-10F2-BFA2-7E16-A1FC35707D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2388083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to06">
            <a:extLst>
              <a:ext uri="{FF2B5EF4-FFF2-40B4-BE49-F238E27FC236}">
                <a16:creationId xmlns:a16="http://schemas.microsoft.com/office/drawing/2014/main" id="{01CAC790-9379-ED9E-F668-D0932F2A14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2"/>
          </p:nvPr>
        </p:nvSpPr>
        <p:spPr/>
      </p:sp>
      <p:sp>
        <p:nvSpPr>
          <p:cNvPr id="5" name="foto05">
            <a:extLst>
              <a:ext uri="{FF2B5EF4-FFF2-40B4-BE49-F238E27FC236}">
                <a16:creationId xmlns:a16="http://schemas.microsoft.com/office/drawing/2014/main" id="{C058951D-D671-5A19-428C-773591372FA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/>
      </p:sp>
      <p:sp>
        <p:nvSpPr>
          <p:cNvPr id="4" name="foto04">
            <a:extLst>
              <a:ext uri="{FF2B5EF4-FFF2-40B4-BE49-F238E27FC236}">
                <a16:creationId xmlns:a16="http://schemas.microsoft.com/office/drawing/2014/main" id="{7410DAF8-3EAF-9422-13D8-65CC2DFBEA1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1976271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to08">
            <a:extLst>
              <a:ext uri="{FF2B5EF4-FFF2-40B4-BE49-F238E27FC236}">
                <a16:creationId xmlns:a16="http://schemas.microsoft.com/office/drawing/2014/main" id="{268A0807-B6E6-D5D6-41FA-A39A06F188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1"/>
          </p:nvPr>
        </p:nvSpPr>
        <p:spPr/>
      </p:sp>
      <p:sp>
        <p:nvSpPr>
          <p:cNvPr id="6" name="foto07">
            <a:extLst>
              <a:ext uri="{FF2B5EF4-FFF2-40B4-BE49-F238E27FC236}">
                <a16:creationId xmlns:a16="http://schemas.microsoft.com/office/drawing/2014/main" id="{A51EBFC0-AE4E-5516-6863-250296B0905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881537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to09">
            <a:extLst>
              <a:ext uri="{FF2B5EF4-FFF2-40B4-BE49-F238E27FC236}">
                <a16:creationId xmlns:a16="http://schemas.microsoft.com/office/drawing/2014/main" id="{AA5208A2-E831-C244-DB82-54F34E93E38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418154481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Breedbeeld</PresentationFormat>
  <Paragraphs>0</Paragraphs>
  <Slides>5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</vt:i4>
      </vt:variant>
    </vt:vector>
  </HeadingPairs>
  <TitlesOfParts>
    <vt:vector size="8" baseType="lpstr">
      <vt:lpstr>Arial</vt:lpstr>
      <vt:lpstr>Didot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Gebruiker</dc:creator>
  <cp:lastModifiedBy>Gebruiker</cp:lastModifiedBy>
  <cp:revision>5</cp:revision>
  <dcterms:created xsi:type="dcterms:W3CDTF">2025-10-27T19:27:11Z</dcterms:created>
  <dcterms:modified xsi:type="dcterms:W3CDTF">2025-10-27T21:02:56Z</dcterms:modified>
</cp:coreProperties>
</file>