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BBAA0-7682-4BB4-900F-E7091CBD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9339A-C6BE-454A-A336-EEB3D7F10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DC2B5-3713-4354-B49E-DE633D2D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7F7D9-9294-477B-AA96-185D2FE6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D5DFA-9CED-4603-A55C-EECF958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0A297-D70A-414F-A1E6-794F2D4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3D971-AAED-4415-9216-4DE77182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B3891-72AA-4BD3-8C04-79CAF26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8D710-444D-49ED-8FFB-93742F83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7A990-0F72-4A3A-8573-C207F3BA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34B050-7F49-47E2-B967-7554F084C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528A0-7EE4-4AFC-A486-2E6D5D48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F7980-F0F7-4907-945F-F01841AD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67D60-9EA5-4C87-8D73-5C8FC94D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3C96C-D43D-41A5-AFBF-481ECA68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B1000-6A00-4232-938F-3A714BEE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CCE06-959A-4F92-87C2-462A3BFB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3794-940B-43B9-9A30-C299B7C2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70FC1-78EE-408C-82F1-AED42B6E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87664-741B-4922-A6BE-AED043A4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4D348-5672-4EDC-8699-852664A3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DF918-6C78-4C89-A96F-B4360715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70F8A-0214-492B-927D-94F91038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5CB17-B71D-41CC-AFD5-E8341C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ED286-CD48-46D1-9E4E-99AD879F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FC15-6CE3-4A21-9BC9-DB034BC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BBA5A-F706-4D69-B262-802F9D06A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77EB6-5958-4EFB-82A9-CA336D91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9EB66-9111-41A5-A400-73356824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E6EE0-D79C-437B-8208-6852CECC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3BC80-D511-4BA9-ACDD-B57155C1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6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03386-3154-4706-91E4-7189A90D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A1BB3-8924-4D20-9573-6191B2B3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82E96-2346-4554-AEB2-3E8E39F9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674D1-9D7C-449A-9692-B3A0E2975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AF2277-9809-4F10-BE98-0E1D0ECF9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8EB238-55A0-465F-9F9F-98B9F911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DFEBC-B38E-4169-874F-0683ADAF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BEC73-AE97-445C-A4AC-C4183C15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FB90C-4437-4CEA-A6FB-3019A153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D9A5FC-D7D8-4973-8F0E-FE08946D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17F930-B7C7-47CF-93F1-FE8DC4F1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6D8818-8E0F-4C82-9F46-0F415BDE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A707C7-5904-4745-979F-23E169D3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7D06F9-26C6-45FC-BC24-EA3CCBA8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CD1D6-40B1-48E2-9A82-6B65A9BA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B264-9D8E-45FE-8993-561BB09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83C89-2643-4C78-8E0B-4B382565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CE249-F7B8-4D17-8927-380A184E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FBDA3-02E4-44F2-B7C8-D96BF20D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1B10B-D17C-4E6D-BCE3-29903DA0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FCDD2-6599-422A-9A62-FFD1D176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4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EA6A-ABF0-439F-8EE9-8455EF89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39FF78-8965-4CBC-97EF-EC631A153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6DE41-5C77-4C40-AAC2-B87B1715E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9B68B-3B58-4441-81B8-7E4462FB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0AE59-CBC7-4370-9087-8D200C97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75516-4239-4FAF-AA93-04AB0F7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312A9E-4AD8-4860-A93D-DB2E4CC7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98960-C16F-415D-8A19-A7C6C1442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D175E-18E2-4B56-AA08-829501A45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9027-12C4-435E-823F-5992766E9D74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7F10-997B-4C1B-AC1D-279A37762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217B-0410-47AB-9EB2-C479A537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61BD-09CC-4F44-933B-262D1A863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2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0F7BAF-A52C-4A6F-8F78-3E782CE88E30}"/>
              </a:ext>
            </a:extLst>
          </p:cNvPr>
          <p:cNvSpPr/>
          <p:nvPr/>
        </p:nvSpPr>
        <p:spPr>
          <a:xfrm>
            <a:off x="884925" y="4049486"/>
            <a:ext cx="4637314" cy="128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D0CDAB-CC00-4195-A0E2-C398A321894C}"/>
              </a:ext>
            </a:extLst>
          </p:cNvPr>
          <p:cNvGrpSpPr/>
          <p:nvPr/>
        </p:nvGrpSpPr>
        <p:grpSpPr>
          <a:xfrm>
            <a:off x="3807739" y="442106"/>
            <a:ext cx="4637314" cy="1330711"/>
            <a:chOff x="3807739" y="442106"/>
            <a:chExt cx="4637314" cy="133071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83A1AF8-5646-4DAD-B19A-337DC0108AFA}"/>
                </a:ext>
              </a:extLst>
            </p:cNvPr>
            <p:cNvSpPr/>
            <p:nvPr/>
          </p:nvSpPr>
          <p:spPr>
            <a:xfrm>
              <a:off x="3807739" y="442106"/>
              <a:ext cx="4637314" cy="11849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A960F6A7-A30F-4A35-8C29-A9B0D069E8D7}"/>
                </a:ext>
              </a:extLst>
            </p:cNvPr>
            <p:cNvSpPr/>
            <p:nvPr/>
          </p:nvSpPr>
          <p:spPr>
            <a:xfrm rot="6885827">
              <a:off x="6801697" y="769072"/>
              <a:ext cx="503853" cy="150363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21EC5D-6C53-47A9-AEEC-3FCA3FC51A35}"/>
              </a:ext>
            </a:extLst>
          </p:cNvPr>
          <p:cNvGrpSpPr/>
          <p:nvPr/>
        </p:nvGrpSpPr>
        <p:grpSpPr>
          <a:xfrm flipH="1">
            <a:off x="3946756" y="2599676"/>
            <a:ext cx="4637314" cy="1330711"/>
            <a:chOff x="3807739" y="442106"/>
            <a:chExt cx="4637314" cy="133071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31EB15-4D91-4389-A6B2-B376C830150E}"/>
                </a:ext>
              </a:extLst>
            </p:cNvPr>
            <p:cNvSpPr/>
            <p:nvPr/>
          </p:nvSpPr>
          <p:spPr>
            <a:xfrm>
              <a:off x="3807739" y="442106"/>
              <a:ext cx="4637314" cy="118498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FA24001B-C776-4564-87B2-85AF9C39F999}"/>
                </a:ext>
              </a:extLst>
            </p:cNvPr>
            <p:cNvSpPr/>
            <p:nvPr/>
          </p:nvSpPr>
          <p:spPr>
            <a:xfrm rot="6885827">
              <a:off x="6801697" y="769072"/>
              <a:ext cx="503853" cy="15036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02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이규봉</dc:creator>
  <cp:lastModifiedBy> </cp:lastModifiedBy>
  <cp:revision>4</cp:revision>
  <dcterms:created xsi:type="dcterms:W3CDTF">2019-03-21T03:35:22Z</dcterms:created>
  <dcterms:modified xsi:type="dcterms:W3CDTF">2019-03-26T06:25:50Z</dcterms:modified>
</cp:coreProperties>
</file>