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5E3-DEEF-4EB1-B2FC-D53D79C8C7E7}" type="datetimeFigureOut">
              <a:rPr lang="de-AT" smtClean="0"/>
              <a:t>05.06.2019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3EEA-0D1D-47D8-8A61-3D9E8C38E4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684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5E3-DEEF-4EB1-B2FC-D53D79C8C7E7}" type="datetimeFigureOut">
              <a:rPr lang="de-AT" smtClean="0"/>
              <a:t>05.06.2019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3EEA-0D1D-47D8-8A61-3D9E8C38E4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327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5E3-DEEF-4EB1-B2FC-D53D79C8C7E7}" type="datetimeFigureOut">
              <a:rPr lang="de-AT" smtClean="0"/>
              <a:t>05.06.2019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3EEA-0D1D-47D8-8A61-3D9E8C38E4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825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5E3-DEEF-4EB1-B2FC-D53D79C8C7E7}" type="datetimeFigureOut">
              <a:rPr lang="de-AT" smtClean="0"/>
              <a:t>05.06.2019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3EEA-0D1D-47D8-8A61-3D9E8C38E4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92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5E3-DEEF-4EB1-B2FC-D53D79C8C7E7}" type="datetimeFigureOut">
              <a:rPr lang="de-AT" smtClean="0"/>
              <a:t>05.06.2019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3EEA-0D1D-47D8-8A61-3D9E8C38E4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125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5E3-DEEF-4EB1-B2FC-D53D79C8C7E7}" type="datetimeFigureOut">
              <a:rPr lang="de-AT" smtClean="0"/>
              <a:t>05.06.2019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3EEA-0D1D-47D8-8A61-3D9E8C38E4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88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5E3-DEEF-4EB1-B2FC-D53D79C8C7E7}" type="datetimeFigureOut">
              <a:rPr lang="de-AT" smtClean="0"/>
              <a:t>05.06.2019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3EEA-0D1D-47D8-8A61-3D9E8C38E4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886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5E3-DEEF-4EB1-B2FC-D53D79C8C7E7}" type="datetimeFigureOut">
              <a:rPr lang="de-AT" smtClean="0"/>
              <a:t>05.06.2019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3EEA-0D1D-47D8-8A61-3D9E8C38E4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169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5E3-DEEF-4EB1-B2FC-D53D79C8C7E7}" type="datetimeFigureOut">
              <a:rPr lang="de-AT" smtClean="0"/>
              <a:t>05.06.2019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3EEA-0D1D-47D8-8A61-3D9E8C38E4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061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5E3-DEEF-4EB1-B2FC-D53D79C8C7E7}" type="datetimeFigureOut">
              <a:rPr lang="de-AT" smtClean="0"/>
              <a:t>05.06.2019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3EEA-0D1D-47D8-8A61-3D9E8C38E4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770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5E3-DEEF-4EB1-B2FC-D53D79C8C7E7}" type="datetimeFigureOut">
              <a:rPr lang="de-AT" smtClean="0"/>
              <a:t>05.06.2019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3EEA-0D1D-47D8-8A61-3D9E8C38E4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278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BA5E3-DEEF-4EB1-B2FC-D53D79C8C7E7}" type="datetimeFigureOut">
              <a:rPr lang="de-AT" smtClean="0"/>
              <a:t>05.06.2019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3EEA-0D1D-47D8-8A61-3D9E8C38E4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24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 </a:t>
            </a:r>
            <a:r>
              <a:rPr lang="de-AT" dirty="0" err="1" smtClean="0"/>
              <a:t>found</a:t>
            </a:r>
            <a:r>
              <a:rPr lang="de-AT" dirty="0" smtClean="0"/>
              <a:t> 331 wind </a:t>
            </a:r>
            <a:r>
              <a:rPr lang="de-AT" dirty="0" err="1" smtClean="0"/>
              <a:t>turbines</a:t>
            </a:r>
            <a:r>
              <a:rPr lang="de-AT" dirty="0" smtClean="0"/>
              <a:t>!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1374180"/>
            <a:ext cx="11140979" cy="654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4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I found 331 wind turbines!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found 331 wind turbines!</dc:title>
  <dc:creator>Johannes Schmidt</dc:creator>
  <cp:lastModifiedBy>Johannes Schmidt</cp:lastModifiedBy>
  <cp:revision>1</cp:revision>
  <dcterms:created xsi:type="dcterms:W3CDTF">2019-06-05T09:06:00Z</dcterms:created>
  <dcterms:modified xsi:type="dcterms:W3CDTF">2019-06-05T09:06:14Z</dcterms:modified>
</cp:coreProperties>
</file>