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874B-8DD2-F18C-7A00-4C6EB4AC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1F47-9AD9-1E86-F7A1-7B190137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2FB0-4905-EAD4-ED84-26D5B8A7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9AC6-20D3-D553-2D4A-D0FC0AC6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1191-B4A6-ECB2-5422-D9E6D30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66E-CECA-4D8E-7B7C-121DF782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DF9A-52E1-E12E-0A1E-D411A1AF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12D-2A80-8E6A-4C63-6A7FA99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BCA8-3C01-A510-A311-AAA9F97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E570-A48D-1E0E-C76C-81890B0F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9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61869-070C-B5EE-3142-DB463017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21DE-0868-A4D8-91E2-75EAC3FB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60C7-8748-79D5-DD10-6CB992F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E380-E6F5-7A9C-0EC5-3BCAF07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A016-789F-9113-06B3-2EC1F3B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7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D864-B9C6-3582-C348-DE107FA8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EED6-AF3B-BE78-1725-C0D2324D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1455-7A54-F64C-D342-A6387574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FCCA-D727-4D48-34BC-EF104A4B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FD48-D4C8-578A-D47D-7F517F8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6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773-95E7-11D1-E46A-8E09DAC3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FAC5-B98F-34CB-0887-562D028A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9A56-C44C-A0FD-A9DD-40598E0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A09A-C9DD-F1AD-78FB-91426660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C5C1-E683-DFDB-7159-193C9C6A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726-F45F-F761-04CF-39439605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C6C4-9BFA-9294-2B11-B8274BE6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FF3E-5307-062E-76A8-D7D82345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6CF6-47B7-F390-F13F-C59A9036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1E4C0-5E4B-02EA-FCE6-DE4BE5EB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2856-E114-C175-114C-B0C5CA0E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10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A517-202E-9BAB-29CA-5BD8B4F8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A97C-A102-EE54-953C-2C02147A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BFD15-51E5-E73D-565E-0DDBE398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92FC-6BBB-CB6A-42F3-AFE2F056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DEC53-89ED-3A93-2034-AF881865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E69DB-704B-67B2-3B4E-2B898FF9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B5D28-0F44-D76C-EA23-85E4440A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D03C7-A047-3075-7968-38CC5512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98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639-9C87-017A-1CCD-94999E9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E1535-4106-AEDE-F098-7B8CB5D8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296BA-EC1D-9B98-D416-A7DC81B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92523-3D8F-D881-C0B7-56C64D8F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5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3CACF-13D2-3517-826A-1F5BD67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8F884-1652-EB7C-B8E4-90FBECE2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0E67-7837-D4BC-FDD0-AEDBF036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534-A4DA-7636-0BF1-DD2D4B77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FC8C-0074-2AA6-F432-C80E2AB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A031-6EF3-7E91-6721-9D188C2B5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EAFC4-725A-483A-4997-6F90809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D972-9FBA-DA9B-D2C7-FD953F45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DA85-2801-C8D1-2011-4109F14A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2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84BC-E3C7-7721-C8DB-BAF6065D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5FF60-B2C2-2EBB-8E88-BEC1329A9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DB9D-D151-B20D-A7DC-19CAB9E6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7E0EA-917D-5875-2FF5-36229D38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8838-3356-1CB8-8A6A-514C5914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949D-74D1-9E67-64C1-6DFE7AA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5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7B4B-2433-FA07-3531-D6D0C894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42BC-569E-953C-D220-55F97782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B0A9-9658-5CB3-3E3C-70B5680D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00A3-794A-3908-CC13-6E3260E97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E9BC-0790-8A39-7266-D16176A9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0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76FC-71FA-B7A0-CB5A-6251BE5B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750"/>
            <a:ext cx="9144000" cy="2387600"/>
          </a:xfrm>
        </p:spPr>
        <p:txBody>
          <a:bodyPr/>
          <a:lstStyle/>
          <a:p>
            <a:r>
              <a:rPr lang="en-GB" dirty="0"/>
              <a:t>Procedural Generated Maze Game Application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29DAF-B81D-2511-DF27-955A976D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831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By Joshua Phillips</a:t>
            </a:r>
          </a:p>
          <a:p>
            <a:r>
              <a:rPr lang="en-GB" sz="3200" dirty="0"/>
              <a:t>For Coder Academy 2023 Term 1 Assignment 3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67811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3" y="-8915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Review of application project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F8CB-0AC9-2311-9F2C-4FC55698D109}"/>
              </a:ext>
            </a:extLst>
          </p:cNvPr>
          <p:cNvSpPr txBox="1">
            <a:spLocks/>
          </p:cNvSpPr>
          <p:nvPr/>
        </p:nvSpPr>
        <p:spPr>
          <a:xfrm>
            <a:off x="305704" y="1363579"/>
            <a:ext cx="9784779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Good learning experience. Got better at problem solving and python coding, especially error handling. </a:t>
            </a:r>
          </a:p>
          <a:p>
            <a:r>
              <a:rPr lang="en-GB" dirty="0"/>
              <a:t>Challenged initially on how to create a maze.</a:t>
            </a:r>
          </a:p>
          <a:p>
            <a:r>
              <a:rPr lang="en-GB" dirty="0"/>
              <a:t>Would of liked to do more test driven development.</a:t>
            </a:r>
          </a:p>
          <a:p>
            <a:r>
              <a:rPr lang="en-GB" dirty="0"/>
              <a:t>My Bash script is a bit too simple. Would like to learn more about it.</a:t>
            </a:r>
          </a:p>
          <a:p>
            <a:r>
              <a:rPr lang="en-AU" dirty="0"/>
              <a:t>Trello board was a big help.</a:t>
            </a:r>
          </a:p>
        </p:txBody>
      </p:sp>
    </p:spTree>
    <p:extLst>
      <p:ext uri="{BB962C8B-B14F-4D97-AF65-F5344CB8AC3E}">
        <p14:creationId xmlns:p14="http://schemas.microsoft.com/office/powerpoint/2010/main" val="35438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CC8F-EEC3-3916-1585-C5141C97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87081"/>
            <a:ext cx="10515600" cy="1325563"/>
          </a:xfrm>
        </p:spPr>
        <p:txBody>
          <a:bodyPr/>
          <a:lstStyle/>
          <a:p>
            <a:r>
              <a:rPr lang="en-GB" dirty="0"/>
              <a:t>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7865-BA66-E5F0-A3E1-FD5A08D7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894451"/>
            <a:ext cx="11562735" cy="4351338"/>
          </a:xfrm>
        </p:spPr>
        <p:txBody>
          <a:bodyPr/>
          <a:lstStyle/>
          <a:p>
            <a:r>
              <a:rPr lang="en-GB" dirty="0"/>
              <a:t>Generation of ASCII maze: main feature of application</a:t>
            </a:r>
          </a:p>
          <a:p>
            <a:r>
              <a:rPr lang="en-AU" dirty="0"/>
              <a:t>Single Maze gaming mode: terminal play of generated maze</a:t>
            </a:r>
          </a:p>
          <a:p>
            <a:r>
              <a:rPr lang="en-AU" dirty="0"/>
              <a:t>Setting Maze wall colour: customisation of maze colour</a:t>
            </a:r>
          </a:p>
          <a:p>
            <a:r>
              <a:rPr lang="en-AU" dirty="0"/>
              <a:t>Output Maze to .txt file: save a maze in plain text file for offline play/printing </a:t>
            </a:r>
          </a:p>
        </p:txBody>
      </p:sp>
    </p:spTree>
    <p:extLst>
      <p:ext uri="{BB962C8B-B14F-4D97-AF65-F5344CB8AC3E}">
        <p14:creationId xmlns:p14="http://schemas.microsoft.com/office/powerpoint/2010/main" val="41782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425245" y="789448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04ED4-948F-FE80-E7F1-F2C3ADD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3" y="1328482"/>
            <a:ext cx="5867400" cy="44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A986A-9927-AA81-025B-7CA3C108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3" y="2022117"/>
            <a:ext cx="6378678" cy="39264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077ACF-0FB5-8239-1C18-002206F219AA}"/>
              </a:ext>
            </a:extLst>
          </p:cNvPr>
          <p:cNvSpPr txBox="1">
            <a:spLocks/>
          </p:cNvSpPr>
          <p:nvPr/>
        </p:nvSpPr>
        <p:spPr>
          <a:xfrm>
            <a:off x="7398719" y="1660064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Correct path generated</a:t>
            </a:r>
            <a:endParaRPr lang="en-AU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D1B9E1-3349-EF7B-EEB6-2033EF11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220" y="2066362"/>
            <a:ext cx="3709108" cy="24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207646" y="732200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0D87C-A650-95A8-E936-18768EF0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6" y="1103574"/>
            <a:ext cx="4473686" cy="1318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270C4-E3FB-AB6E-266D-DA3F1EBE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6" y="2468575"/>
            <a:ext cx="4473686" cy="586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4C29EB-5A93-CB6B-677E-C0CB715A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68" y="750545"/>
            <a:ext cx="7250016" cy="4057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2E766E-E784-2066-2480-BE21C652B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240" y="4916642"/>
            <a:ext cx="3091275" cy="184795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DEADAA-CB07-EA87-E5B7-43A0695438C9}"/>
              </a:ext>
            </a:extLst>
          </p:cNvPr>
          <p:cNvSpPr txBox="1">
            <a:spLocks/>
          </p:cNvSpPr>
          <p:nvPr/>
        </p:nvSpPr>
        <p:spPr>
          <a:xfrm>
            <a:off x="6096000" y="5372236"/>
            <a:ext cx="1803240" cy="735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Fake paths generated around correct path</a:t>
            </a:r>
            <a:endParaRPr lang="en-AU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2FAB35C-27E8-6926-0F80-7721473A733E}"/>
              </a:ext>
            </a:extLst>
          </p:cNvPr>
          <p:cNvSpPr txBox="1">
            <a:spLocks/>
          </p:cNvSpPr>
          <p:nvPr/>
        </p:nvSpPr>
        <p:spPr>
          <a:xfrm>
            <a:off x="1091726" y="5360781"/>
            <a:ext cx="1319674" cy="583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Correct path generated</a:t>
            </a:r>
            <a:endParaRPr lang="en-AU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86C175-FC1F-C991-B5FA-A11569086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68" y="4961128"/>
            <a:ext cx="2689129" cy="17522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466B8A-FD27-E5A9-1874-337340A1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06" y="3129103"/>
            <a:ext cx="4473684" cy="1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DC1C1-7EF7-0CD5-9096-49F840C4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845573"/>
            <a:ext cx="6694599" cy="307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DD9EE-7A42-104D-16BF-40207F3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6" y="4020996"/>
            <a:ext cx="7608999" cy="2665400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A4289D4F-AB6A-CB2E-33C6-8079CA546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39" y="208325"/>
            <a:ext cx="4836415" cy="2144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1A1F2-3936-6199-083D-D514C595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548" y="2352979"/>
            <a:ext cx="3116827" cy="42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Single Maze gaming mode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maze_modes.py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20A1A-8A30-E5E9-2B2C-B545DD56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2" y="1164560"/>
            <a:ext cx="6485182" cy="3481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09BEF-637E-A21B-A5D3-6AED4F56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9" y="4950979"/>
            <a:ext cx="4638187" cy="1306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C11D2-6EFE-CD9D-150E-26330C0B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16" y="1499880"/>
            <a:ext cx="5159882" cy="41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Setting Maze wall colour 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maze_modes.py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B75E-27F3-A928-1DFB-1D0707BA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4" y="906561"/>
            <a:ext cx="6902534" cy="5769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4839CA-EBF9-7BC2-A428-EC0AE79D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26" y="2381399"/>
            <a:ext cx="4346584" cy="17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Output Maze to .txt file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maze_modes.py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86E6-D8F2-9132-72CE-95E12CC1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1" y="823761"/>
            <a:ext cx="7734970" cy="5911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A34651-D595-12E9-BEDE-AFB0E428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078" y="1274777"/>
            <a:ext cx="3332042" cy="48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262454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Live demo: How to use application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Procedural Generated Maze Game Application</vt:lpstr>
      <vt:lpstr>Features</vt:lpstr>
      <vt:lpstr>Features: Generation of ASCII maze</vt:lpstr>
      <vt:lpstr>Features: Generation of ASCII maze</vt:lpstr>
      <vt:lpstr>Features: Generation of ASCII maze</vt:lpstr>
      <vt:lpstr>Features: Single Maze gaming mode</vt:lpstr>
      <vt:lpstr>Features: Setting Maze wall colour </vt:lpstr>
      <vt:lpstr>Features: Output Maze to .txt file</vt:lpstr>
      <vt:lpstr>Live demo: How to use application</vt:lpstr>
      <vt:lpstr>Review of application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Generated Maze Game Application</dc:title>
  <dc:creator>J P</dc:creator>
  <cp:lastModifiedBy>J P</cp:lastModifiedBy>
  <cp:revision>6</cp:revision>
  <dcterms:created xsi:type="dcterms:W3CDTF">2023-05-13T07:28:40Z</dcterms:created>
  <dcterms:modified xsi:type="dcterms:W3CDTF">2023-05-13T10:58:14Z</dcterms:modified>
</cp:coreProperties>
</file>