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2" r:id="rId5"/>
    <p:sldId id="261" r:id="rId6"/>
    <p:sldId id="260" r:id="rId7"/>
    <p:sldId id="258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/>
  </p:normalViewPr>
  <p:slideViewPr>
    <p:cSldViewPr snapToGrid="0" snapToObjects="1">
      <p:cViewPr>
        <p:scale>
          <a:sx n="103" d="100"/>
          <a:sy n="103" d="100"/>
        </p:scale>
        <p:origin x="3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3A1B-00C3-D842-9A52-1B1F76FAF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CC9117-7FAF-A74A-B6F0-885730B64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D84BE-87DA-064B-9B45-F7184FE1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1A9A-57C6-D042-ABC3-948F16AEED79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F30A5C-D873-3340-8285-BABA5EF3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8F3FB3-7B21-CB4B-9F7D-0BE6E42E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A3E-2767-9442-8D22-DE3B26600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11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F3C7B-FDB2-A843-8B21-68999045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208AC2-0480-D34D-9912-FF1190FFC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569929-9B2C-4C4C-B9C2-31290A81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1A9A-57C6-D042-ABC3-948F16AEED79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7DAB00-F9B2-1D41-B5B6-A28E570F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3FFD84-AE08-C14C-A73C-1D709A8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A3E-2767-9442-8D22-DE3B26600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7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91CE93-68AF-8A47-A56A-51A68143B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029BF8-83DF-4E40-AA18-8C9F9F57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812661-A564-DF41-BB4C-343F6FCC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1A9A-57C6-D042-ABC3-948F16AEED79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D653B6-03D6-304A-92DE-141B4ED2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D6EF8F-E59A-FA49-BCD1-6FFDF811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A3E-2767-9442-8D22-DE3B26600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33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B91D9-F996-0545-8C3B-665BDE47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0E518-10FA-BD4A-ABBA-CD90169F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077031-9D16-AB43-8481-D1B88AFA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1A9A-57C6-D042-ABC3-948F16AEED79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D332E3-0BB6-6547-AF81-9539EB73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632AAC-216D-4E48-83D4-7444199A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A3E-2767-9442-8D22-DE3B26600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8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90E4F-4166-5041-B742-897A1F55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C06618-ED3C-0F4E-B62F-583932ED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18AB2E-199F-F34B-ADB3-0F513568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1A9A-57C6-D042-ABC3-948F16AEED79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A7312-AFC6-C846-8BB6-D1EB1B57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DDAE4-3EC0-754C-A84D-2202E20C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A3E-2767-9442-8D22-DE3B26600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64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CD66D-B4E1-134D-85B8-213C317B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E73EF1-E22C-A847-AC61-F4A08277E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9C2C28-4BF1-8F43-8823-6B6C4882B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92D1EE-0336-A848-90BE-BC775CBA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1A9A-57C6-D042-ABC3-948F16AEED79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7AC144-9AB7-EF4A-8483-297873B3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916746-04F9-134E-9F1D-8EB71EFD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A3E-2767-9442-8D22-DE3B26600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68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A9842-6111-C641-809D-602F0C27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704327-FEC5-C44D-AC20-E2A11755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953F3C-F945-874E-B0BE-43ED85399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91EE2C-9045-3C41-9D5F-B6603EEEC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A2D76C-7A24-7046-B242-8E0BC0407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75FB77-FE9E-AD4B-B6C6-C32A25D1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1A9A-57C6-D042-ABC3-948F16AEED79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03150C-7E82-0F48-996B-2D8522FA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DF7568-8095-884F-AA4B-E07A124F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A3E-2767-9442-8D22-DE3B26600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33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7873A-E87A-0942-A248-FF01713F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64647D-2CC4-FE42-8679-AFF8C584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1A9A-57C6-D042-ABC3-948F16AEED79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92FC0F-F067-9146-BB01-26D5476B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145EE8-0063-1B40-B688-2E2D5CAA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A3E-2767-9442-8D22-DE3B26600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A45474-7CB4-D744-A47E-179833C4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1A9A-57C6-D042-ABC3-948F16AEED79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1851EC-1CCD-8B4E-B44B-C9B071A2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DDB6B8-6CB1-204B-87F6-BF7A6182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A3E-2767-9442-8D22-DE3B26600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19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4A2C3-9049-3B40-857F-1FF12977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080EF6-C531-AF4E-9171-C0B0B36B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81A895-7780-B745-826A-176F88B70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437AC1-4F06-5E40-8359-5632D57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1A9A-57C6-D042-ABC3-948F16AEED79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E64A34-0C11-034A-88DA-A2482D2F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039774-2EB1-644E-992A-A35F6C95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A3E-2767-9442-8D22-DE3B26600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1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FD3A2-7437-074B-B5F0-CEE6D303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326A8B-CE58-5840-9703-3D48FB78B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20C322-C685-9944-B0B0-A63EB1731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CA27F4-B5D9-B849-8ECB-8CED414C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1A9A-57C6-D042-ABC3-948F16AEED79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4CA248-AE34-6C4D-B495-BF0EFF58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693215-D5E4-3D40-A1C0-FC3F08FF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6A3E-2767-9442-8D22-DE3B26600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4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899624-85E8-8745-BE9E-40FC8245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F89F59-34AF-304E-8922-10CB7924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95A27-E17F-1B40-B98B-93A8A1F6F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1A9A-57C6-D042-ABC3-948F16AEED79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7D865A-323A-9948-9C7F-7D1149A1C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6A5F8-C52E-2547-B19F-50F8F6D9E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6A3E-2767-9442-8D22-DE3B26600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40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76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5AFCC-339F-7143-B004-A4FB21C9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77D4EF2-30A4-984D-9274-EDF2FA667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532" y="1825625"/>
            <a:ext cx="6294935" cy="4351338"/>
          </a:xfrm>
          <a:prstGeom prst="rect">
            <a:avLst/>
          </a:prstGeom>
        </p:spPr>
      </p:pic>
      <p:sp>
        <p:nvSpPr>
          <p:cNvPr id="7" name="Cadre 6">
            <a:extLst>
              <a:ext uri="{FF2B5EF4-FFF2-40B4-BE49-F238E27FC236}">
                <a16:creationId xmlns:a16="http://schemas.microsoft.com/office/drawing/2014/main" id="{333DA691-DD25-1A49-9F0A-7941A3622DBA}"/>
              </a:ext>
            </a:extLst>
          </p:cNvPr>
          <p:cNvSpPr/>
          <p:nvPr/>
        </p:nvSpPr>
        <p:spPr>
          <a:xfrm>
            <a:off x="3607496" y="2267211"/>
            <a:ext cx="388307" cy="25052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8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D47730C-D55A-BF40-B7BE-87EE09DA5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001" y="1825625"/>
            <a:ext cx="6497998" cy="4351338"/>
          </a:xfrm>
          <a:prstGeom prst="rect">
            <a:avLst/>
          </a:prstGeom>
        </p:spPr>
      </p:pic>
      <p:sp>
        <p:nvSpPr>
          <p:cNvPr id="8" name="Cadre 7">
            <a:extLst>
              <a:ext uri="{FF2B5EF4-FFF2-40B4-BE49-F238E27FC236}">
                <a16:creationId xmlns:a16="http://schemas.microsoft.com/office/drawing/2014/main" id="{1AB4355D-F1BB-E847-AF61-DA8DD758DA6D}"/>
              </a:ext>
            </a:extLst>
          </p:cNvPr>
          <p:cNvSpPr/>
          <p:nvPr/>
        </p:nvSpPr>
        <p:spPr>
          <a:xfrm>
            <a:off x="5362155" y="2217784"/>
            <a:ext cx="388307" cy="25052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8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C35DCB1-0195-6D4A-A1B7-C40FF3058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001" y="1825625"/>
            <a:ext cx="6497998" cy="4351338"/>
          </a:xfrm>
          <a:prstGeom prst="rect">
            <a:avLst/>
          </a:prstGeom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1DFED2CD-4DC1-F449-852B-3789F3A6CCF1}"/>
              </a:ext>
            </a:extLst>
          </p:cNvPr>
          <p:cNvSpPr/>
          <p:nvPr/>
        </p:nvSpPr>
        <p:spPr>
          <a:xfrm>
            <a:off x="5901846" y="2254855"/>
            <a:ext cx="388307" cy="25052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5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8923184-8A4F-4246-99BF-3D47DD4C5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001" y="1825625"/>
            <a:ext cx="6497998" cy="4351338"/>
          </a:xfrm>
          <a:prstGeom prst="rect">
            <a:avLst/>
          </a:prstGeom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7E37ED75-8A8F-0547-A9B7-08D8C48868E8}"/>
              </a:ext>
            </a:extLst>
          </p:cNvPr>
          <p:cNvSpPr/>
          <p:nvPr/>
        </p:nvSpPr>
        <p:spPr>
          <a:xfrm>
            <a:off x="7611085" y="5331687"/>
            <a:ext cx="388307" cy="25052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8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A07B66E-D3C4-7745-B9E0-3A22FAF32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001" y="1825625"/>
            <a:ext cx="6497998" cy="4351338"/>
          </a:xfrm>
          <a:prstGeom prst="rect">
            <a:avLst/>
          </a:prstGeom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BE0BA7AC-DAF0-C045-9DCE-45678BA8A141}"/>
              </a:ext>
            </a:extLst>
          </p:cNvPr>
          <p:cNvSpPr/>
          <p:nvPr/>
        </p:nvSpPr>
        <p:spPr>
          <a:xfrm>
            <a:off x="7623442" y="5344044"/>
            <a:ext cx="388307" cy="25052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6420CF2-073F-4F45-931A-A4C88216A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532" y="1825625"/>
            <a:ext cx="6294935" cy="4351338"/>
          </a:xfrm>
          <a:prstGeom prst="rect">
            <a:avLst/>
          </a:prstGeom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606FC66F-7714-D342-B340-24C43EBDC89D}"/>
              </a:ext>
            </a:extLst>
          </p:cNvPr>
          <p:cNvSpPr/>
          <p:nvPr/>
        </p:nvSpPr>
        <p:spPr>
          <a:xfrm>
            <a:off x="3619853" y="5344043"/>
            <a:ext cx="388307" cy="25052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1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8818DCE-6D16-744D-BC70-B0758FF03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532" y="1825625"/>
            <a:ext cx="6294935" cy="4351338"/>
          </a:xfrm>
          <a:prstGeom prst="rect">
            <a:avLst/>
          </a:prstGeom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51529096-31C2-AC41-A442-BD0BAB0C11EE}"/>
              </a:ext>
            </a:extLst>
          </p:cNvPr>
          <p:cNvSpPr/>
          <p:nvPr/>
        </p:nvSpPr>
        <p:spPr>
          <a:xfrm>
            <a:off x="4633107" y="2279568"/>
            <a:ext cx="388307" cy="25052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92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0</Words>
  <Application>Microsoft Macintosh PowerPoint</Application>
  <PresentationFormat>Grand écran</PresentationFormat>
  <Paragraphs>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PONGO EKOUM Jacques-Olivier</dc:creator>
  <cp:lastModifiedBy>PONGO EKOUM Jacques-Olivier</cp:lastModifiedBy>
  <cp:revision>4</cp:revision>
  <dcterms:created xsi:type="dcterms:W3CDTF">2020-03-23T15:37:27Z</dcterms:created>
  <dcterms:modified xsi:type="dcterms:W3CDTF">2020-03-24T13:52:44Z</dcterms:modified>
</cp:coreProperties>
</file>