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70" r:id="rId7"/>
    <p:sldId id="271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5D868-C5C4-45C4-B0FB-1FF2AA9FF0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F217B64-7A06-4C97-92B2-293EDB70E212}">
      <dgm:prSet phldrT="[Text]"/>
      <dgm:spPr/>
      <dgm:t>
        <a:bodyPr/>
        <a:lstStyle/>
        <a:p>
          <a:r>
            <a:rPr lang="de-DE" dirty="0" smtClean="0"/>
            <a:t>Oliver</a:t>
          </a:r>
          <a:endParaRPr lang="de-DE" dirty="0"/>
        </a:p>
      </dgm:t>
    </dgm:pt>
    <dgm:pt modelId="{21FB9C81-7444-457A-9698-C338D079A337}" type="parTrans" cxnId="{C0AF2B72-6056-497C-AEB5-CFDA6049825D}">
      <dgm:prSet/>
      <dgm:spPr/>
      <dgm:t>
        <a:bodyPr/>
        <a:lstStyle/>
        <a:p>
          <a:endParaRPr lang="de-DE"/>
        </a:p>
      </dgm:t>
    </dgm:pt>
    <dgm:pt modelId="{1F5CC716-C4AC-4F89-93B7-DF4CFCD8D04A}" type="sibTrans" cxnId="{C0AF2B72-6056-497C-AEB5-CFDA6049825D}">
      <dgm:prSet/>
      <dgm:spPr/>
      <dgm:t>
        <a:bodyPr/>
        <a:lstStyle/>
        <a:p>
          <a:endParaRPr lang="de-DE"/>
        </a:p>
      </dgm:t>
    </dgm:pt>
    <dgm:pt modelId="{3C6D1010-EB40-46DF-9706-2502F32A31B6}">
      <dgm:prSet phldrT="[Text]"/>
      <dgm:spPr/>
      <dgm:t>
        <a:bodyPr/>
        <a:lstStyle/>
        <a:p>
          <a:r>
            <a:rPr lang="de-DE" dirty="0" smtClean="0"/>
            <a:t>Jonas</a:t>
          </a:r>
          <a:endParaRPr lang="de-DE" dirty="0"/>
        </a:p>
      </dgm:t>
    </dgm:pt>
    <dgm:pt modelId="{2E2B4676-42CB-4A81-9886-F4D21C50470D}" type="parTrans" cxnId="{6902FC3F-6C28-4DBB-ACDF-CF3E0DA6C0BD}">
      <dgm:prSet/>
      <dgm:spPr/>
      <dgm:t>
        <a:bodyPr/>
        <a:lstStyle/>
        <a:p>
          <a:endParaRPr lang="de-DE"/>
        </a:p>
      </dgm:t>
    </dgm:pt>
    <dgm:pt modelId="{D9E552FB-9D83-4320-BF2E-4388F80EBC9E}" type="sibTrans" cxnId="{6902FC3F-6C28-4DBB-ACDF-CF3E0DA6C0BD}">
      <dgm:prSet/>
      <dgm:spPr/>
      <dgm:t>
        <a:bodyPr/>
        <a:lstStyle/>
        <a:p>
          <a:endParaRPr lang="de-DE"/>
        </a:p>
      </dgm:t>
    </dgm:pt>
    <dgm:pt modelId="{2D486494-7614-4D90-8149-55D649BEA057}">
      <dgm:prSet phldrT="[Text]"/>
      <dgm:spPr/>
      <dgm:t>
        <a:bodyPr/>
        <a:lstStyle/>
        <a:p>
          <a:r>
            <a:rPr lang="de-DE" dirty="0" smtClean="0"/>
            <a:t>Lukas</a:t>
          </a:r>
          <a:endParaRPr lang="de-DE" dirty="0"/>
        </a:p>
      </dgm:t>
    </dgm:pt>
    <dgm:pt modelId="{D2CB6C5F-9BC1-4AC7-8FFC-A75C81D6B716}" type="parTrans" cxnId="{971F57CF-23E3-4E6F-88E8-5F77C69C632C}">
      <dgm:prSet/>
      <dgm:spPr/>
      <dgm:t>
        <a:bodyPr/>
        <a:lstStyle/>
        <a:p>
          <a:endParaRPr lang="de-DE"/>
        </a:p>
      </dgm:t>
    </dgm:pt>
    <dgm:pt modelId="{47509001-F236-4A33-94B1-9809B32767CA}" type="sibTrans" cxnId="{971F57CF-23E3-4E6F-88E8-5F77C69C632C}">
      <dgm:prSet/>
      <dgm:spPr/>
      <dgm:t>
        <a:bodyPr/>
        <a:lstStyle/>
        <a:p>
          <a:endParaRPr lang="de-DE"/>
        </a:p>
      </dgm:t>
    </dgm:pt>
    <dgm:pt modelId="{9D04CF90-A22E-48CC-8288-313E43EE055C}">
      <dgm:prSet phldrT="[Text]"/>
      <dgm:spPr/>
      <dgm:t>
        <a:bodyPr/>
        <a:lstStyle/>
        <a:p>
          <a:r>
            <a:rPr lang="de-DE" dirty="0" smtClean="0"/>
            <a:t>Jeannine</a:t>
          </a:r>
          <a:endParaRPr lang="de-DE" dirty="0"/>
        </a:p>
      </dgm:t>
    </dgm:pt>
    <dgm:pt modelId="{8E0BD9F9-CCFE-410D-802F-C2ADE561FC62}" type="parTrans" cxnId="{12397BFA-ABC4-49D7-87C7-A7503124F003}">
      <dgm:prSet/>
      <dgm:spPr/>
      <dgm:t>
        <a:bodyPr/>
        <a:lstStyle/>
        <a:p>
          <a:endParaRPr lang="de-DE"/>
        </a:p>
      </dgm:t>
    </dgm:pt>
    <dgm:pt modelId="{7650FE0E-C398-4052-AF50-B9304D897DC7}" type="sibTrans" cxnId="{12397BFA-ABC4-49D7-87C7-A7503124F003}">
      <dgm:prSet/>
      <dgm:spPr/>
      <dgm:t>
        <a:bodyPr/>
        <a:lstStyle/>
        <a:p>
          <a:endParaRPr lang="de-DE"/>
        </a:p>
      </dgm:t>
    </dgm:pt>
    <dgm:pt modelId="{386777BD-1814-41D9-95A1-B4D3BD1A1C99}">
      <dgm:prSet phldrT="[Text]"/>
      <dgm:spPr/>
      <dgm:t>
        <a:bodyPr/>
        <a:lstStyle/>
        <a:p>
          <a:r>
            <a:rPr lang="de-DE" dirty="0" smtClean="0"/>
            <a:t>Alfred</a:t>
          </a:r>
          <a:endParaRPr lang="de-DE" dirty="0"/>
        </a:p>
      </dgm:t>
    </dgm:pt>
    <dgm:pt modelId="{CA0B7912-7642-46C2-A0F2-A525A4809D16}" type="parTrans" cxnId="{854EBEAC-C9B1-4FF0-98CB-DD3462462537}">
      <dgm:prSet/>
      <dgm:spPr/>
      <dgm:t>
        <a:bodyPr/>
        <a:lstStyle/>
        <a:p>
          <a:endParaRPr lang="de-DE"/>
        </a:p>
      </dgm:t>
    </dgm:pt>
    <dgm:pt modelId="{E7477B2E-6C57-4113-9226-631F9B7B61A5}" type="sibTrans" cxnId="{854EBEAC-C9B1-4FF0-98CB-DD3462462537}">
      <dgm:prSet/>
      <dgm:spPr/>
      <dgm:t>
        <a:bodyPr/>
        <a:lstStyle/>
        <a:p>
          <a:endParaRPr lang="de-DE"/>
        </a:p>
      </dgm:t>
    </dgm:pt>
    <dgm:pt modelId="{18DC61E2-7256-4FEA-8978-293248AB33EE}" type="pres">
      <dgm:prSet presAssocID="{6905D868-C5C4-45C4-B0FB-1FF2AA9FF03F}" presName="Name0" presStyleCnt="0">
        <dgm:presLayoutVars>
          <dgm:dir/>
          <dgm:resizeHandles val="exact"/>
        </dgm:presLayoutVars>
      </dgm:prSet>
      <dgm:spPr/>
    </dgm:pt>
    <dgm:pt modelId="{872AEC9D-773F-4D51-A784-A65F04CA8998}" type="pres">
      <dgm:prSet presAssocID="{6905D868-C5C4-45C4-B0FB-1FF2AA9FF03F}" presName="fgShape" presStyleLbl="fgShp" presStyleIdx="0" presStyleCnt="1" custLinFactNeighborX="-1416" custLinFactNeighborY="-34660"/>
      <dgm:spPr/>
    </dgm:pt>
    <dgm:pt modelId="{58CDC50C-8E35-48B3-B005-8541F5667928}" type="pres">
      <dgm:prSet presAssocID="{6905D868-C5C4-45C4-B0FB-1FF2AA9FF03F}" presName="linComp" presStyleCnt="0"/>
      <dgm:spPr/>
    </dgm:pt>
    <dgm:pt modelId="{78427912-D95F-4845-9558-6A263195846F}" type="pres">
      <dgm:prSet presAssocID="{0F217B64-7A06-4C97-92B2-293EDB70E212}" presName="compNode" presStyleCnt="0"/>
      <dgm:spPr/>
    </dgm:pt>
    <dgm:pt modelId="{E983643E-F096-41F1-8F53-47691D278DA2}" type="pres">
      <dgm:prSet presAssocID="{0F217B64-7A06-4C97-92B2-293EDB70E212}" presName="bkgdShape" presStyleLbl="node1" presStyleIdx="0" presStyleCnt="5"/>
      <dgm:spPr/>
      <dgm:t>
        <a:bodyPr/>
        <a:lstStyle/>
        <a:p>
          <a:endParaRPr lang="de-DE"/>
        </a:p>
      </dgm:t>
    </dgm:pt>
    <dgm:pt modelId="{E24C9172-4696-4D28-89FF-39397E28315C}" type="pres">
      <dgm:prSet presAssocID="{0F217B64-7A06-4C97-92B2-293EDB70E212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9B6D6F-E43B-4162-ADE8-88E55705D0C4}" type="pres">
      <dgm:prSet presAssocID="{0F217B64-7A06-4C97-92B2-293EDB70E212}" presName="invisiNode" presStyleLbl="node1" presStyleIdx="0" presStyleCnt="5"/>
      <dgm:spPr/>
    </dgm:pt>
    <dgm:pt modelId="{B2F60850-182F-40B8-8CC0-569F172ADF42}" type="pres">
      <dgm:prSet presAssocID="{0F217B64-7A06-4C97-92B2-293EDB70E212}" presName="imagNode" presStyleLbl="fgImgPlace1" presStyleIdx="0" presStyleCnt="5"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2"/>
          </a:solidFill>
        </a:ln>
      </dgm:spPr>
      <dgm:t>
        <a:bodyPr/>
        <a:lstStyle/>
        <a:p>
          <a:endParaRPr lang="de-DE"/>
        </a:p>
      </dgm:t>
    </dgm:pt>
    <dgm:pt modelId="{28372E62-144C-41F7-BD40-646ECC288554}" type="pres">
      <dgm:prSet presAssocID="{1F5CC716-C4AC-4F89-93B7-DF4CFCD8D04A}" presName="sibTrans" presStyleLbl="sibTrans2D1" presStyleIdx="0" presStyleCnt="0"/>
      <dgm:spPr/>
      <dgm:t>
        <a:bodyPr/>
        <a:lstStyle/>
        <a:p>
          <a:endParaRPr lang="nb-NO"/>
        </a:p>
      </dgm:t>
    </dgm:pt>
    <dgm:pt modelId="{68EBB915-333D-4C51-8239-6964D75B51BA}" type="pres">
      <dgm:prSet presAssocID="{3C6D1010-EB40-46DF-9706-2502F32A31B6}" presName="compNode" presStyleCnt="0"/>
      <dgm:spPr/>
    </dgm:pt>
    <dgm:pt modelId="{4704A70C-936C-48B3-BD22-99695EB71813}" type="pres">
      <dgm:prSet presAssocID="{3C6D1010-EB40-46DF-9706-2502F32A31B6}" presName="bkgdShape" presStyleLbl="node1" presStyleIdx="1" presStyleCnt="5"/>
      <dgm:spPr/>
      <dgm:t>
        <a:bodyPr/>
        <a:lstStyle/>
        <a:p>
          <a:endParaRPr lang="nb-NO"/>
        </a:p>
      </dgm:t>
    </dgm:pt>
    <dgm:pt modelId="{B0B502B7-B643-433A-A5E5-68AA132D77FC}" type="pres">
      <dgm:prSet presAssocID="{3C6D1010-EB40-46DF-9706-2502F32A31B6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1A1F9C5D-2425-474D-A369-ABA82EB8CD80}" type="pres">
      <dgm:prSet presAssocID="{3C6D1010-EB40-46DF-9706-2502F32A31B6}" presName="invisiNode" presStyleLbl="node1" presStyleIdx="1" presStyleCnt="5"/>
      <dgm:spPr/>
    </dgm:pt>
    <dgm:pt modelId="{1560847B-1204-49C9-B208-BD64C8469127}" type="pres">
      <dgm:prSet presAssocID="{3C6D1010-EB40-46DF-9706-2502F32A31B6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11D7437A-9547-458A-92C6-9C55295DF69C}" type="pres">
      <dgm:prSet presAssocID="{D9E552FB-9D83-4320-BF2E-4388F80EBC9E}" presName="sibTrans" presStyleLbl="sibTrans2D1" presStyleIdx="0" presStyleCnt="0"/>
      <dgm:spPr/>
      <dgm:t>
        <a:bodyPr/>
        <a:lstStyle/>
        <a:p>
          <a:endParaRPr lang="nb-NO"/>
        </a:p>
      </dgm:t>
    </dgm:pt>
    <dgm:pt modelId="{14DA73A0-701C-4DB2-8ADB-767345D96364}" type="pres">
      <dgm:prSet presAssocID="{2D486494-7614-4D90-8149-55D649BEA057}" presName="compNode" presStyleCnt="0"/>
      <dgm:spPr/>
    </dgm:pt>
    <dgm:pt modelId="{906289BD-96E3-463E-9E41-114E7D806A53}" type="pres">
      <dgm:prSet presAssocID="{2D486494-7614-4D90-8149-55D649BEA057}" presName="bkgdShape" presStyleLbl="node1" presStyleIdx="2" presStyleCnt="5"/>
      <dgm:spPr/>
      <dgm:t>
        <a:bodyPr/>
        <a:lstStyle/>
        <a:p>
          <a:endParaRPr lang="nb-NO"/>
        </a:p>
      </dgm:t>
    </dgm:pt>
    <dgm:pt modelId="{E564B0F2-9440-41DA-9C2C-38191A793322}" type="pres">
      <dgm:prSet presAssocID="{2D486494-7614-4D90-8149-55D649BEA057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568B224-7A7C-4EC5-AF56-BB9AD681A2CD}" type="pres">
      <dgm:prSet presAssocID="{2D486494-7614-4D90-8149-55D649BEA057}" presName="invisiNode" presStyleLbl="node1" presStyleIdx="2" presStyleCnt="5"/>
      <dgm:spPr/>
    </dgm:pt>
    <dgm:pt modelId="{679536D2-D167-4D77-808C-EFE87184FE4F}" type="pres">
      <dgm:prSet presAssocID="{2D486494-7614-4D90-8149-55D649BEA057}" presName="imagNode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C32C7D4E-1CE9-49BB-A572-77C5E19FB65D}" type="pres">
      <dgm:prSet presAssocID="{47509001-F236-4A33-94B1-9809B32767CA}" presName="sibTrans" presStyleLbl="sibTrans2D1" presStyleIdx="0" presStyleCnt="0"/>
      <dgm:spPr/>
      <dgm:t>
        <a:bodyPr/>
        <a:lstStyle/>
        <a:p>
          <a:endParaRPr lang="nb-NO"/>
        </a:p>
      </dgm:t>
    </dgm:pt>
    <dgm:pt modelId="{9EFCF516-235D-4389-9C87-13861BACAE5C}" type="pres">
      <dgm:prSet presAssocID="{9D04CF90-A22E-48CC-8288-313E43EE055C}" presName="compNode" presStyleCnt="0"/>
      <dgm:spPr/>
    </dgm:pt>
    <dgm:pt modelId="{AD9A019C-BF27-4436-AD81-17DE0CEF3AB4}" type="pres">
      <dgm:prSet presAssocID="{9D04CF90-A22E-48CC-8288-313E43EE055C}" presName="bkgdShape" presStyleLbl="node1" presStyleIdx="3" presStyleCnt="5"/>
      <dgm:spPr/>
      <dgm:t>
        <a:bodyPr/>
        <a:lstStyle/>
        <a:p>
          <a:endParaRPr lang="nb-NO"/>
        </a:p>
      </dgm:t>
    </dgm:pt>
    <dgm:pt modelId="{78AF0C7B-892D-4EE6-81EE-FD94D3359DC8}" type="pres">
      <dgm:prSet presAssocID="{9D04CF90-A22E-48CC-8288-313E43EE055C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8A15548-9ABD-4A62-A760-FE2DFCEE58F2}" type="pres">
      <dgm:prSet presAssocID="{9D04CF90-A22E-48CC-8288-313E43EE055C}" presName="invisiNode" presStyleLbl="node1" presStyleIdx="3" presStyleCnt="5"/>
      <dgm:spPr/>
    </dgm:pt>
    <dgm:pt modelId="{E61A10AA-0391-40CF-835D-E40D6E1E1698}" type="pres">
      <dgm:prSet presAssocID="{9D04CF90-A22E-48CC-8288-313E43EE055C}" presName="imagNode" presStyleLbl="fgImgPlace1" presStyleIdx="3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CCA607F7-E5F1-4322-B321-222966832665}" type="pres">
      <dgm:prSet presAssocID="{7650FE0E-C398-4052-AF50-B9304D897DC7}" presName="sibTrans" presStyleLbl="sibTrans2D1" presStyleIdx="0" presStyleCnt="0"/>
      <dgm:spPr/>
      <dgm:t>
        <a:bodyPr/>
        <a:lstStyle/>
        <a:p>
          <a:endParaRPr lang="nb-NO"/>
        </a:p>
      </dgm:t>
    </dgm:pt>
    <dgm:pt modelId="{CEA3CD2E-E246-47EF-B625-E9AAA5901898}" type="pres">
      <dgm:prSet presAssocID="{386777BD-1814-41D9-95A1-B4D3BD1A1C99}" presName="compNode" presStyleCnt="0"/>
      <dgm:spPr/>
    </dgm:pt>
    <dgm:pt modelId="{4EB54557-6D8C-4783-AC80-BDC5F1DAF732}" type="pres">
      <dgm:prSet presAssocID="{386777BD-1814-41D9-95A1-B4D3BD1A1C99}" presName="bkgdShape" presStyleLbl="node1" presStyleIdx="4" presStyleCnt="5"/>
      <dgm:spPr/>
      <dgm:t>
        <a:bodyPr/>
        <a:lstStyle/>
        <a:p>
          <a:endParaRPr lang="nb-NO"/>
        </a:p>
      </dgm:t>
    </dgm:pt>
    <dgm:pt modelId="{3B0DA3E0-6A01-4CEE-B115-9A58F1A15B10}" type="pres">
      <dgm:prSet presAssocID="{386777BD-1814-41D9-95A1-B4D3BD1A1C99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A23FCD50-F50A-4EFB-AE54-197D04C1FB36}" type="pres">
      <dgm:prSet presAssocID="{386777BD-1814-41D9-95A1-B4D3BD1A1C99}" presName="invisiNode" presStyleLbl="node1" presStyleIdx="4" presStyleCnt="5"/>
      <dgm:spPr/>
    </dgm:pt>
    <dgm:pt modelId="{6C03B003-B466-4E09-B093-6D23EB354100}" type="pres">
      <dgm:prSet presAssocID="{386777BD-1814-41D9-95A1-B4D3BD1A1C99}" presName="imagNode" presStyleLbl="fgImgPlace1" presStyleIdx="4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</dgm:ptLst>
  <dgm:cxnLst>
    <dgm:cxn modelId="{F285083C-4B05-4DC0-A5F0-DDF74D0E6347}" type="presOf" srcId="{0F217B64-7A06-4C97-92B2-293EDB70E212}" destId="{E24C9172-4696-4D28-89FF-39397E28315C}" srcOrd="1" destOrd="0" presId="urn:microsoft.com/office/officeart/2005/8/layout/hList7"/>
    <dgm:cxn modelId="{44646E2B-1837-43D4-AEA8-CBB96DCAF950}" type="presOf" srcId="{2D486494-7614-4D90-8149-55D649BEA057}" destId="{906289BD-96E3-463E-9E41-114E7D806A53}" srcOrd="0" destOrd="0" presId="urn:microsoft.com/office/officeart/2005/8/layout/hList7"/>
    <dgm:cxn modelId="{A60FE6B0-0DD0-48EA-B20D-18D275141CC1}" type="presOf" srcId="{2D486494-7614-4D90-8149-55D649BEA057}" destId="{E564B0F2-9440-41DA-9C2C-38191A793322}" srcOrd="1" destOrd="0" presId="urn:microsoft.com/office/officeart/2005/8/layout/hList7"/>
    <dgm:cxn modelId="{10E72275-ADF3-4480-9D32-DDAA12D05787}" type="presOf" srcId="{386777BD-1814-41D9-95A1-B4D3BD1A1C99}" destId="{4EB54557-6D8C-4783-AC80-BDC5F1DAF732}" srcOrd="0" destOrd="0" presId="urn:microsoft.com/office/officeart/2005/8/layout/hList7"/>
    <dgm:cxn modelId="{DE22F8DC-7F3A-4F09-9E99-47DEC20AAD35}" type="presOf" srcId="{3C6D1010-EB40-46DF-9706-2502F32A31B6}" destId="{4704A70C-936C-48B3-BD22-99695EB71813}" srcOrd="0" destOrd="0" presId="urn:microsoft.com/office/officeart/2005/8/layout/hList7"/>
    <dgm:cxn modelId="{748A9630-0D81-4D2C-8740-E1C29E0AECFB}" type="presOf" srcId="{386777BD-1814-41D9-95A1-B4D3BD1A1C99}" destId="{3B0DA3E0-6A01-4CEE-B115-9A58F1A15B10}" srcOrd="1" destOrd="0" presId="urn:microsoft.com/office/officeart/2005/8/layout/hList7"/>
    <dgm:cxn modelId="{12397BFA-ABC4-49D7-87C7-A7503124F003}" srcId="{6905D868-C5C4-45C4-B0FB-1FF2AA9FF03F}" destId="{9D04CF90-A22E-48CC-8288-313E43EE055C}" srcOrd="3" destOrd="0" parTransId="{8E0BD9F9-CCFE-410D-802F-C2ADE561FC62}" sibTransId="{7650FE0E-C398-4052-AF50-B9304D897DC7}"/>
    <dgm:cxn modelId="{971F57CF-23E3-4E6F-88E8-5F77C69C632C}" srcId="{6905D868-C5C4-45C4-B0FB-1FF2AA9FF03F}" destId="{2D486494-7614-4D90-8149-55D649BEA057}" srcOrd="2" destOrd="0" parTransId="{D2CB6C5F-9BC1-4AC7-8FFC-A75C81D6B716}" sibTransId="{47509001-F236-4A33-94B1-9809B32767CA}"/>
    <dgm:cxn modelId="{6902FC3F-6C28-4DBB-ACDF-CF3E0DA6C0BD}" srcId="{6905D868-C5C4-45C4-B0FB-1FF2AA9FF03F}" destId="{3C6D1010-EB40-46DF-9706-2502F32A31B6}" srcOrd="1" destOrd="0" parTransId="{2E2B4676-42CB-4A81-9886-F4D21C50470D}" sibTransId="{D9E552FB-9D83-4320-BF2E-4388F80EBC9E}"/>
    <dgm:cxn modelId="{17348D47-A8E9-4F1C-A390-7CC2F593E531}" type="presOf" srcId="{D9E552FB-9D83-4320-BF2E-4388F80EBC9E}" destId="{11D7437A-9547-458A-92C6-9C55295DF69C}" srcOrd="0" destOrd="0" presId="urn:microsoft.com/office/officeart/2005/8/layout/hList7"/>
    <dgm:cxn modelId="{BDF20A7C-A912-43F9-8ABB-3D21C619A079}" type="presOf" srcId="{1F5CC716-C4AC-4F89-93B7-DF4CFCD8D04A}" destId="{28372E62-144C-41F7-BD40-646ECC288554}" srcOrd="0" destOrd="0" presId="urn:microsoft.com/office/officeart/2005/8/layout/hList7"/>
    <dgm:cxn modelId="{854EBEAC-C9B1-4FF0-98CB-DD3462462537}" srcId="{6905D868-C5C4-45C4-B0FB-1FF2AA9FF03F}" destId="{386777BD-1814-41D9-95A1-B4D3BD1A1C99}" srcOrd="4" destOrd="0" parTransId="{CA0B7912-7642-46C2-A0F2-A525A4809D16}" sibTransId="{E7477B2E-6C57-4113-9226-631F9B7B61A5}"/>
    <dgm:cxn modelId="{D7B5CF80-AC0D-4F68-8D5C-C08EEF17254E}" type="presOf" srcId="{7650FE0E-C398-4052-AF50-B9304D897DC7}" destId="{CCA607F7-E5F1-4322-B321-222966832665}" srcOrd="0" destOrd="0" presId="urn:microsoft.com/office/officeart/2005/8/layout/hList7"/>
    <dgm:cxn modelId="{EF0212E6-E7C3-4A48-82F3-9E9A3AC61BA2}" type="presOf" srcId="{0F217B64-7A06-4C97-92B2-293EDB70E212}" destId="{E983643E-F096-41F1-8F53-47691D278DA2}" srcOrd="0" destOrd="0" presId="urn:microsoft.com/office/officeart/2005/8/layout/hList7"/>
    <dgm:cxn modelId="{BB26F6E3-32CD-4BF6-A65E-E90CDA8513D6}" type="presOf" srcId="{3C6D1010-EB40-46DF-9706-2502F32A31B6}" destId="{B0B502B7-B643-433A-A5E5-68AA132D77FC}" srcOrd="1" destOrd="0" presId="urn:microsoft.com/office/officeart/2005/8/layout/hList7"/>
    <dgm:cxn modelId="{8101F464-0DB4-4A5C-903C-6190E3155E2B}" type="presOf" srcId="{9D04CF90-A22E-48CC-8288-313E43EE055C}" destId="{78AF0C7B-892D-4EE6-81EE-FD94D3359DC8}" srcOrd="1" destOrd="0" presId="urn:microsoft.com/office/officeart/2005/8/layout/hList7"/>
    <dgm:cxn modelId="{BAC198FC-CF25-4DC5-9962-6312852D86D9}" type="presOf" srcId="{47509001-F236-4A33-94B1-9809B32767CA}" destId="{C32C7D4E-1CE9-49BB-A572-77C5E19FB65D}" srcOrd="0" destOrd="0" presId="urn:microsoft.com/office/officeart/2005/8/layout/hList7"/>
    <dgm:cxn modelId="{C0AF2B72-6056-497C-AEB5-CFDA6049825D}" srcId="{6905D868-C5C4-45C4-B0FB-1FF2AA9FF03F}" destId="{0F217B64-7A06-4C97-92B2-293EDB70E212}" srcOrd="0" destOrd="0" parTransId="{21FB9C81-7444-457A-9698-C338D079A337}" sibTransId="{1F5CC716-C4AC-4F89-93B7-DF4CFCD8D04A}"/>
    <dgm:cxn modelId="{F73054E7-909A-4FB2-82AC-23A2447FB09C}" type="presOf" srcId="{9D04CF90-A22E-48CC-8288-313E43EE055C}" destId="{AD9A019C-BF27-4436-AD81-17DE0CEF3AB4}" srcOrd="0" destOrd="0" presId="urn:microsoft.com/office/officeart/2005/8/layout/hList7"/>
    <dgm:cxn modelId="{E44B62E3-5E9E-4656-83BA-F0A8C2ACEFE5}" type="presOf" srcId="{6905D868-C5C4-45C4-B0FB-1FF2AA9FF03F}" destId="{18DC61E2-7256-4FEA-8978-293248AB33EE}" srcOrd="0" destOrd="0" presId="urn:microsoft.com/office/officeart/2005/8/layout/hList7"/>
    <dgm:cxn modelId="{4C0D4911-0A95-4426-B84A-A7E04B54B979}" type="presParOf" srcId="{18DC61E2-7256-4FEA-8978-293248AB33EE}" destId="{872AEC9D-773F-4D51-A784-A65F04CA8998}" srcOrd="0" destOrd="0" presId="urn:microsoft.com/office/officeart/2005/8/layout/hList7"/>
    <dgm:cxn modelId="{0024922D-B74A-4574-92B4-937F54DC4484}" type="presParOf" srcId="{18DC61E2-7256-4FEA-8978-293248AB33EE}" destId="{58CDC50C-8E35-48B3-B005-8541F5667928}" srcOrd="1" destOrd="0" presId="urn:microsoft.com/office/officeart/2005/8/layout/hList7"/>
    <dgm:cxn modelId="{4753A625-901D-426E-B2E1-26C9EC3AA345}" type="presParOf" srcId="{58CDC50C-8E35-48B3-B005-8541F5667928}" destId="{78427912-D95F-4845-9558-6A263195846F}" srcOrd="0" destOrd="0" presId="urn:microsoft.com/office/officeart/2005/8/layout/hList7"/>
    <dgm:cxn modelId="{C4D52225-BDE1-4C56-BBC4-D1B43286955C}" type="presParOf" srcId="{78427912-D95F-4845-9558-6A263195846F}" destId="{E983643E-F096-41F1-8F53-47691D278DA2}" srcOrd="0" destOrd="0" presId="urn:microsoft.com/office/officeart/2005/8/layout/hList7"/>
    <dgm:cxn modelId="{BC181909-C28E-41B6-A73E-3AC2688CCF63}" type="presParOf" srcId="{78427912-D95F-4845-9558-6A263195846F}" destId="{E24C9172-4696-4D28-89FF-39397E28315C}" srcOrd="1" destOrd="0" presId="urn:microsoft.com/office/officeart/2005/8/layout/hList7"/>
    <dgm:cxn modelId="{4E8CC098-6875-4BA7-9BAE-591C4429A799}" type="presParOf" srcId="{78427912-D95F-4845-9558-6A263195846F}" destId="{1E9B6D6F-E43B-4162-ADE8-88E55705D0C4}" srcOrd="2" destOrd="0" presId="urn:microsoft.com/office/officeart/2005/8/layout/hList7"/>
    <dgm:cxn modelId="{BD1CE8AC-3C18-4AEE-9D1C-A03B946407AD}" type="presParOf" srcId="{78427912-D95F-4845-9558-6A263195846F}" destId="{B2F60850-182F-40B8-8CC0-569F172ADF42}" srcOrd="3" destOrd="0" presId="urn:microsoft.com/office/officeart/2005/8/layout/hList7"/>
    <dgm:cxn modelId="{07D86947-86BB-4E98-8AA2-079FAF41A0A9}" type="presParOf" srcId="{58CDC50C-8E35-48B3-B005-8541F5667928}" destId="{28372E62-144C-41F7-BD40-646ECC288554}" srcOrd="1" destOrd="0" presId="urn:microsoft.com/office/officeart/2005/8/layout/hList7"/>
    <dgm:cxn modelId="{92E434AA-DDBC-4DBE-B440-EE0067BDB8AF}" type="presParOf" srcId="{58CDC50C-8E35-48B3-B005-8541F5667928}" destId="{68EBB915-333D-4C51-8239-6964D75B51BA}" srcOrd="2" destOrd="0" presId="urn:microsoft.com/office/officeart/2005/8/layout/hList7"/>
    <dgm:cxn modelId="{9E735D75-50B0-45B7-B269-FEBE53CFEBF5}" type="presParOf" srcId="{68EBB915-333D-4C51-8239-6964D75B51BA}" destId="{4704A70C-936C-48B3-BD22-99695EB71813}" srcOrd="0" destOrd="0" presId="urn:microsoft.com/office/officeart/2005/8/layout/hList7"/>
    <dgm:cxn modelId="{5C7D3EB7-F7E9-4FD5-945F-BB3A6406DDBA}" type="presParOf" srcId="{68EBB915-333D-4C51-8239-6964D75B51BA}" destId="{B0B502B7-B643-433A-A5E5-68AA132D77FC}" srcOrd="1" destOrd="0" presId="urn:microsoft.com/office/officeart/2005/8/layout/hList7"/>
    <dgm:cxn modelId="{0FA8667E-23FB-484B-8683-981F9742819D}" type="presParOf" srcId="{68EBB915-333D-4C51-8239-6964D75B51BA}" destId="{1A1F9C5D-2425-474D-A369-ABA82EB8CD80}" srcOrd="2" destOrd="0" presId="urn:microsoft.com/office/officeart/2005/8/layout/hList7"/>
    <dgm:cxn modelId="{7648A736-D07D-421C-84A9-472559CBB733}" type="presParOf" srcId="{68EBB915-333D-4C51-8239-6964D75B51BA}" destId="{1560847B-1204-49C9-B208-BD64C8469127}" srcOrd="3" destOrd="0" presId="urn:microsoft.com/office/officeart/2005/8/layout/hList7"/>
    <dgm:cxn modelId="{0FB05175-6F5B-410A-B14D-D09A73306B8F}" type="presParOf" srcId="{58CDC50C-8E35-48B3-B005-8541F5667928}" destId="{11D7437A-9547-458A-92C6-9C55295DF69C}" srcOrd="3" destOrd="0" presId="urn:microsoft.com/office/officeart/2005/8/layout/hList7"/>
    <dgm:cxn modelId="{9617B88D-F51C-43A2-A9E8-E0F380658D32}" type="presParOf" srcId="{58CDC50C-8E35-48B3-B005-8541F5667928}" destId="{14DA73A0-701C-4DB2-8ADB-767345D96364}" srcOrd="4" destOrd="0" presId="urn:microsoft.com/office/officeart/2005/8/layout/hList7"/>
    <dgm:cxn modelId="{D931D79F-E518-428B-AA35-011F92C886B8}" type="presParOf" srcId="{14DA73A0-701C-4DB2-8ADB-767345D96364}" destId="{906289BD-96E3-463E-9E41-114E7D806A53}" srcOrd="0" destOrd="0" presId="urn:microsoft.com/office/officeart/2005/8/layout/hList7"/>
    <dgm:cxn modelId="{F8639CE1-18CC-4790-BF56-CA3BDDAF40C1}" type="presParOf" srcId="{14DA73A0-701C-4DB2-8ADB-767345D96364}" destId="{E564B0F2-9440-41DA-9C2C-38191A793322}" srcOrd="1" destOrd="0" presId="urn:microsoft.com/office/officeart/2005/8/layout/hList7"/>
    <dgm:cxn modelId="{02A3E3AA-C578-4C42-B604-8C2211235799}" type="presParOf" srcId="{14DA73A0-701C-4DB2-8ADB-767345D96364}" destId="{0568B224-7A7C-4EC5-AF56-BB9AD681A2CD}" srcOrd="2" destOrd="0" presId="urn:microsoft.com/office/officeart/2005/8/layout/hList7"/>
    <dgm:cxn modelId="{146DC305-A074-4066-8339-2BAECDE4019C}" type="presParOf" srcId="{14DA73A0-701C-4DB2-8ADB-767345D96364}" destId="{679536D2-D167-4D77-808C-EFE87184FE4F}" srcOrd="3" destOrd="0" presId="urn:microsoft.com/office/officeart/2005/8/layout/hList7"/>
    <dgm:cxn modelId="{F17CBF30-989A-4A1F-BA3E-ED664AF02305}" type="presParOf" srcId="{58CDC50C-8E35-48B3-B005-8541F5667928}" destId="{C32C7D4E-1CE9-49BB-A572-77C5E19FB65D}" srcOrd="5" destOrd="0" presId="urn:microsoft.com/office/officeart/2005/8/layout/hList7"/>
    <dgm:cxn modelId="{246C9D8B-E261-4765-8F8D-49AAAF356549}" type="presParOf" srcId="{58CDC50C-8E35-48B3-B005-8541F5667928}" destId="{9EFCF516-235D-4389-9C87-13861BACAE5C}" srcOrd="6" destOrd="0" presId="urn:microsoft.com/office/officeart/2005/8/layout/hList7"/>
    <dgm:cxn modelId="{367AA3EE-6680-4BF1-89D1-767674DEA734}" type="presParOf" srcId="{9EFCF516-235D-4389-9C87-13861BACAE5C}" destId="{AD9A019C-BF27-4436-AD81-17DE0CEF3AB4}" srcOrd="0" destOrd="0" presId="urn:microsoft.com/office/officeart/2005/8/layout/hList7"/>
    <dgm:cxn modelId="{AFCC8A29-6CA1-418A-BED8-5BDA85ABA2F4}" type="presParOf" srcId="{9EFCF516-235D-4389-9C87-13861BACAE5C}" destId="{78AF0C7B-892D-4EE6-81EE-FD94D3359DC8}" srcOrd="1" destOrd="0" presId="urn:microsoft.com/office/officeart/2005/8/layout/hList7"/>
    <dgm:cxn modelId="{87421310-809B-4B1F-87FC-80E18782FA6A}" type="presParOf" srcId="{9EFCF516-235D-4389-9C87-13861BACAE5C}" destId="{48A15548-9ABD-4A62-A760-FE2DFCEE58F2}" srcOrd="2" destOrd="0" presId="urn:microsoft.com/office/officeart/2005/8/layout/hList7"/>
    <dgm:cxn modelId="{DE8C78AC-B8CF-44EA-9970-9270643A6E37}" type="presParOf" srcId="{9EFCF516-235D-4389-9C87-13861BACAE5C}" destId="{E61A10AA-0391-40CF-835D-E40D6E1E1698}" srcOrd="3" destOrd="0" presId="urn:microsoft.com/office/officeart/2005/8/layout/hList7"/>
    <dgm:cxn modelId="{7B6D8A77-F836-4F4E-BA47-53FB0268A7DD}" type="presParOf" srcId="{58CDC50C-8E35-48B3-B005-8541F5667928}" destId="{CCA607F7-E5F1-4322-B321-222966832665}" srcOrd="7" destOrd="0" presId="urn:microsoft.com/office/officeart/2005/8/layout/hList7"/>
    <dgm:cxn modelId="{95C43448-D49F-4B71-8749-4AD042E3641E}" type="presParOf" srcId="{58CDC50C-8E35-48B3-B005-8541F5667928}" destId="{CEA3CD2E-E246-47EF-B625-E9AAA5901898}" srcOrd="8" destOrd="0" presId="urn:microsoft.com/office/officeart/2005/8/layout/hList7"/>
    <dgm:cxn modelId="{E5D37AE9-F665-4BA5-A5D4-34E0A0B06238}" type="presParOf" srcId="{CEA3CD2E-E246-47EF-B625-E9AAA5901898}" destId="{4EB54557-6D8C-4783-AC80-BDC5F1DAF732}" srcOrd="0" destOrd="0" presId="urn:microsoft.com/office/officeart/2005/8/layout/hList7"/>
    <dgm:cxn modelId="{31D44873-A0D9-4772-A0FF-3DFCB325E8A9}" type="presParOf" srcId="{CEA3CD2E-E246-47EF-B625-E9AAA5901898}" destId="{3B0DA3E0-6A01-4CEE-B115-9A58F1A15B10}" srcOrd="1" destOrd="0" presId="urn:microsoft.com/office/officeart/2005/8/layout/hList7"/>
    <dgm:cxn modelId="{DE66F193-C576-49D4-85F1-46DFDA7ACA45}" type="presParOf" srcId="{CEA3CD2E-E246-47EF-B625-E9AAA5901898}" destId="{A23FCD50-F50A-4EFB-AE54-197D04C1FB36}" srcOrd="2" destOrd="0" presId="urn:microsoft.com/office/officeart/2005/8/layout/hList7"/>
    <dgm:cxn modelId="{F63F5BF7-8241-44AB-B693-E6B41D98945C}" type="presParOf" srcId="{CEA3CD2E-E246-47EF-B625-E9AAA5901898}" destId="{6C03B003-B466-4E09-B093-6D23EB354100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LAGERHALTUNG</a:t>
          </a:r>
          <a:endParaRPr lang="de-DE" sz="1000" dirty="0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FB83E68E-528B-48FE-ACD2-9482F17C3D20}" type="sibTrans" cxnId="{5616CFAB-AA8C-42DF-A524-99091044B08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KÜCHE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DEBITORENBUCHHALTUNG</a:t>
          </a:r>
          <a:endParaRPr lang="de-DE" sz="1000" dirty="0"/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KUNDE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BE2930-37F1-4276-B1E6-964E02E6CCD6}">
      <dgm:prSet custT="1"/>
      <dgm:spPr>
        <a:ln>
          <a:noFill/>
        </a:ln>
      </dgm:spPr>
      <dgm:t>
        <a:bodyPr/>
        <a:lstStyle/>
        <a:p>
          <a:pPr rtl="0"/>
          <a:endParaRPr lang="de-DE" sz="1000" dirty="0"/>
        </a:p>
      </dgm:t>
    </dgm:pt>
    <dgm:pt modelId="{CA00CAF6-6886-4AF4-B758-9F9C795E724D}" type="parTrans" cxnId="{4302D292-E2C2-4A23-BAD8-51C4BF9D2DD8}">
      <dgm:prSet/>
      <dgm:spPr/>
      <dgm:t>
        <a:bodyPr/>
        <a:lstStyle/>
        <a:p>
          <a:endParaRPr lang="de-DE"/>
        </a:p>
      </dgm:t>
    </dgm:pt>
    <dgm:pt modelId="{D9536441-2613-4FD3-BC03-ED05746515F7}" type="sibTrans" cxnId="{4302D292-E2C2-4A23-BAD8-51C4BF9D2DD8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4AAE9257-BC44-4289-86E0-2B3AE5C7ECE2}" type="pres">
      <dgm:prSet presAssocID="{44C4CDCF-67D9-4EDE-9FDB-85C61D378E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A2D36FC7-05D5-4E51-8A74-229D5B59AB08}" type="pres">
      <dgm:prSet presAssocID="{44C4CDCF-67D9-4EDE-9FDB-85C61D378EA4}" presName="Name1" presStyleCnt="0"/>
      <dgm:spPr/>
    </dgm:pt>
    <dgm:pt modelId="{DBA8FC98-6EEC-4C03-AAB3-EC6B8AC6C5FD}" type="pres">
      <dgm:prSet presAssocID="{D9536441-2613-4FD3-BC03-ED05746515F7}" presName="picture_1" presStyleCnt="0"/>
      <dgm:spPr/>
    </dgm:pt>
    <dgm:pt modelId="{656976AA-65BC-4733-B07A-AF1CBFB241FB}" type="pres">
      <dgm:prSet presAssocID="{D9536441-2613-4FD3-BC03-ED05746515F7}" presName="pictureRepeatNode" presStyleLbl="alignImgPlace1" presStyleIdx="0" presStyleCnt="5"/>
      <dgm:spPr/>
      <dgm:t>
        <a:bodyPr/>
        <a:lstStyle/>
        <a:p>
          <a:endParaRPr lang="nb-NO"/>
        </a:p>
      </dgm:t>
    </dgm:pt>
    <dgm:pt modelId="{37B917AC-0556-461B-8E41-21C3DF8800E6}" type="pres">
      <dgm:prSet presAssocID="{30BE2930-37F1-4276-B1E6-964E02E6CCD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653F10-8E8E-4191-8EAE-CC8E19379842}" type="pres">
      <dgm:prSet presAssocID="{FB83E68E-528B-48FE-ACD2-9482F17C3D20}" presName="picture_2" presStyleCnt="0"/>
      <dgm:spPr/>
    </dgm:pt>
    <dgm:pt modelId="{81A47413-A778-493B-990F-9C0B749FE8A9}" type="pres">
      <dgm:prSet presAssocID="{FB83E68E-528B-48FE-ACD2-9482F17C3D20}" presName="pictureRepeatNode" presStyleLbl="alignImgPlace1" presStyleIdx="1" presStyleCnt="5"/>
      <dgm:spPr/>
      <dgm:t>
        <a:bodyPr/>
        <a:lstStyle/>
        <a:p>
          <a:endParaRPr lang="nb-NO"/>
        </a:p>
      </dgm:t>
    </dgm:pt>
    <dgm:pt modelId="{4049D3E1-A401-4534-88B3-C1B744AC0D63}" type="pres">
      <dgm:prSet presAssocID="{3EAEA1A6-01D2-438B-89F7-748F286BFE4D}" presName="line_2" presStyleLbl="parChTrans1D1" presStyleIdx="0" presStyleCnt="4"/>
      <dgm:spPr>
        <a:ln>
          <a:noFill/>
        </a:ln>
      </dgm:spPr>
    </dgm:pt>
    <dgm:pt modelId="{58988B3C-E20E-447E-9371-9606E3E8D64D}" type="pres">
      <dgm:prSet presAssocID="{3EAEA1A6-01D2-438B-89F7-748F286BFE4D}" presName="textparent_2" presStyleLbl="node1" presStyleIdx="0" presStyleCnt="0"/>
      <dgm:spPr/>
    </dgm:pt>
    <dgm:pt modelId="{202110CF-9879-4A52-9A00-505FB7CA8C8E}" type="pres">
      <dgm:prSet presAssocID="{3EAEA1A6-01D2-438B-89F7-748F286BFE4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A181C938-10B0-422B-9A34-79299B241BE6}" type="pres">
      <dgm:prSet presAssocID="{9C329485-47A3-49AF-B2F2-529429F5D9AB}" presName="picture_3" presStyleCnt="0"/>
      <dgm:spPr/>
    </dgm:pt>
    <dgm:pt modelId="{CF0B1654-D667-46E3-84DD-F607D882D5EE}" type="pres">
      <dgm:prSet presAssocID="{9C329485-47A3-49AF-B2F2-529429F5D9AB}" presName="pictureRepeatNode" presStyleLbl="alignImgPlace1" presStyleIdx="2" presStyleCnt="5"/>
      <dgm:spPr/>
      <dgm:t>
        <a:bodyPr/>
        <a:lstStyle/>
        <a:p>
          <a:endParaRPr lang="nb-NO"/>
        </a:p>
      </dgm:t>
    </dgm:pt>
    <dgm:pt modelId="{6D41C62D-230F-46D6-9AEC-060544B6CA07}" type="pres">
      <dgm:prSet presAssocID="{AD1FBCBE-B8BF-496F-8DA1-5B9016F13613}" presName="line_3" presStyleLbl="parChTrans1D1" presStyleIdx="1" presStyleCnt="4"/>
      <dgm:spPr>
        <a:ln>
          <a:noFill/>
        </a:ln>
      </dgm:spPr>
    </dgm:pt>
    <dgm:pt modelId="{01470799-2E96-4A9B-8CB9-840A30B7A90C}" type="pres">
      <dgm:prSet presAssocID="{AD1FBCBE-B8BF-496F-8DA1-5B9016F13613}" presName="textparent_3" presStyleLbl="node1" presStyleIdx="0" presStyleCnt="0"/>
      <dgm:spPr/>
    </dgm:pt>
    <dgm:pt modelId="{8569C2DE-6473-476B-B62C-5EDEB4AF37E6}" type="pres">
      <dgm:prSet presAssocID="{AD1FBCBE-B8BF-496F-8DA1-5B9016F13613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69AFFE55-AC28-4F1E-B319-3844D5D1FDF2}" type="pres">
      <dgm:prSet presAssocID="{8E7BB7A3-B634-4EC1-94AF-F8242EED084E}" presName="picture_4" presStyleCnt="0"/>
      <dgm:spPr/>
    </dgm:pt>
    <dgm:pt modelId="{A09A33FC-8534-4278-8CD0-A98EBEC9782E}" type="pres">
      <dgm:prSet presAssocID="{8E7BB7A3-B634-4EC1-94AF-F8242EED084E}" presName="pictureRepeatNode" presStyleLbl="alignImgPlace1" presStyleIdx="3" presStyleCnt="5"/>
      <dgm:spPr/>
      <dgm:t>
        <a:bodyPr/>
        <a:lstStyle/>
        <a:p>
          <a:endParaRPr lang="nb-NO"/>
        </a:p>
      </dgm:t>
    </dgm:pt>
    <dgm:pt modelId="{57AF7815-23DA-4C42-B6D3-5644B2652995}" type="pres">
      <dgm:prSet presAssocID="{30AD9ACE-0255-4179-9E57-9920ADF490D4}" presName="line_4" presStyleLbl="parChTrans1D1" presStyleIdx="2" presStyleCnt="4"/>
      <dgm:spPr>
        <a:ln>
          <a:noFill/>
        </a:ln>
      </dgm:spPr>
    </dgm:pt>
    <dgm:pt modelId="{06CA006A-232E-435D-B2E2-574F939AC076}" type="pres">
      <dgm:prSet presAssocID="{30AD9ACE-0255-4179-9E57-9920ADF490D4}" presName="textparent_4" presStyleLbl="node1" presStyleIdx="0" presStyleCnt="0"/>
      <dgm:spPr/>
    </dgm:pt>
    <dgm:pt modelId="{F2991649-3DD1-4EBC-963E-866D7BC2EE9B}" type="pres">
      <dgm:prSet presAssocID="{30AD9ACE-0255-4179-9E57-9920ADF490D4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1BACB33-F2B4-47B8-9D20-65F0B818A6CC}" type="pres">
      <dgm:prSet presAssocID="{23CE24B0-D756-4329-A514-C47C6850A888}" presName="picture_5" presStyleCnt="0"/>
      <dgm:spPr/>
    </dgm:pt>
    <dgm:pt modelId="{000D6E83-CB16-43C7-8FD6-513C3560F357}" type="pres">
      <dgm:prSet presAssocID="{23CE24B0-D756-4329-A514-C47C6850A888}" presName="pictureRepeatNode" presStyleLbl="alignImgPlace1" presStyleIdx="4" presStyleCnt="5"/>
      <dgm:spPr/>
      <dgm:t>
        <a:bodyPr/>
        <a:lstStyle/>
        <a:p>
          <a:endParaRPr lang="nb-NO"/>
        </a:p>
      </dgm:t>
    </dgm:pt>
    <dgm:pt modelId="{C55AD239-FAA0-4BE9-AE2E-0AE5A62AD704}" type="pres">
      <dgm:prSet presAssocID="{CF521063-B43B-49D2-8EEF-10A8E734DA2B}" presName="line_5" presStyleLbl="parChTrans1D1" presStyleIdx="3" presStyleCnt="4"/>
      <dgm:spPr>
        <a:ln>
          <a:noFill/>
        </a:ln>
      </dgm:spPr>
    </dgm:pt>
    <dgm:pt modelId="{9439D874-5A9B-4BEB-A6BC-AC4E0446035B}" type="pres">
      <dgm:prSet presAssocID="{CF521063-B43B-49D2-8EEF-10A8E734DA2B}" presName="textparent_5" presStyleLbl="node1" presStyleIdx="0" presStyleCnt="0"/>
      <dgm:spPr/>
    </dgm:pt>
    <dgm:pt modelId="{F147C1E2-0FB9-4E1F-A5BF-5701F6C64B76}" type="pres">
      <dgm:prSet presAssocID="{CF521063-B43B-49D2-8EEF-10A8E734DA2B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4302D292-E2C2-4A23-BAD8-51C4BF9D2DD8}" srcId="{44C4CDCF-67D9-4EDE-9FDB-85C61D378EA4}" destId="{30BE2930-37F1-4276-B1E6-964E02E6CCD6}" srcOrd="0" destOrd="0" parTransId="{CA00CAF6-6886-4AF4-B758-9F9C795E724D}" sibTransId="{D9536441-2613-4FD3-BC03-ED05746515F7}"/>
    <dgm:cxn modelId="{49ACB604-1DF7-496C-93F0-DE17EE47CA8D}" type="presOf" srcId="{D9536441-2613-4FD3-BC03-ED05746515F7}" destId="{656976AA-65BC-4733-B07A-AF1CBFB241FB}" srcOrd="0" destOrd="0" presId="urn:microsoft.com/office/officeart/2008/layout/CircularPictureCallout"/>
    <dgm:cxn modelId="{E8F8E719-59AD-4C04-9768-6FCBB672F5C6}" type="presOf" srcId="{23CE24B0-D756-4329-A514-C47C6850A888}" destId="{000D6E83-CB16-43C7-8FD6-513C3560F357}" srcOrd="0" destOrd="0" presId="urn:microsoft.com/office/officeart/2008/layout/CircularPictureCallout"/>
    <dgm:cxn modelId="{8CF5BBED-DBA4-488A-A697-F0DF888C8A7D}" type="presOf" srcId="{8E7BB7A3-B634-4EC1-94AF-F8242EED084E}" destId="{A09A33FC-8534-4278-8CD0-A98EBEC9782E}" srcOrd="0" destOrd="0" presId="urn:microsoft.com/office/officeart/2008/layout/CircularPictureCallout"/>
    <dgm:cxn modelId="{C0ED8970-6820-4DFC-B92E-414E17469176}" type="presOf" srcId="{44C4CDCF-67D9-4EDE-9FDB-85C61D378EA4}" destId="{4AAE9257-BC44-4289-86E0-2B3AE5C7ECE2}" srcOrd="0" destOrd="0" presId="urn:microsoft.com/office/officeart/2008/layout/CircularPictureCallout"/>
    <dgm:cxn modelId="{F9193EF5-679C-442F-806D-C7A096657188}" type="presOf" srcId="{CF521063-B43B-49D2-8EEF-10A8E734DA2B}" destId="{F147C1E2-0FB9-4E1F-A5BF-5701F6C64B76}" srcOrd="0" destOrd="0" presId="urn:microsoft.com/office/officeart/2008/layout/CircularPictureCallout"/>
    <dgm:cxn modelId="{8FBFFF9C-7480-4CCD-AD32-DB0C22D87584}" type="presOf" srcId="{30AD9ACE-0255-4179-9E57-9920ADF490D4}" destId="{F2991649-3DD1-4EBC-963E-866D7BC2EE9B}" srcOrd="0" destOrd="0" presId="urn:microsoft.com/office/officeart/2008/layout/CircularPictureCallout"/>
    <dgm:cxn modelId="{A1D479C7-384A-4238-A7F0-3444AEDFACC0}" type="presOf" srcId="{AD1FBCBE-B8BF-496F-8DA1-5B9016F13613}" destId="{8569C2DE-6473-476B-B62C-5EDEB4AF37E6}" srcOrd="0" destOrd="0" presId="urn:microsoft.com/office/officeart/2008/layout/CircularPictureCallout"/>
    <dgm:cxn modelId="{25FC8DAC-44DE-4947-B63E-E7676C247A66}" type="presOf" srcId="{9C329485-47A3-49AF-B2F2-529429F5D9AB}" destId="{CF0B1654-D667-46E3-84DD-F607D882D5EE}" srcOrd="0" destOrd="0" presId="urn:microsoft.com/office/officeart/2008/layout/CircularPictureCallout"/>
    <dgm:cxn modelId="{4BE67586-F3E9-48CC-A8EB-F09FF4076902}" srcId="{44C4CDCF-67D9-4EDE-9FDB-85C61D378EA4}" destId="{30AD9ACE-0255-4179-9E57-9920ADF490D4}" srcOrd="3" destOrd="0" parTransId="{98F019DD-DDAF-49DA-A5AB-095DCF768830}" sibTransId="{8E7BB7A3-B634-4EC1-94AF-F8242EED084E}"/>
    <dgm:cxn modelId="{EC02A3E9-9FD4-4A12-9D01-9337F9B65D89}" type="presOf" srcId="{3EAEA1A6-01D2-438B-89F7-748F286BFE4D}" destId="{202110CF-9879-4A52-9A00-505FB7CA8C8E}" srcOrd="0" destOrd="0" presId="urn:microsoft.com/office/officeart/2008/layout/CircularPictureCallout"/>
    <dgm:cxn modelId="{6A7F0EAF-65F3-4507-9B72-7526A3481D37}" type="presOf" srcId="{FB83E68E-528B-48FE-ACD2-9482F17C3D20}" destId="{81A47413-A778-493B-990F-9C0B749FE8A9}" srcOrd="0" destOrd="0" presId="urn:microsoft.com/office/officeart/2008/layout/CircularPictureCallout"/>
    <dgm:cxn modelId="{DAB67F57-6F1C-40A3-9A9F-FC51210ECFB5}" srcId="{44C4CDCF-67D9-4EDE-9FDB-85C61D378EA4}" destId="{AD1FBCBE-B8BF-496F-8DA1-5B9016F13613}" srcOrd="2" destOrd="0" parTransId="{7B169ADC-D681-403C-92C7-B7E9A880205E}" sibTransId="{9C329485-47A3-49AF-B2F2-529429F5D9AB}"/>
    <dgm:cxn modelId="{5616CFAB-AA8C-42DF-A524-99091044B08A}" srcId="{44C4CDCF-67D9-4EDE-9FDB-85C61D378EA4}" destId="{3EAEA1A6-01D2-438B-89F7-748F286BFE4D}" srcOrd="1" destOrd="0" parTransId="{9C6F53AD-EB79-4F00-9D36-175D739BD4BF}" sibTransId="{FB83E68E-528B-48FE-ACD2-9482F17C3D20}"/>
    <dgm:cxn modelId="{EFC50CDE-B149-4A46-AE8E-51E528A8BE75}" srcId="{44C4CDCF-67D9-4EDE-9FDB-85C61D378EA4}" destId="{CF521063-B43B-49D2-8EEF-10A8E734DA2B}" srcOrd="4" destOrd="0" parTransId="{07884CF5-35A3-49AF-A43B-B3C04D048D93}" sibTransId="{23CE24B0-D756-4329-A514-C47C6850A888}"/>
    <dgm:cxn modelId="{63D94C40-E259-4B50-AEA7-116141A54975}" type="presOf" srcId="{30BE2930-37F1-4276-B1E6-964E02E6CCD6}" destId="{37B917AC-0556-461B-8E41-21C3DF8800E6}" srcOrd="0" destOrd="0" presId="urn:microsoft.com/office/officeart/2008/layout/CircularPictureCallout"/>
    <dgm:cxn modelId="{09B5C949-82A6-4FCF-8080-F80B190A43A3}" type="presParOf" srcId="{4AAE9257-BC44-4289-86E0-2B3AE5C7ECE2}" destId="{A2D36FC7-05D5-4E51-8A74-229D5B59AB08}" srcOrd="0" destOrd="0" presId="urn:microsoft.com/office/officeart/2008/layout/CircularPictureCallout"/>
    <dgm:cxn modelId="{EF957613-7A06-4309-906C-8051BF876CF7}" type="presParOf" srcId="{A2D36FC7-05D5-4E51-8A74-229D5B59AB08}" destId="{DBA8FC98-6EEC-4C03-AAB3-EC6B8AC6C5FD}" srcOrd="0" destOrd="0" presId="urn:microsoft.com/office/officeart/2008/layout/CircularPictureCallout"/>
    <dgm:cxn modelId="{D0A1D661-2B34-47F8-9392-12EA9052B2D8}" type="presParOf" srcId="{DBA8FC98-6EEC-4C03-AAB3-EC6B8AC6C5FD}" destId="{656976AA-65BC-4733-B07A-AF1CBFB241FB}" srcOrd="0" destOrd="0" presId="urn:microsoft.com/office/officeart/2008/layout/CircularPictureCallout"/>
    <dgm:cxn modelId="{888634E2-A0CD-4063-A39D-C5F4602F60CB}" type="presParOf" srcId="{A2D36FC7-05D5-4E51-8A74-229D5B59AB08}" destId="{37B917AC-0556-461B-8E41-21C3DF8800E6}" srcOrd="1" destOrd="0" presId="urn:microsoft.com/office/officeart/2008/layout/CircularPictureCallout"/>
    <dgm:cxn modelId="{5A99FA99-92D6-4CD2-9EFA-FC0BAB876D7B}" type="presParOf" srcId="{A2D36FC7-05D5-4E51-8A74-229D5B59AB08}" destId="{93653F10-8E8E-4191-8EAE-CC8E19379842}" srcOrd="2" destOrd="0" presId="urn:microsoft.com/office/officeart/2008/layout/CircularPictureCallout"/>
    <dgm:cxn modelId="{357E1D6E-79C2-427D-AC9E-589E0C8CA182}" type="presParOf" srcId="{93653F10-8E8E-4191-8EAE-CC8E19379842}" destId="{81A47413-A778-493B-990F-9C0B749FE8A9}" srcOrd="0" destOrd="0" presId="urn:microsoft.com/office/officeart/2008/layout/CircularPictureCallout"/>
    <dgm:cxn modelId="{39F47BE8-4EB0-4399-95F2-B7501C1BFD19}" type="presParOf" srcId="{A2D36FC7-05D5-4E51-8A74-229D5B59AB08}" destId="{4049D3E1-A401-4534-88B3-C1B744AC0D63}" srcOrd="3" destOrd="0" presId="urn:microsoft.com/office/officeart/2008/layout/CircularPictureCallout"/>
    <dgm:cxn modelId="{64BAAF66-3866-4562-B58F-92DE84617817}" type="presParOf" srcId="{A2D36FC7-05D5-4E51-8A74-229D5B59AB08}" destId="{58988B3C-E20E-447E-9371-9606E3E8D64D}" srcOrd="4" destOrd="0" presId="urn:microsoft.com/office/officeart/2008/layout/CircularPictureCallout"/>
    <dgm:cxn modelId="{85F74A5C-1AA2-4118-8280-FF8C11CD8A2A}" type="presParOf" srcId="{58988B3C-E20E-447E-9371-9606E3E8D64D}" destId="{202110CF-9879-4A52-9A00-505FB7CA8C8E}" srcOrd="0" destOrd="0" presId="urn:microsoft.com/office/officeart/2008/layout/CircularPictureCallout"/>
    <dgm:cxn modelId="{A50BEC6A-2431-42FC-9ED6-3BEBC36D4A95}" type="presParOf" srcId="{A2D36FC7-05D5-4E51-8A74-229D5B59AB08}" destId="{A181C938-10B0-422B-9A34-79299B241BE6}" srcOrd="5" destOrd="0" presId="urn:microsoft.com/office/officeart/2008/layout/CircularPictureCallout"/>
    <dgm:cxn modelId="{BC53F194-9F18-40A4-8A36-C06B68C40610}" type="presParOf" srcId="{A181C938-10B0-422B-9A34-79299B241BE6}" destId="{CF0B1654-D667-46E3-84DD-F607D882D5EE}" srcOrd="0" destOrd="0" presId="urn:microsoft.com/office/officeart/2008/layout/CircularPictureCallout"/>
    <dgm:cxn modelId="{5BA3018D-85DD-4DF4-8AC3-5A1633AF8A68}" type="presParOf" srcId="{A2D36FC7-05D5-4E51-8A74-229D5B59AB08}" destId="{6D41C62D-230F-46D6-9AEC-060544B6CA07}" srcOrd="6" destOrd="0" presId="urn:microsoft.com/office/officeart/2008/layout/CircularPictureCallout"/>
    <dgm:cxn modelId="{43E57D61-9AF0-4417-A7DC-19226A7D2E9C}" type="presParOf" srcId="{A2D36FC7-05D5-4E51-8A74-229D5B59AB08}" destId="{01470799-2E96-4A9B-8CB9-840A30B7A90C}" srcOrd="7" destOrd="0" presId="urn:microsoft.com/office/officeart/2008/layout/CircularPictureCallout"/>
    <dgm:cxn modelId="{B623CB68-D325-4571-8E38-C852538E5058}" type="presParOf" srcId="{01470799-2E96-4A9B-8CB9-840A30B7A90C}" destId="{8569C2DE-6473-476B-B62C-5EDEB4AF37E6}" srcOrd="0" destOrd="0" presId="urn:microsoft.com/office/officeart/2008/layout/CircularPictureCallout"/>
    <dgm:cxn modelId="{89AF193F-3D1A-4DC1-B1E4-728400532A8F}" type="presParOf" srcId="{A2D36FC7-05D5-4E51-8A74-229D5B59AB08}" destId="{69AFFE55-AC28-4F1E-B319-3844D5D1FDF2}" srcOrd="8" destOrd="0" presId="urn:microsoft.com/office/officeart/2008/layout/CircularPictureCallout"/>
    <dgm:cxn modelId="{93336451-6915-4573-B907-372CB6CEB67A}" type="presParOf" srcId="{69AFFE55-AC28-4F1E-B319-3844D5D1FDF2}" destId="{A09A33FC-8534-4278-8CD0-A98EBEC9782E}" srcOrd="0" destOrd="0" presId="urn:microsoft.com/office/officeart/2008/layout/CircularPictureCallout"/>
    <dgm:cxn modelId="{755F7D8C-0757-449B-9AD7-0866794B5ED1}" type="presParOf" srcId="{A2D36FC7-05D5-4E51-8A74-229D5B59AB08}" destId="{57AF7815-23DA-4C42-B6D3-5644B2652995}" srcOrd="9" destOrd="0" presId="urn:microsoft.com/office/officeart/2008/layout/CircularPictureCallout"/>
    <dgm:cxn modelId="{A7236E01-655C-475A-B6B4-D5A029C661F0}" type="presParOf" srcId="{A2D36FC7-05D5-4E51-8A74-229D5B59AB08}" destId="{06CA006A-232E-435D-B2E2-574F939AC076}" srcOrd="10" destOrd="0" presId="urn:microsoft.com/office/officeart/2008/layout/CircularPictureCallout"/>
    <dgm:cxn modelId="{5F12D231-68DC-44C8-ADF4-4DD40A85DD76}" type="presParOf" srcId="{06CA006A-232E-435D-B2E2-574F939AC076}" destId="{F2991649-3DD1-4EBC-963E-866D7BC2EE9B}" srcOrd="0" destOrd="0" presId="urn:microsoft.com/office/officeart/2008/layout/CircularPictureCallout"/>
    <dgm:cxn modelId="{8F3292FB-9EE0-4190-A1E1-9F6D61676493}" type="presParOf" srcId="{A2D36FC7-05D5-4E51-8A74-229D5B59AB08}" destId="{01BACB33-F2B4-47B8-9D20-65F0B818A6CC}" srcOrd="11" destOrd="0" presId="urn:microsoft.com/office/officeart/2008/layout/CircularPictureCallout"/>
    <dgm:cxn modelId="{6D7BD892-C137-4B33-8FE1-A290032FA028}" type="presParOf" srcId="{01BACB33-F2B4-47B8-9D20-65F0B818A6CC}" destId="{000D6E83-CB16-43C7-8FD6-513C3560F357}" srcOrd="0" destOrd="0" presId="urn:microsoft.com/office/officeart/2008/layout/CircularPictureCallout"/>
    <dgm:cxn modelId="{60C8C1EE-7BF6-4F8E-B863-440E17E2D3C5}" type="presParOf" srcId="{A2D36FC7-05D5-4E51-8A74-229D5B59AB08}" destId="{C55AD239-FAA0-4BE9-AE2E-0AE5A62AD704}" srcOrd="12" destOrd="0" presId="urn:microsoft.com/office/officeart/2008/layout/CircularPictureCallout"/>
    <dgm:cxn modelId="{2437E0CF-17BF-4315-9A29-FBD465667D85}" type="presParOf" srcId="{A2D36FC7-05D5-4E51-8A74-229D5B59AB08}" destId="{9439D874-5A9B-4BEB-A6BC-AC4E0446035B}" srcOrd="13" destOrd="0" presId="urn:microsoft.com/office/officeart/2008/layout/CircularPictureCallout"/>
    <dgm:cxn modelId="{6BC24899-D16A-4303-A14C-BF9521243E42}" type="presParOf" srcId="{9439D874-5A9B-4BEB-A6BC-AC4E0446035B}" destId="{F147C1E2-0FB9-4E1F-A5BF-5701F6C64B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KÜCHE</a:t>
          </a:r>
          <a:endParaRPr lang="de-DE" sz="1000" dirty="0">
            <a:latin typeface="Arvo" panose="02000000000000000000" pitchFamily="2" charset="0"/>
          </a:endParaRPr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DEBITORENBUCHHALTUNG</a:t>
          </a:r>
          <a:endParaRPr lang="de-DE" sz="1000" dirty="0">
            <a:latin typeface="Arvo" panose="02000000000000000000" pitchFamily="2" charset="0"/>
          </a:endParaRPr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KUNDE</a:t>
          </a:r>
          <a:endParaRPr lang="de-DE" sz="1000" dirty="0">
            <a:latin typeface="Arvo" panose="02000000000000000000" pitchFamily="2" charset="0"/>
          </a:endParaRPr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  <a:cs typeface="AngsanaUPC" panose="02020603050405020304" pitchFamily="18" charset="-34"/>
            </a:rPr>
            <a:t>LAGERHALTUNG</a:t>
          </a:r>
          <a:endParaRPr lang="de-DE" sz="1000" dirty="0">
            <a:latin typeface="Arvo" panose="02000000000000000000" pitchFamily="2" charset="0"/>
            <a:cs typeface="AngsanaUPC" panose="02020603050405020304" pitchFamily="18" charset="-34"/>
          </a:endParaRPr>
        </a:p>
      </dgm:t>
    </dgm:pt>
    <dgm:pt modelId="{FB83E68E-528B-48FE-ACD2-9482F17C3D20}" type="sibTrans" cxnId="{5616CFAB-AA8C-42DF-A524-99091044B08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764F9DC8-E450-4D01-89B9-01F63315FEC3}" type="pres">
      <dgm:prSet presAssocID="{44C4CDCF-67D9-4EDE-9FDB-85C61D378EA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9EB9525D-BA88-4968-9B32-1D0AF79C2349}" type="pres">
      <dgm:prSet presAssocID="{3EAEA1A6-01D2-438B-89F7-748F286BFE4D}" presName="comp" presStyleCnt="0"/>
      <dgm:spPr/>
    </dgm:pt>
    <dgm:pt modelId="{EC84605B-9939-49A1-BA61-ABB3B4A6FDFA}" type="pres">
      <dgm:prSet presAssocID="{3EAEA1A6-01D2-438B-89F7-748F286BFE4D}" presName="rect2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E53DA8C-1B7B-4D10-8F22-B13A028E33C1}" type="pres">
      <dgm:prSet presAssocID="{3EAEA1A6-01D2-438B-89F7-748F286BFE4D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4B58D0-54E3-46EB-84DD-48A2169656F6}" type="pres">
      <dgm:prSet presAssocID="{FB83E68E-528B-48FE-ACD2-9482F17C3D20}" presName="sibTrans" presStyleCnt="0"/>
      <dgm:spPr/>
    </dgm:pt>
    <dgm:pt modelId="{939993E9-5D03-4F8A-BDBD-F3425BE97C5A}" type="pres">
      <dgm:prSet presAssocID="{AD1FBCBE-B8BF-496F-8DA1-5B9016F13613}" presName="comp" presStyleCnt="0"/>
      <dgm:spPr/>
    </dgm:pt>
    <dgm:pt modelId="{E9B32EE0-C14A-44BF-8BBE-FBA27188267E}" type="pres">
      <dgm:prSet presAssocID="{AD1FBCBE-B8BF-496F-8DA1-5B9016F13613}" presName="rect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DB9473D7-2734-4E81-BCCE-73B4AA7AC887}" type="pres">
      <dgm:prSet presAssocID="{AD1FBCBE-B8BF-496F-8DA1-5B9016F13613}" presName="rect1" presStyleLbl="ln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06E314C-F5B5-49B3-8B4C-0F84B6C2DA38}" type="pres">
      <dgm:prSet presAssocID="{9C329485-47A3-49AF-B2F2-529429F5D9AB}" presName="sibTrans" presStyleCnt="0"/>
      <dgm:spPr/>
    </dgm:pt>
    <dgm:pt modelId="{C9C09DBA-53F3-41F9-95D0-0A6E6AB637AD}" type="pres">
      <dgm:prSet presAssocID="{30AD9ACE-0255-4179-9E57-9920ADF490D4}" presName="comp" presStyleCnt="0"/>
      <dgm:spPr/>
    </dgm:pt>
    <dgm:pt modelId="{32B90C65-1D02-4F3D-BF1A-FC5B3DB1D0F5}" type="pres">
      <dgm:prSet presAssocID="{30AD9ACE-0255-4179-9E57-9920ADF490D4}" presName="rect2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141B1672-3010-4A64-95E8-E17EA65F9B65}" type="pres">
      <dgm:prSet presAssocID="{30AD9ACE-0255-4179-9E57-9920ADF490D4}" presName="rect1" presStyleLbl="ln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C47372E-53D2-4CD9-8BB5-36BF592FB700}" type="pres">
      <dgm:prSet presAssocID="{8E7BB7A3-B634-4EC1-94AF-F8242EED084E}" presName="sibTrans" presStyleCnt="0"/>
      <dgm:spPr/>
    </dgm:pt>
    <dgm:pt modelId="{EA94B7A0-4FF6-4F2D-A92A-ED8658B2F704}" type="pres">
      <dgm:prSet presAssocID="{CF521063-B43B-49D2-8EEF-10A8E734DA2B}" presName="comp" presStyleCnt="0"/>
      <dgm:spPr/>
    </dgm:pt>
    <dgm:pt modelId="{09C0D615-B9C7-4F59-9AC4-1A84851EE513}" type="pres">
      <dgm:prSet presAssocID="{CF521063-B43B-49D2-8EEF-10A8E734DA2B}" presName="rect2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1CC67EAB-917F-4D4D-B221-741AB55690AF}" type="pres">
      <dgm:prSet presAssocID="{CF521063-B43B-49D2-8EEF-10A8E734DA2B}" presName="rect1" presStyleLbl="ln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057D8B77-087E-48C0-94A8-9863F3585B52}" type="presOf" srcId="{CF521063-B43B-49D2-8EEF-10A8E734DA2B}" destId="{09C0D615-B9C7-4F59-9AC4-1A84851EE513}" srcOrd="0" destOrd="0" presId="urn:microsoft.com/office/officeart/2008/layout/AlternatingPictureBlocks"/>
    <dgm:cxn modelId="{4BE67586-F3E9-48CC-A8EB-F09FF4076902}" srcId="{44C4CDCF-67D9-4EDE-9FDB-85C61D378EA4}" destId="{30AD9ACE-0255-4179-9E57-9920ADF490D4}" srcOrd="2" destOrd="0" parTransId="{98F019DD-DDAF-49DA-A5AB-095DCF768830}" sibTransId="{8E7BB7A3-B634-4EC1-94AF-F8242EED084E}"/>
    <dgm:cxn modelId="{5616CFAB-AA8C-42DF-A524-99091044B08A}" srcId="{44C4CDCF-67D9-4EDE-9FDB-85C61D378EA4}" destId="{3EAEA1A6-01D2-438B-89F7-748F286BFE4D}" srcOrd="0" destOrd="0" parTransId="{9C6F53AD-EB79-4F00-9D36-175D739BD4BF}" sibTransId="{FB83E68E-528B-48FE-ACD2-9482F17C3D20}"/>
    <dgm:cxn modelId="{EFC50CDE-B149-4A46-AE8E-51E528A8BE75}" srcId="{44C4CDCF-67D9-4EDE-9FDB-85C61D378EA4}" destId="{CF521063-B43B-49D2-8EEF-10A8E734DA2B}" srcOrd="3" destOrd="0" parTransId="{07884CF5-35A3-49AF-A43B-B3C04D048D93}" sibTransId="{23CE24B0-D756-4329-A514-C47C6850A888}"/>
    <dgm:cxn modelId="{DAB67F57-6F1C-40A3-9A9F-FC51210ECFB5}" srcId="{44C4CDCF-67D9-4EDE-9FDB-85C61D378EA4}" destId="{AD1FBCBE-B8BF-496F-8DA1-5B9016F13613}" srcOrd="1" destOrd="0" parTransId="{7B169ADC-D681-403C-92C7-B7E9A880205E}" sibTransId="{9C329485-47A3-49AF-B2F2-529429F5D9AB}"/>
    <dgm:cxn modelId="{B4539435-0B18-4307-8170-9B62F4320C73}" type="presOf" srcId="{3EAEA1A6-01D2-438B-89F7-748F286BFE4D}" destId="{EC84605B-9939-49A1-BA61-ABB3B4A6FDFA}" srcOrd="0" destOrd="0" presId="urn:microsoft.com/office/officeart/2008/layout/AlternatingPictureBlocks"/>
    <dgm:cxn modelId="{9DC7F6FD-3753-4322-89F2-28D8BD0F2C92}" type="presOf" srcId="{30AD9ACE-0255-4179-9E57-9920ADF490D4}" destId="{32B90C65-1D02-4F3D-BF1A-FC5B3DB1D0F5}" srcOrd="0" destOrd="0" presId="urn:microsoft.com/office/officeart/2008/layout/AlternatingPictureBlocks"/>
    <dgm:cxn modelId="{C18E0E31-7FA4-405B-AF6F-9EA4DA5B64FA}" type="presOf" srcId="{44C4CDCF-67D9-4EDE-9FDB-85C61D378EA4}" destId="{764F9DC8-E450-4D01-89B9-01F63315FEC3}" srcOrd="0" destOrd="0" presId="urn:microsoft.com/office/officeart/2008/layout/AlternatingPictureBlocks"/>
    <dgm:cxn modelId="{6F4DCD24-B10B-46B1-AF34-199B1D9611E7}" type="presOf" srcId="{AD1FBCBE-B8BF-496F-8DA1-5B9016F13613}" destId="{E9B32EE0-C14A-44BF-8BBE-FBA27188267E}" srcOrd="0" destOrd="0" presId="urn:microsoft.com/office/officeart/2008/layout/AlternatingPictureBlocks"/>
    <dgm:cxn modelId="{914561F2-2CA4-4E19-9BB2-4471D3FA2757}" type="presParOf" srcId="{764F9DC8-E450-4D01-89B9-01F63315FEC3}" destId="{9EB9525D-BA88-4968-9B32-1D0AF79C2349}" srcOrd="0" destOrd="0" presId="urn:microsoft.com/office/officeart/2008/layout/AlternatingPictureBlocks"/>
    <dgm:cxn modelId="{A9A95E2C-7687-4E82-98AC-B0F80781DF2F}" type="presParOf" srcId="{9EB9525D-BA88-4968-9B32-1D0AF79C2349}" destId="{EC84605B-9939-49A1-BA61-ABB3B4A6FDFA}" srcOrd="0" destOrd="0" presId="urn:microsoft.com/office/officeart/2008/layout/AlternatingPictureBlocks"/>
    <dgm:cxn modelId="{01CF592B-7B12-481D-A045-F00775DFC120}" type="presParOf" srcId="{9EB9525D-BA88-4968-9B32-1D0AF79C2349}" destId="{3E53DA8C-1B7B-4D10-8F22-B13A028E33C1}" srcOrd="1" destOrd="0" presId="urn:microsoft.com/office/officeart/2008/layout/AlternatingPictureBlocks"/>
    <dgm:cxn modelId="{4B27026F-E167-4E7D-920B-250FB4FC00FB}" type="presParOf" srcId="{764F9DC8-E450-4D01-89B9-01F63315FEC3}" destId="{9B4B58D0-54E3-46EB-84DD-48A2169656F6}" srcOrd="1" destOrd="0" presId="urn:microsoft.com/office/officeart/2008/layout/AlternatingPictureBlocks"/>
    <dgm:cxn modelId="{C78342FC-E4E3-49BF-875F-FCC1649EB43E}" type="presParOf" srcId="{764F9DC8-E450-4D01-89B9-01F63315FEC3}" destId="{939993E9-5D03-4F8A-BDBD-F3425BE97C5A}" srcOrd="2" destOrd="0" presId="urn:microsoft.com/office/officeart/2008/layout/AlternatingPictureBlocks"/>
    <dgm:cxn modelId="{B3931CC0-C0FB-4255-9F33-87A9FFAE599D}" type="presParOf" srcId="{939993E9-5D03-4F8A-BDBD-F3425BE97C5A}" destId="{E9B32EE0-C14A-44BF-8BBE-FBA27188267E}" srcOrd="0" destOrd="0" presId="urn:microsoft.com/office/officeart/2008/layout/AlternatingPictureBlocks"/>
    <dgm:cxn modelId="{8A3E3888-02FE-42D3-9980-8CA16D6524FE}" type="presParOf" srcId="{939993E9-5D03-4F8A-BDBD-F3425BE97C5A}" destId="{DB9473D7-2734-4E81-BCCE-73B4AA7AC887}" srcOrd="1" destOrd="0" presId="urn:microsoft.com/office/officeart/2008/layout/AlternatingPictureBlocks"/>
    <dgm:cxn modelId="{E791FCD4-84CB-49BA-A22C-854EDEE001A1}" type="presParOf" srcId="{764F9DC8-E450-4D01-89B9-01F63315FEC3}" destId="{806E314C-F5B5-49B3-8B4C-0F84B6C2DA38}" srcOrd="3" destOrd="0" presId="urn:microsoft.com/office/officeart/2008/layout/AlternatingPictureBlocks"/>
    <dgm:cxn modelId="{34BDE115-0196-4E95-AB53-C25ED5A80D69}" type="presParOf" srcId="{764F9DC8-E450-4D01-89B9-01F63315FEC3}" destId="{C9C09DBA-53F3-41F9-95D0-0A6E6AB637AD}" srcOrd="4" destOrd="0" presId="urn:microsoft.com/office/officeart/2008/layout/AlternatingPictureBlocks"/>
    <dgm:cxn modelId="{53ABC600-0413-482C-AF23-DA851D0FBF05}" type="presParOf" srcId="{C9C09DBA-53F3-41F9-95D0-0A6E6AB637AD}" destId="{32B90C65-1D02-4F3D-BF1A-FC5B3DB1D0F5}" srcOrd="0" destOrd="0" presId="urn:microsoft.com/office/officeart/2008/layout/AlternatingPictureBlocks"/>
    <dgm:cxn modelId="{2E07F3A0-5430-4BAE-A0D3-B368324FEEDA}" type="presParOf" srcId="{C9C09DBA-53F3-41F9-95D0-0A6E6AB637AD}" destId="{141B1672-3010-4A64-95E8-E17EA65F9B65}" srcOrd="1" destOrd="0" presId="urn:microsoft.com/office/officeart/2008/layout/AlternatingPictureBlocks"/>
    <dgm:cxn modelId="{09257B6B-CCB4-4373-92C2-EEBDDDF0E00D}" type="presParOf" srcId="{764F9DC8-E450-4D01-89B9-01F63315FEC3}" destId="{3C47372E-53D2-4CD9-8BB5-36BF592FB700}" srcOrd="5" destOrd="0" presId="urn:microsoft.com/office/officeart/2008/layout/AlternatingPictureBlocks"/>
    <dgm:cxn modelId="{78CBA7F8-30C3-4AAE-96FD-4196D5A8C063}" type="presParOf" srcId="{764F9DC8-E450-4D01-89B9-01F63315FEC3}" destId="{EA94B7A0-4FF6-4F2D-A92A-ED8658B2F704}" srcOrd="6" destOrd="0" presId="urn:microsoft.com/office/officeart/2008/layout/AlternatingPictureBlocks"/>
    <dgm:cxn modelId="{E5781625-9C66-4118-9FD8-815EC3F8E8E0}" type="presParOf" srcId="{EA94B7A0-4FF6-4F2D-A92A-ED8658B2F704}" destId="{09C0D615-B9C7-4F59-9AC4-1A84851EE513}" srcOrd="0" destOrd="0" presId="urn:microsoft.com/office/officeart/2008/layout/AlternatingPictureBlocks"/>
    <dgm:cxn modelId="{0A754522-5805-45DC-B275-43978DC86071}" type="presParOf" srcId="{EA94B7A0-4FF6-4F2D-A92A-ED8658B2F704}" destId="{1CC67EAB-917F-4D4D-B221-741AB55690A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Zubereitung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Ausgabe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EAEA1A6-01D2-438B-89F7-748F286BFE4D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Bereitstellung</a:t>
          </a:r>
          <a:endParaRPr lang="de-DE" sz="1000" dirty="0"/>
        </a:p>
      </dgm:t>
    </dgm:pt>
    <dgm:pt modelId="{FB83E68E-528B-48FE-ACD2-9482F17C3D20}" type="sibTrans" cxnId="{5616CFAB-AA8C-42DF-A524-99091044B08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5AB805D5-DC24-4E48-8E34-2669B3A94BF8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Bestellung</a:t>
          </a:r>
          <a:endParaRPr lang="de-DE" sz="1000" dirty="0"/>
        </a:p>
      </dgm:t>
    </dgm:pt>
    <dgm:pt modelId="{52B511EC-DF84-40CF-B0BB-4C8D2F795A20}" type="parTrans" cxnId="{92FC1E83-982C-43F6-AD84-CB7816A288C9}">
      <dgm:prSet/>
      <dgm:spPr/>
      <dgm:t>
        <a:bodyPr/>
        <a:lstStyle/>
        <a:p>
          <a:endParaRPr lang="de-DE"/>
        </a:p>
      </dgm:t>
    </dgm:pt>
    <dgm:pt modelId="{9BCE3CB3-9E7C-4492-8E7E-405CC2B1A85E}" type="sibTrans" cxnId="{92FC1E83-982C-43F6-AD84-CB7816A288C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A9BC40FF-6E5E-4D2D-B9B4-D3D8271041B1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smtClean="0"/>
            <a:t>Bezahlung</a:t>
          </a:r>
          <a:endParaRPr lang="de-DE" sz="1000" dirty="0"/>
        </a:p>
      </dgm:t>
    </dgm:pt>
    <dgm:pt modelId="{01D37A70-7C95-4ED8-9B37-51BE34CAA982}" type="parTrans" cxnId="{65CA7BA2-71D9-4270-851D-022730F79D76}">
      <dgm:prSet/>
      <dgm:spPr/>
      <dgm:t>
        <a:bodyPr/>
        <a:lstStyle/>
        <a:p>
          <a:endParaRPr lang="de-DE"/>
        </a:p>
      </dgm:t>
    </dgm:pt>
    <dgm:pt modelId="{D2417C41-90BE-4E32-80C8-A082C9AB81B1}" type="sibTrans" cxnId="{65CA7BA2-71D9-4270-851D-022730F79D76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7CD4C459-7630-4572-8BC9-63329C50BF68}" type="pres">
      <dgm:prSet presAssocID="{44C4CDCF-67D9-4EDE-9FDB-85C61D378E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FCC984CC-4F67-4972-8E92-30C5E5038ADD}" type="pres">
      <dgm:prSet presAssocID="{44C4CDCF-67D9-4EDE-9FDB-85C61D378EA4}" presName="dot1" presStyleLbl="alignNode1" presStyleIdx="0" presStyleCnt="15"/>
      <dgm:spPr/>
    </dgm:pt>
    <dgm:pt modelId="{EF552B58-9651-4D94-8C29-1B6846274051}" type="pres">
      <dgm:prSet presAssocID="{44C4CDCF-67D9-4EDE-9FDB-85C61D378EA4}" presName="dot2" presStyleLbl="alignNode1" presStyleIdx="1" presStyleCnt="15"/>
      <dgm:spPr/>
    </dgm:pt>
    <dgm:pt modelId="{6D304DBA-7C90-4E24-B3B5-FF547C34B904}" type="pres">
      <dgm:prSet presAssocID="{44C4CDCF-67D9-4EDE-9FDB-85C61D378EA4}" presName="dot3" presStyleLbl="alignNode1" presStyleIdx="2" presStyleCnt="15"/>
      <dgm:spPr/>
    </dgm:pt>
    <dgm:pt modelId="{C5A760B8-C49F-4017-B8D2-20706A7404E6}" type="pres">
      <dgm:prSet presAssocID="{44C4CDCF-67D9-4EDE-9FDB-85C61D378EA4}" presName="dot4" presStyleLbl="alignNode1" presStyleIdx="3" presStyleCnt="15"/>
      <dgm:spPr/>
    </dgm:pt>
    <dgm:pt modelId="{0739074A-E926-4C63-8DC6-E17316B3E802}" type="pres">
      <dgm:prSet presAssocID="{44C4CDCF-67D9-4EDE-9FDB-85C61D378EA4}" presName="dot5" presStyleLbl="alignNode1" presStyleIdx="4" presStyleCnt="15"/>
      <dgm:spPr/>
    </dgm:pt>
    <dgm:pt modelId="{0341B73D-80A8-449B-91E9-891B331F7149}" type="pres">
      <dgm:prSet presAssocID="{44C4CDCF-67D9-4EDE-9FDB-85C61D378EA4}" presName="dot6" presStyleLbl="alignNode1" presStyleIdx="5" presStyleCnt="15"/>
      <dgm:spPr/>
    </dgm:pt>
    <dgm:pt modelId="{888D0209-B18B-4B93-B4C6-BA6C00514E14}" type="pres">
      <dgm:prSet presAssocID="{44C4CDCF-67D9-4EDE-9FDB-85C61D378EA4}" presName="dot7" presStyleLbl="alignNode1" presStyleIdx="6" presStyleCnt="15"/>
      <dgm:spPr/>
    </dgm:pt>
    <dgm:pt modelId="{DC56E530-D906-4A66-A386-B0249E306B8C}" type="pres">
      <dgm:prSet presAssocID="{44C4CDCF-67D9-4EDE-9FDB-85C61D378EA4}" presName="dot8" presStyleLbl="alignNode1" presStyleIdx="7" presStyleCnt="15"/>
      <dgm:spPr/>
    </dgm:pt>
    <dgm:pt modelId="{9A0DA556-B883-4403-A137-CAA805170D9A}" type="pres">
      <dgm:prSet presAssocID="{44C4CDCF-67D9-4EDE-9FDB-85C61D378EA4}" presName="dotArrow1" presStyleLbl="alignNode1" presStyleIdx="8" presStyleCnt="15"/>
      <dgm:spPr/>
    </dgm:pt>
    <dgm:pt modelId="{50F7F61D-7400-4813-A733-DDF2433F5909}" type="pres">
      <dgm:prSet presAssocID="{44C4CDCF-67D9-4EDE-9FDB-85C61D378EA4}" presName="dotArrow2" presStyleLbl="alignNode1" presStyleIdx="9" presStyleCnt="15"/>
      <dgm:spPr/>
    </dgm:pt>
    <dgm:pt modelId="{91D44873-D183-4977-A6A1-40719724BEE5}" type="pres">
      <dgm:prSet presAssocID="{44C4CDCF-67D9-4EDE-9FDB-85C61D378EA4}" presName="dotArrow3" presStyleLbl="alignNode1" presStyleIdx="10" presStyleCnt="15"/>
      <dgm:spPr/>
    </dgm:pt>
    <dgm:pt modelId="{CFEF6997-F103-4BE5-8A71-0392DFAE426A}" type="pres">
      <dgm:prSet presAssocID="{44C4CDCF-67D9-4EDE-9FDB-85C61D378EA4}" presName="dotArrow4" presStyleLbl="alignNode1" presStyleIdx="11" presStyleCnt="15"/>
      <dgm:spPr/>
    </dgm:pt>
    <dgm:pt modelId="{E31B24D9-369E-44A8-9778-F143D1B35BED}" type="pres">
      <dgm:prSet presAssocID="{44C4CDCF-67D9-4EDE-9FDB-85C61D378EA4}" presName="dotArrow5" presStyleLbl="alignNode1" presStyleIdx="12" presStyleCnt="15"/>
      <dgm:spPr/>
    </dgm:pt>
    <dgm:pt modelId="{045A1930-3810-40F6-84A2-6B0C251642C0}" type="pres">
      <dgm:prSet presAssocID="{44C4CDCF-67D9-4EDE-9FDB-85C61D378EA4}" presName="dotArrow6" presStyleLbl="alignNode1" presStyleIdx="13" presStyleCnt="15"/>
      <dgm:spPr/>
    </dgm:pt>
    <dgm:pt modelId="{0E4A18D9-4EC6-4DFE-9589-16AF3C916A32}" type="pres">
      <dgm:prSet presAssocID="{44C4CDCF-67D9-4EDE-9FDB-85C61D378EA4}" presName="dotArrow7" presStyleLbl="alignNode1" presStyleIdx="14" presStyleCnt="15"/>
      <dgm:spPr/>
    </dgm:pt>
    <dgm:pt modelId="{76F4D612-8B45-48F9-AEEE-AA21A11610D9}" type="pres">
      <dgm:prSet presAssocID="{5AB805D5-DC24-4E48-8E34-2669B3A94BF8}" presName="parTx1" presStyleLbl="node1" presStyleIdx="0" presStyleCnt="5"/>
      <dgm:spPr/>
      <dgm:t>
        <a:bodyPr/>
        <a:lstStyle/>
        <a:p>
          <a:endParaRPr lang="de-DE"/>
        </a:p>
      </dgm:t>
    </dgm:pt>
    <dgm:pt modelId="{7B8A1A15-A5D3-4B70-B2EC-8C7AFADE54F3}" type="pres">
      <dgm:prSet presAssocID="{9BCE3CB3-9E7C-4492-8E7E-405CC2B1A85E}" presName="picture1" presStyleCnt="0"/>
      <dgm:spPr/>
    </dgm:pt>
    <dgm:pt modelId="{14EE0B5E-2720-4146-8C46-5F3C28716B0C}" type="pres">
      <dgm:prSet presAssocID="{9BCE3CB3-9E7C-4492-8E7E-405CC2B1A85E}" presName="imageRepeatNode" presStyleLbl="fgImgPlace1" presStyleIdx="0" presStyleCnt="5"/>
      <dgm:spPr/>
      <dgm:t>
        <a:bodyPr/>
        <a:lstStyle/>
        <a:p>
          <a:endParaRPr lang="nb-NO"/>
        </a:p>
      </dgm:t>
    </dgm:pt>
    <dgm:pt modelId="{CB326F22-3212-4EDC-B19D-346169ED1F93}" type="pres">
      <dgm:prSet presAssocID="{A9BC40FF-6E5E-4D2D-B9B4-D3D8271041B1}" presName="parTx2" presStyleLbl="node1" presStyleIdx="1" presStyleCnt="5"/>
      <dgm:spPr/>
      <dgm:t>
        <a:bodyPr/>
        <a:lstStyle/>
        <a:p>
          <a:endParaRPr lang="de-DE"/>
        </a:p>
      </dgm:t>
    </dgm:pt>
    <dgm:pt modelId="{6105AA8B-B513-41FB-A277-AE22C9A43028}" type="pres">
      <dgm:prSet presAssocID="{D2417C41-90BE-4E32-80C8-A082C9AB81B1}" presName="picture2" presStyleCnt="0"/>
      <dgm:spPr/>
    </dgm:pt>
    <dgm:pt modelId="{033D530B-1DFE-4C33-875A-499A36522FCF}" type="pres">
      <dgm:prSet presAssocID="{D2417C41-90BE-4E32-80C8-A082C9AB81B1}" presName="imageRepeatNode" presStyleLbl="fgImgPlace1" presStyleIdx="1" presStyleCnt="5"/>
      <dgm:spPr/>
      <dgm:t>
        <a:bodyPr/>
        <a:lstStyle/>
        <a:p>
          <a:endParaRPr lang="nb-NO"/>
        </a:p>
      </dgm:t>
    </dgm:pt>
    <dgm:pt modelId="{EFE0EB79-35D2-40C7-AB74-6511DB09132E}" type="pres">
      <dgm:prSet presAssocID="{3EAEA1A6-01D2-438B-89F7-748F286BFE4D}" presName="parTx3" presStyleLbl="node1" presStyleIdx="2" presStyleCnt="5"/>
      <dgm:spPr/>
      <dgm:t>
        <a:bodyPr/>
        <a:lstStyle/>
        <a:p>
          <a:endParaRPr lang="nb-NO"/>
        </a:p>
      </dgm:t>
    </dgm:pt>
    <dgm:pt modelId="{D3E12F37-D86E-464B-AF84-025C0D9606C8}" type="pres">
      <dgm:prSet presAssocID="{FB83E68E-528B-48FE-ACD2-9482F17C3D20}" presName="picture3" presStyleCnt="0"/>
      <dgm:spPr/>
    </dgm:pt>
    <dgm:pt modelId="{F209A883-4CDA-4452-AF6D-C2D44B96B324}" type="pres">
      <dgm:prSet presAssocID="{FB83E68E-528B-48FE-ACD2-9482F17C3D20}" presName="imageRepeatNode" presStyleLbl="fgImgPlace1" presStyleIdx="2" presStyleCnt="5"/>
      <dgm:spPr/>
      <dgm:t>
        <a:bodyPr/>
        <a:lstStyle/>
        <a:p>
          <a:endParaRPr lang="nb-NO"/>
        </a:p>
      </dgm:t>
    </dgm:pt>
    <dgm:pt modelId="{668674B1-9FEE-4474-B764-DB410DD477AE}" type="pres">
      <dgm:prSet presAssocID="{AD1FBCBE-B8BF-496F-8DA1-5B9016F13613}" presName="parTx4" presStyleLbl="node1" presStyleIdx="3" presStyleCnt="5"/>
      <dgm:spPr/>
      <dgm:t>
        <a:bodyPr/>
        <a:lstStyle/>
        <a:p>
          <a:endParaRPr lang="nb-NO"/>
        </a:p>
      </dgm:t>
    </dgm:pt>
    <dgm:pt modelId="{2233EAB8-30CF-4CA3-B594-232982725BD2}" type="pres">
      <dgm:prSet presAssocID="{9C329485-47A3-49AF-B2F2-529429F5D9AB}" presName="picture4" presStyleCnt="0"/>
      <dgm:spPr/>
    </dgm:pt>
    <dgm:pt modelId="{4E692FA7-F887-4DC0-87BD-8499AD925167}" type="pres">
      <dgm:prSet presAssocID="{9C329485-47A3-49AF-B2F2-529429F5D9AB}" presName="imageRepeatNode" presStyleLbl="fgImgPlace1" presStyleIdx="3" presStyleCnt="5"/>
      <dgm:spPr/>
      <dgm:t>
        <a:bodyPr/>
        <a:lstStyle/>
        <a:p>
          <a:endParaRPr lang="nb-NO"/>
        </a:p>
      </dgm:t>
    </dgm:pt>
    <dgm:pt modelId="{ABF18EC8-E1D1-4E43-A4BC-23B9A51260A0}" type="pres">
      <dgm:prSet presAssocID="{CF521063-B43B-49D2-8EEF-10A8E734DA2B}" presName="parTx5" presStyleLbl="node1" presStyleIdx="4" presStyleCnt="5"/>
      <dgm:spPr/>
      <dgm:t>
        <a:bodyPr/>
        <a:lstStyle/>
        <a:p>
          <a:endParaRPr lang="nb-NO"/>
        </a:p>
      </dgm:t>
    </dgm:pt>
    <dgm:pt modelId="{C44AB8DB-70D2-4C61-B0BB-79C2281E38A0}" type="pres">
      <dgm:prSet presAssocID="{23CE24B0-D756-4329-A514-C47C6850A888}" presName="picture5" presStyleCnt="0"/>
      <dgm:spPr/>
    </dgm:pt>
    <dgm:pt modelId="{4B226332-7DF8-4C71-8110-90F952E9E592}" type="pres">
      <dgm:prSet presAssocID="{23CE24B0-D756-4329-A514-C47C6850A888}" presName="imageRepeatNode" presStyleLbl="fgImgPlace1" presStyleIdx="4" presStyleCnt="5"/>
      <dgm:spPr/>
      <dgm:t>
        <a:bodyPr/>
        <a:lstStyle/>
        <a:p>
          <a:endParaRPr lang="nb-NO"/>
        </a:p>
      </dgm:t>
    </dgm:pt>
  </dgm:ptLst>
  <dgm:cxnLst>
    <dgm:cxn modelId="{8D467901-522F-44E9-8586-90A31AAC4FF3}" type="presOf" srcId="{3EAEA1A6-01D2-438B-89F7-748F286BFE4D}" destId="{EFE0EB79-35D2-40C7-AB74-6511DB09132E}" srcOrd="0" destOrd="0" presId="urn:microsoft.com/office/officeart/2008/layout/AscendingPictureAccentProcess"/>
    <dgm:cxn modelId="{181E48E1-62F8-464C-9007-A49521451D13}" type="presOf" srcId="{23CE24B0-D756-4329-A514-C47C6850A888}" destId="{4B226332-7DF8-4C71-8110-90F952E9E592}" srcOrd="0" destOrd="0" presId="urn:microsoft.com/office/officeart/2008/layout/AscendingPictureAccentProcess"/>
    <dgm:cxn modelId="{78849A04-6230-4805-89AE-C593E59935BB}" type="presOf" srcId="{CF521063-B43B-49D2-8EEF-10A8E734DA2B}" destId="{ABF18EC8-E1D1-4E43-A4BC-23B9A51260A0}" srcOrd="0" destOrd="0" presId="urn:microsoft.com/office/officeart/2008/layout/AscendingPictureAccentProcess"/>
    <dgm:cxn modelId="{6077B93D-CE56-430F-A126-DF8B0A0AFDA6}" type="presOf" srcId="{44C4CDCF-67D9-4EDE-9FDB-85C61D378EA4}" destId="{7CD4C459-7630-4572-8BC9-63329C50BF68}" srcOrd="0" destOrd="0" presId="urn:microsoft.com/office/officeart/2008/layout/AscendingPictureAccentProcess"/>
    <dgm:cxn modelId="{2893BA85-7E57-4C43-935A-99ED961C88E2}" type="presOf" srcId="{5AB805D5-DC24-4E48-8E34-2669B3A94BF8}" destId="{76F4D612-8B45-48F9-AEEE-AA21A11610D9}" srcOrd="0" destOrd="0" presId="urn:microsoft.com/office/officeart/2008/layout/AscendingPictureAccentProcess"/>
    <dgm:cxn modelId="{5616CFAB-AA8C-42DF-A524-99091044B08A}" srcId="{44C4CDCF-67D9-4EDE-9FDB-85C61D378EA4}" destId="{3EAEA1A6-01D2-438B-89F7-748F286BFE4D}" srcOrd="2" destOrd="0" parTransId="{9C6F53AD-EB79-4F00-9D36-175D739BD4BF}" sibTransId="{FB83E68E-528B-48FE-ACD2-9482F17C3D20}"/>
    <dgm:cxn modelId="{4CAB283A-D6FD-4BDC-B3FE-5C9323B41CEA}" type="presOf" srcId="{9BCE3CB3-9E7C-4492-8E7E-405CC2B1A85E}" destId="{14EE0B5E-2720-4146-8C46-5F3C28716B0C}" srcOrd="0" destOrd="0" presId="urn:microsoft.com/office/officeart/2008/layout/AscendingPictureAccentProcess"/>
    <dgm:cxn modelId="{DAE92AF9-2418-4B23-8CD6-CB516A9AAAEB}" type="presOf" srcId="{D2417C41-90BE-4E32-80C8-A082C9AB81B1}" destId="{033D530B-1DFE-4C33-875A-499A36522FCF}" srcOrd="0" destOrd="0" presId="urn:microsoft.com/office/officeart/2008/layout/AscendingPictureAccentProcess"/>
    <dgm:cxn modelId="{59038A6A-2C87-49BB-BBD8-DD1E340693DB}" type="presOf" srcId="{9C329485-47A3-49AF-B2F2-529429F5D9AB}" destId="{4E692FA7-F887-4DC0-87BD-8499AD925167}" srcOrd="0" destOrd="0" presId="urn:microsoft.com/office/officeart/2008/layout/AscendingPictureAccentProcess"/>
    <dgm:cxn modelId="{208515B9-CC57-4A8A-B546-B61CB0C30176}" type="presOf" srcId="{A9BC40FF-6E5E-4D2D-B9B4-D3D8271041B1}" destId="{CB326F22-3212-4EDC-B19D-346169ED1F93}" srcOrd="0" destOrd="0" presId="urn:microsoft.com/office/officeart/2008/layout/AscendingPictureAccentProcess"/>
    <dgm:cxn modelId="{6F53B2F3-F667-4590-8C04-4E5576A17A0E}" type="presOf" srcId="{FB83E68E-528B-48FE-ACD2-9482F17C3D20}" destId="{F209A883-4CDA-4452-AF6D-C2D44B96B324}" srcOrd="0" destOrd="0" presId="urn:microsoft.com/office/officeart/2008/layout/AscendingPictureAccentProcess"/>
    <dgm:cxn modelId="{92FC1E83-982C-43F6-AD84-CB7816A288C9}" srcId="{44C4CDCF-67D9-4EDE-9FDB-85C61D378EA4}" destId="{5AB805D5-DC24-4E48-8E34-2669B3A94BF8}" srcOrd="0" destOrd="0" parTransId="{52B511EC-DF84-40CF-B0BB-4C8D2F795A20}" sibTransId="{9BCE3CB3-9E7C-4492-8E7E-405CC2B1A85E}"/>
    <dgm:cxn modelId="{EFC50CDE-B149-4A46-AE8E-51E528A8BE75}" srcId="{44C4CDCF-67D9-4EDE-9FDB-85C61D378EA4}" destId="{CF521063-B43B-49D2-8EEF-10A8E734DA2B}" srcOrd="4" destOrd="0" parTransId="{07884CF5-35A3-49AF-A43B-B3C04D048D93}" sibTransId="{23CE24B0-D756-4329-A514-C47C6850A888}"/>
    <dgm:cxn modelId="{DAB67F57-6F1C-40A3-9A9F-FC51210ECFB5}" srcId="{44C4CDCF-67D9-4EDE-9FDB-85C61D378EA4}" destId="{AD1FBCBE-B8BF-496F-8DA1-5B9016F13613}" srcOrd="3" destOrd="0" parTransId="{7B169ADC-D681-403C-92C7-B7E9A880205E}" sibTransId="{9C329485-47A3-49AF-B2F2-529429F5D9AB}"/>
    <dgm:cxn modelId="{D0AF71D5-73D7-40BD-A2B0-59EB639A8E6F}" type="presOf" srcId="{AD1FBCBE-B8BF-496F-8DA1-5B9016F13613}" destId="{668674B1-9FEE-4474-B764-DB410DD477AE}" srcOrd="0" destOrd="0" presId="urn:microsoft.com/office/officeart/2008/layout/AscendingPictureAccentProcess"/>
    <dgm:cxn modelId="{65CA7BA2-71D9-4270-851D-022730F79D76}" srcId="{44C4CDCF-67D9-4EDE-9FDB-85C61D378EA4}" destId="{A9BC40FF-6E5E-4D2D-B9B4-D3D8271041B1}" srcOrd="1" destOrd="0" parTransId="{01D37A70-7C95-4ED8-9B37-51BE34CAA982}" sibTransId="{D2417C41-90BE-4E32-80C8-A082C9AB81B1}"/>
    <dgm:cxn modelId="{A0326A35-CE7F-44AF-8EE6-A036F6B989CC}" type="presParOf" srcId="{7CD4C459-7630-4572-8BC9-63329C50BF68}" destId="{FCC984CC-4F67-4972-8E92-30C5E5038ADD}" srcOrd="0" destOrd="0" presId="urn:microsoft.com/office/officeart/2008/layout/AscendingPictureAccentProcess"/>
    <dgm:cxn modelId="{DAFFD638-A0E3-4631-BFB2-D65A3FD5737E}" type="presParOf" srcId="{7CD4C459-7630-4572-8BC9-63329C50BF68}" destId="{EF552B58-9651-4D94-8C29-1B6846274051}" srcOrd="1" destOrd="0" presId="urn:microsoft.com/office/officeart/2008/layout/AscendingPictureAccentProcess"/>
    <dgm:cxn modelId="{60F7792B-9A1F-4B5E-B38C-6E59FD7CEDCC}" type="presParOf" srcId="{7CD4C459-7630-4572-8BC9-63329C50BF68}" destId="{6D304DBA-7C90-4E24-B3B5-FF547C34B904}" srcOrd="2" destOrd="0" presId="urn:microsoft.com/office/officeart/2008/layout/AscendingPictureAccentProcess"/>
    <dgm:cxn modelId="{1E1521FE-5B7D-40CF-894E-86CC6606D8F3}" type="presParOf" srcId="{7CD4C459-7630-4572-8BC9-63329C50BF68}" destId="{C5A760B8-C49F-4017-B8D2-20706A7404E6}" srcOrd="3" destOrd="0" presId="urn:microsoft.com/office/officeart/2008/layout/AscendingPictureAccentProcess"/>
    <dgm:cxn modelId="{D5C2B973-02F0-4986-ABF6-3135EF24B600}" type="presParOf" srcId="{7CD4C459-7630-4572-8BC9-63329C50BF68}" destId="{0739074A-E926-4C63-8DC6-E17316B3E802}" srcOrd="4" destOrd="0" presId="urn:microsoft.com/office/officeart/2008/layout/AscendingPictureAccentProcess"/>
    <dgm:cxn modelId="{E9572A49-ECE8-47B6-8A0F-82E0CEEC4A43}" type="presParOf" srcId="{7CD4C459-7630-4572-8BC9-63329C50BF68}" destId="{0341B73D-80A8-449B-91E9-891B331F7149}" srcOrd="5" destOrd="0" presId="urn:microsoft.com/office/officeart/2008/layout/AscendingPictureAccentProcess"/>
    <dgm:cxn modelId="{42F260C6-6F16-4BD7-BEC5-F28E6D390E4C}" type="presParOf" srcId="{7CD4C459-7630-4572-8BC9-63329C50BF68}" destId="{888D0209-B18B-4B93-B4C6-BA6C00514E14}" srcOrd="6" destOrd="0" presId="urn:microsoft.com/office/officeart/2008/layout/AscendingPictureAccentProcess"/>
    <dgm:cxn modelId="{4642595E-7EA3-4923-97D7-5E24297CC448}" type="presParOf" srcId="{7CD4C459-7630-4572-8BC9-63329C50BF68}" destId="{DC56E530-D906-4A66-A386-B0249E306B8C}" srcOrd="7" destOrd="0" presId="urn:microsoft.com/office/officeart/2008/layout/AscendingPictureAccentProcess"/>
    <dgm:cxn modelId="{6BA11E35-0D26-4965-925E-5F7C518D41FE}" type="presParOf" srcId="{7CD4C459-7630-4572-8BC9-63329C50BF68}" destId="{9A0DA556-B883-4403-A137-CAA805170D9A}" srcOrd="8" destOrd="0" presId="urn:microsoft.com/office/officeart/2008/layout/AscendingPictureAccentProcess"/>
    <dgm:cxn modelId="{3EE86C1E-7FB4-4AE7-AD0A-71F66CB38FDF}" type="presParOf" srcId="{7CD4C459-7630-4572-8BC9-63329C50BF68}" destId="{50F7F61D-7400-4813-A733-DDF2433F5909}" srcOrd="9" destOrd="0" presId="urn:microsoft.com/office/officeart/2008/layout/AscendingPictureAccentProcess"/>
    <dgm:cxn modelId="{466AB2FC-BCD1-43AD-9538-C99C98E9BB77}" type="presParOf" srcId="{7CD4C459-7630-4572-8BC9-63329C50BF68}" destId="{91D44873-D183-4977-A6A1-40719724BEE5}" srcOrd="10" destOrd="0" presId="urn:microsoft.com/office/officeart/2008/layout/AscendingPictureAccentProcess"/>
    <dgm:cxn modelId="{2A7CD3B3-3141-4B0E-92E3-6C257BB3DAED}" type="presParOf" srcId="{7CD4C459-7630-4572-8BC9-63329C50BF68}" destId="{CFEF6997-F103-4BE5-8A71-0392DFAE426A}" srcOrd="11" destOrd="0" presId="urn:microsoft.com/office/officeart/2008/layout/AscendingPictureAccentProcess"/>
    <dgm:cxn modelId="{507ED5B0-7111-42E5-A258-3B98146F91AA}" type="presParOf" srcId="{7CD4C459-7630-4572-8BC9-63329C50BF68}" destId="{E31B24D9-369E-44A8-9778-F143D1B35BED}" srcOrd="12" destOrd="0" presId="urn:microsoft.com/office/officeart/2008/layout/AscendingPictureAccentProcess"/>
    <dgm:cxn modelId="{41539352-BEE5-4644-AA47-03B6D9E3E37B}" type="presParOf" srcId="{7CD4C459-7630-4572-8BC9-63329C50BF68}" destId="{045A1930-3810-40F6-84A2-6B0C251642C0}" srcOrd="13" destOrd="0" presId="urn:microsoft.com/office/officeart/2008/layout/AscendingPictureAccentProcess"/>
    <dgm:cxn modelId="{95328445-25B2-4B66-8BB4-5FE4916E021B}" type="presParOf" srcId="{7CD4C459-7630-4572-8BC9-63329C50BF68}" destId="{0E4A18D9-4EC6-4DFE-9589-16AF3C916A32}" srcOrd="14" destOrd="0" presId="urn:microsoft.com/office/officeart/2008/layout/AscendingPictureAccentProcess"/>
    <dgm:cxn modelId="{5977E9A5-25F2-4851-951F-3A4126957170}" type="presParOf" srcId="{7CD4C459-7630-4572-8BC9-63329C50BF68}" destId="{76F4D612-8B45-48F9-AEEE-AA21A11610D9}" srcOrd="15" destOrd="0" presId="urn:microsoft.com/office/officeart/2008/layout/AscendingPictureAccentProcess"/>
    <dgm:cxn modelId="{759218DC-0FBD-416C-874A-50C5434B1BF0}" type="presParOf" srcId="{7CD4C459-7630-4572-8BC9-63329C50BF68}" destId="{7B8A1A15-A5D3-4B70-B2EC-8C7AFADE54F3}" srcOrd="16" destOrd="0" presId="urn:microsoft.com/office/officeart/2008/layout/AscendingPictureAccentProcess"/>
    <dgm:cxn modelId="{D520DB66-A58C-4825-85B6-CA58628AC77E}" type="presParOf" srcId="{7B8A1A15-A5D3-4B70-B2EC-8C7AFADE54F3}" destId="{14EE0B5E-2720-4146-8C46-5F3C28716B0C}" srcOrd="0" destOrd="0" presId="urn:microsoft.com/office/officeart/2008/layout/AscendingPictureAccentProcess"/>
    <dgm:cxn modelId="{CA64EC7E-FD24-4BF2-8D07-CC49D2284273}" type="presParOf" srcId="{7CD4C459-7630-4572-8BC9-63329C50BF68}" destId="{CB326F22-3212-4EDC-B19D-346169ED1F93}" srcOrd="17" destOrd="0" presId="urn:microsoft.com/office/officeart/2008/layout/AscendingPictureAccentProcess"/>
    <dgm:cxn modelId="{C5C4D403-CF7F-476A-B18C-80D7AD96072B}" type="presParOf" srcId="{7CD4C459-7630-4572-8BC9-63329C50BF68}" destId="{6105AA8B-B513-41FB-A277-AE22C9A43028}" srcOrd="18" destOrd="0" presId="urn:microsoft.com/office/officeart/2008/layout/AscendingPictureAccentProcess"/>
    <dgm:cxn modelId="{2445B173-5827-4D11-B4FC-F4ADF44C766A}" type="presParOf" srcId="{6105AA8B-B513-41FB-A277-AE22C9A43028}" destId="{033D530B-1DFE-4C33-875A-499A36522FCF}" srcOrd="0" destOrd="0" presId="urn:microsoft.com/office/officeart/2008/layout/AscendingPictureAccentProcess"/>
    <dgm:cxn modelId="{429529AD-8EFF-4691-8B77-61D82B7007A2}" type="presParOf" srcId="{7CD4C459-7630-4572-8BC9-63329C50BF68}" destId="{EFE0EB79-35D2-40C7-AB74-6511DB09132E}" srcOrd="19" destOrd="0" presId="urn:microsoft.com/office/officeart/2008/layout/AscendingPictureAccentProcess"/>
    <dgm:cxn modelId="{E5331771-834A-4BDE-AD48-AC41ADE6AE7A}" type="presParOf" srcId="{7CD4C459-7630-4572-8BC9-63329C50BF68}" destId="{D3E12F37-D86E-464B-AF84-025C0D9606C8}" srcOrd="20" destOrd="0" presId="urn:microsoft.com/office/officeart/2008/layout/AscendingPictureAccentProcess"/>
    <dgm:cxn modelId="{86F7CE73-0F2E-4F10-A39A-A513958F611A}" type="presParOf" srcId="{D3E12F37-D86E-464B-AF84-025C0D9606C8}" destId="{F209A883-4CDA-4452-AF6D-C2D44B96B324}" srcOrd="0" destOrd="0" presId="urn:microsoft.com/office/officeart/2008/layout/AscendingPictureAccentProcess"/>
    <dgm:cxn modelId="{E6A5F9A6-CED2-46BD-A27A-1EC05DEF3049}" type="presParOf" srcId="{7CD4C459-7630-4572-8BC9-63329C50BF68}" destId="{668674B1-9FEE-4474-B764-DB410DD477AE}" srcOrd="21" destOrd="0" presId="urn:microsoft.com/office/officeart/2008/layout/AscendingPictureAccentProcess"/>
    <dgm:cxn modelId="{EB145078-C408-49E7-8E80-472806A92AF1}" type="presParOf" srcId="{7CD4C459-7630-4572-8BC9-63329C50BF68}" destId="{2233EAB8-30CF-4CA3-B594-232982725BD2}" srcOrd="22" destOrd="0" presId="urn:microsoft.com/office/officeart/2008/layout/AscendingPictureAccentProcess"/>
    <dgm:cxn modelId="{029C599D-9045-4A51-A515-529558DFCA60}" type="presParOf" srcId="{2233EAB8-30CF-4CA3-B594-232982725BD2}" destId="{4E692FA7-F887-4DC0-87BD-8499AD925167}" srcOrd="0" destOrd="0" presId="urn:microsoft.com/office/officeart/2008/layout/AscendingPictureAccentProcess"/>
    <dgm:cxn modelId="{5B3F7B39-E790-4430-933E-E48942250BF8}" type="presParOf" srcId="{7CD4C459-7630-4572-8BC9-63329C50BF68}" destId="{ABF18EC8-E1D1-4E43-A4BC-23B9A51260A0}" srcOrd="23" destOrd="0" presId="urn:microsoft.com/office/officeart/2008/layout/AscendingPictureAccentProcess"/>
    <dgm:cxn modelId="{E6B46E1F-91CC-4C3E-A9A0-6C821DCBE23C}" type="presParOf" srcId="{7CD4C459-7630-4572-8BC9-63329C50BF68}" destId="{C44AB8DB-70D2-4C61-B0BB-79C2281E38A0}" srcOrd="24" destOrd="0" presId="urn:microsoft.com/office/officeart/2008/layout/AscendingPictureAccentProcess"/>
    <dgm:cxn modelId="{549A037F-70BE-47DB-897F-4556E3A10A59}" type="presParOf" srcId="{C44AB8DB-70D2-4C61-B0BB-79C2281E38A0}" destId="{4B226332-7DF8-4C71-8110-90F952E9E59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9279C7-2664-47A5-8CC0-F0FCAB7CF5C7}">
      <dgm:prSet/>
      <dgm:spPr>
        <a:ln>
          <a:noFill/>
        </a:ln>
      </dgm:spPr>
      <dgm:t>
        <a:bodyPr/>
        <a:lstStyle/>
        <a:p>
          <a:pPr rtl="0"/>
          <a:r>
            <a:rPr lang="de-DE" dirty="0" smtClean="0">
              <a:solidFill>
                <a:schemeClr val="bg2"/>
              </a:solidFill>
            </a:rPr>
            <a:t>Innerbetrieblich</a:t>
          </a:r>
          <a:endParaRPr lang="de-DE" dirty="0">
            <a:solidFill>
              <a:schemeClr val="bg2"/>
            </a:solidFill>
          </a:endParaRPr>
        </a:p>
      </dgm:t>
    </dgm:pt>
    <dgm:pt modelId="{38D1533C-3E2F-4A2A-A532-5D83E73C1842}" type="parTrans" cxnId="{E74C2B7D-48D6-463A-9770-0FB867A12C1D}">
      <dgm:prSet/>
      <dgm:spPr/>
      <dgm:t>
        <a:bodyPr/>
        <a:lstStyle/>
        <a:p>
          <a:endParaRPr lang="de-DE"/>
        </a:p>
      </dgm:t>
    </dgm:pt>
    <dgm:pt modelId="{C62211F4-56E4-4ECF-A80A-472F92C5BFDD}" type="sibTrans" cxnId="{E74C2B7D-48D6-463A-9770-0FB867A12C1D}">
      <dgm:prSet/>
      <dgm:spPr/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LAGERHALTUNG</a:t>
          </a:r>
          <a:endParaRPr lang="de-DE" sz="1000" dirty="0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FB83E68E-528B-48FE-ACD2-9482F17C3D20}" type="sibTrans" cxnId="{5616CFAB-AA8C-42DF-A524-99091044B08A}">
      <dgm:prSet/>
      <dgm:spPr/>
      <dgm:t>
        <a:bodyPr/>
        <a:lstStyle/>
        <a:p>
          <a:endParaRPr lang="de-DE"/>
        </a:p>
      </dgm:t>
    </dgm:pt>
    <dgm:pt modelId="{2C4E48A1-B582-4ABE-8AAD-8D810C2BE869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des Lagerbestandes</a:t>
          </a:r>
          <a:endParaRPr lang="de-DE" sz="800" dirty="0"/>
        </a:p>
      </dgm:t>
    </dgm:pt>
    <dgm:pt modelId="{282FA196-2CEB-4E0B-8AA3-7E2F9B418EAF}" type="parTrans" cxnId="{1679D3F6-89BD-4E73-BBB0-5D9E8F92742C}">
      <dgm:prSet/>
      <dgm:spPr/>
      <dgm:t>
        <a:bodyPr/>
        <a:lstStyle/>
        <a:p>
          <a:endParaRPr lang="de-DE"/>
        </a:p>
      </dgm:t>
    </dgm:pt>
    <dgm:pt modelId="{4A67ED13-936E-4B15-9911-278FE9DDFEBE}" type="sibTrans" cxnId="{1679D3F6-89BD-4E73-BBB0-5D9E8F92742C}">
      <dgm:prSet/>
      <dgm:spPr/>
      <dgm:t>
        <a:bodyPr/>
        <a:lstStyle/>
        <a:p>
          <a:endParaRPr lang="de-DE"/>
        </a:p>
      </dgm:t>
    </dgm:pt>
    <dgm:pt modelId="{76F03A9C-FE73-4D76-B811-457460B27335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Ausgabe eines wöchentlichen Berichts zu Nachbestellungen</a:t>
          </a:r>
          <a:endParaRPr lang="de-DE" sz="800" dirty="0"/>
        </a:p>
      </dgm:t>
    </dgm:pt>
    <dgm:pt modelId="{4764BE94-1B6C-4325-A8EF-44DDB965629E}" type="parTrans" cxnId="{846BCB62-3CBA-4719-956A-042CE544F51D}">
      <dgm:prSet/>
      <dgm:spPr/>
      <dgm:t>
        <a:bodyPr/>
        <a:lstStyle/>
        <a:p>
          <a:endParaRPr lang="de-DE"/>
        </a:p>
      </dgm:t>
    </dgm:pt>
    <dgm:pt modelId="{990C5781-341E-4D55-B19A-0F9DFA65D7CC}" type="sibTrans" cxnId="{846BCB62-3CBA-4719-956A-042CE544F51D}">
      <dgm:prSet/>
      <dgm:spPr/>
      <dgm:t>
        <a:bodyPr/>
        <a:lstStyle/>
        <a:p>
          <a:endParaRPr lang="de-DE"/>
        </a:p>
      </dgm:t>
    </dgm:pt>
    <dgm:pt modelId="{EC866A48-93C1-4059-AB4E-5622AFB627B9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Kontrolle von Zutaten mit überschrittener Mindesthaltbarkeit</a:t>
          </a:r>
          <a:endParaRPr lang="de-DE" sz="800" dirty="0"/>
        </a:p>
      </dgm:t>
    </dgm:pt>
    <dgm:pt modelId="{19B64C74-A1AC-4CC1-8F26-C5795FB4161E}" type="parTrans" cxnId="{1B2AD8F8-4AC2-4B8C-B6D8-7026C4EDD110}">
      <dgm:prSet/>
      <dgm:spPr/>
      <dgm:t>
        <a:bodyPr/>
        <a:lstStyle/>
        <a:p>
          <a:endParaRPr lang="de-DE"/>
        </a:p>
      </dgm:t>
    </dgm:pt>
    <dgm:pt modelId="{0ADB6BD9-67CA-4A50-AF05-5F1AF6F4F794}" type="sibTrans" cxnId="{1B2AD8F8-4AC2-4B8C-B6D8-7026C4EDD110}">
      <dgm:prSet/>
      <dgm:spPr/>
      <dgm:t>
        <a:bodyPr/>
        <a:lstStyle/>
        <a:p>
          <a:endParaRPr lang="de-DE"/>
        </a:p>
      </dgm:t>
    </dgm:pt>
    <dgm:pt modelId="{EB68B102-26BF-42EC-9B9C-302A3117900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913155CF-B6FB-4B60-A7C1-860D97050A69}" type="parTrans" cxnId="{176863E3-27CA-443E-9C9B-10EBFB37E863}">
      <dgm:prSet/>
      <dgm:spPr/>
      <dgm:t>
        <a:bodyPr/>
        <a:lstStyle/>
        <a:p>
          <a:endParaRPr lang="de-DE"/>
        </a:p>
      </dgm:t>
    </dgm:pt>
    <dgm:pt modelId="{2F2CE922-6F47-4224-AE1D-8885334F63CE}" type="sibTrans" cxnId="{176863E3-27CA-443E-9C9B-10EBFB37E863}">
      <dgm:prSet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KÜCHE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/>
      <dgm:t>
        <a:bodyPr/>
        <a:lstStyle/>
        <a:p>
          <a:endParaRPr lang="de-DE"/>
        </a:p>
      </dgm:t>
    </dgm:pt>
    <dgm:pt modelId="{DAFF229E-676F-4982-B4BF-DA5976D8C54F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Ausgabe eines täglichen Berichts</a:t>
          </a:r>
          <a:endParaRPr lang="de-DE" sz="800" dirty="0"/>
        </a:p>
      </dgm:t>
    </dgm:pt>
    <dgm:pt modelId="{9D7E809D-52B2-45C3-AAAD-6F1C836D91E7}" type="parTrans" cxnId="{D0DC7CA6-BA9A-4C8B-80AB-221CFF35EB25}">
      <dgm:prSet/>
      <dgm:spPr/>
      <dgm:t>
        <a:bodyPr/>
        <a:lstStyle/>
        <a:p>
          <a:endParaRPr lang="de-DE"/>
        </a:p>
      </dgm:t>
    </dgm:pt>
    <dgm:pt modelId="{F9799773-12E0-4C6A-9EB3-3AD6D8320C04}" type="sibTrans" cxnId="{D0DC7CA6-BA9A-4C8B-80AB-221CFF35EB25}">
      <dgm:prSet/>
      <dgm:spPr/>
      <dgm:t>
        <a:bodyPr/>
        <a:lstStyle/>
        <a:p>
          <a:endParaRPr lang="de-DE"/>
        </a:p>
      </dgm:t>
    </dgm:pt>
    <dgm:pt modelId="{89AC6597-608D-418C-9643-95F897D908B8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0DA266C9-BFD9-40F2-AC1E-8C597A632F24}" type="parTrans" cxnId="{215363DF-7DFF-4C0A-B137-C45F9CE2F582}">
      <dgm:prSet/>
      <dgm:spPr/>
      <dgm:t>
        <a:bodyPr/>
        <a:lstStyle/>
        <a:p>
          <a:endParaRPr lang="de-DE"/>
        </a:p>
      </dgm:t>
    </dgm:pt>
    <dgm:pt modelId="{06512148-6004-4AAC-847E-A12B7C7DD9BA}" type="sibTrans" cxnId="{215363DF-7DFF-4C0A-B137-C45F9CE2F582}">
      <dgm:prSet/>
      <dgm:spPr/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DEBITORENBUCHHALTUNG</a:t>
          </a:r>
          <a:endParaRPr lang="de-DE" sz="1000" dirty="0"/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/>
      <dgm:t>
        <a:bodyPr/>
        <a:lstStyle/>
        <a:p>
          <a:endParaRPr lang="de-DE"/>
        </a:p>
      </dgm:t>
    </dgm:pt>
    <dgm:pt modelId="{2AD9F590-1E99-4EA0-B566-81BA5FACFB2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aller Kundendatensätze</a:t>
          </a:r>
          <a:endParaRPr lang="de-DE" sz="800" dirty="0"/>
        </a:p>
      </dgm:t>
    </dgm:pt>
    <dgm:pt modelId="{DC3BE05B-DDC9-4EAB-A3B4-2D083EAC746B}" type="parTrans" cxnId="{40E5583C-CE98-40A8-AEDA-CB48E0F4BF5B}">
      <dgm:prSet/>
      <dgm:spPr/>
      <dgm:t>
        <a:bodyPr/>
        <a:lstStyle/>
        <a:p>
          <a:endParaRPr lang="de-DE"/>
        </a:p>
      </dgm:t>
    </dgm:pt>
    <dgm:pt modelId="{28EF9C62-8D22-415B-92F3-85ADDBE5401A}" type="sibTrans" cxnId="{40E5583C-CE98-40A8-AEDA-CB48E0F4BF5B}">
      <dgm:prSet/>
      <dgm:spPr/>
      <dgm:t>
        <a:bodyPr/>
        <a:lstStyle/>
        <a:p>
          <a:endParaRPr lang="de-DE"/>
        </a:p>
      </dgm:t>
    </dgm:pt>
    <dgm:pt modelId="{8D6034F8-0094-4CC1-B23F-C26CFA0308A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Bearbeitung des Zahlungsstatus</a:t>
          </a:r>
          <a:endParaRPr lang="de-DE" sz="800" dirty="0"/>
        </a:p>
      </dgm:t>
    </dgm:pt>
    <dgm:pt modelId="{C2DABF9C-FAD8-4864-9760-63EEBAB613AA}" type="parTrans" cxnId="{EDCA9CD3-73F6-4F31-87A5-2BF487062142}">
      <dgm:prSet/>
      <dgm:spPr/>
      <dgm:t>
        <a:bodyPr/>
        <a:lstStyle/>
        <a:p>
          <a:endParaRPr lang="de-DE"/>
        </a:p>
      </dgm:t>
    </dgm:pt>
    <dgm:pt modelId="{991578A8-D235-4588-94DF-82C4E8845E61}" type="sibTrans" cxnId="{EDCA9CD3-73F6-4F31-87A5-2BF487062142}">
      <dgm:prSet/>
      <dgm:spPr/>
      <dgm:t>
        <a:bodyPr/>
        <a:lstStyle/>
        <a:p>
          <a:endParaRPr lang="de-DE"/>
        </a:p>
      </dgm:t>
    </dgm:pt>
    <dgm:pt modelId="{986808CB-F375-4449-896E-ABB9E8DA12D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Hinzufügen neuer Unternehmen</a:t>
          </a:r>
          <a:endParaRPr lang="de-DE" sz="800" dirty="0"/>
        </a:p>
      </dgm:t>
    </dgm:pt>
    <dgm:pt modelId="{0DAC8135-43C3-41B2-8806-D4C24A3A5057}" type="parTrans" cxnId="{B46AE234-C7D4-4E27-8E53-09DE146A3206}">
      <dgm:prSet/>
      <dgm:spPr/>
      <dgm:t>
        <a:bodyPr/>
        <a:lstStyle/>
        <a:p>
          <a:endParaRPr lang="de-DE"/>
        </a:p>
      </dgm:t>
    </dgm:pt>
    <dgm:pt modelId="{2086C614-3665-4171-806F-867CE9470288}" type="sibTrans" cxnId="{B46AE234-C7D4-4E27-8E53-09DE146A3206}">
      <dgm:prSet/>
      <dgm:spPr/>
      <dgm:t>
        <a:bodyPr/>
        <a:lstStyle/>
        <a:p>
          <a:endParaRPr lang="de-DE"/>
        </a:p>
      </dgm:t>
    </dgm:pt>
    <dgm:pt modelId="{2C1177EA-6E95-4E3C-8C5B-F0495CAE6B1E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471CEB20-EDF2-4B74-9E7B-1CEB5852B920}" type="parTrans" cxnId="{E062BE9F-3303-4510-A4E1-28EDA250FC62}">
      <dgm:prSet/>
      <dgm:spPr/>
      <dgm:t>
        <a:bodyPr/>
        <a:lstStyle/>
        <a:p>
          <a:endParaRPr lang="de-DE"/>
        </a:p>
      </dgm:t>
    </dgm:pt>
    <dgm:pt modelId="{B48D86D0-4E3B-45F0-9AE3-F2EAB5CC5FF2}" type="sibTrans" cxnId="{E062BE9F-3303-4510-A4E1-28EDA250FC62}">
      <dgm:prSet/>
      <dgm:spPr/>
      <dgm:t>
        <a:bodyPr/>
        <a:lstStyle/>
        <a:p>
          <a:endParaRPr lang="de-DE"/>
        </a:p>
      </dgm:t>
    </dgm:pt>
    <dgm:pt modelId="{4A71F602-9EEE-4A43-A72F-F213D63B8EF0}">
      <dgm:prSet/>
      <dgm:spPr>
        <a:ln>
          <a:noFill/>
        </a:ln>
      </dgm:spPr>
      <dgm:t>
        <a:bodyPr/>
        <a:lstStyle/>
        <a:p>
          <a:pPr rtl="0"/>
          <a:r>
            <a:rPr lang="de-DE" dirty="0" smtClean="0">
              <a:solidFill>
                <a:schemeClr val="bg2"/>
              </a:solidFill>
            </a:rPr>
            <a:t>Kundenschnittstelle</a:t>
          </a:r>
          <a:endParaRPr lang="de-DE" dirty="0">
            <a:solidFill>
              <a:schemeClr val="bg2"/>
            </a:solidFill>
          </a:endParaRPr>
        </a:p>
      </dgm:t>
    </dgm:pt>
    <dgm:pt modelId="{1F71A63A-C14A-45B5-8217-4635BFB63165}" type="parTrans" cxnId="{A630E698-1538-4EA4-9021-8A3E78E672F6}">
      <dgm:prSet/>
      <dgm:spPr/>
      <dgm:t>
        <a:bodyPr/>
        <a:lstStyle/>
        <a:p>
          <a:endParaRPr lang="de-DE"/>
        </a:p>
      </dgm:t>
    </dgm:pt>
    <dgm:pt modelId="{2F1DCC1C-18C2-4AAF-9A98-B1DF5E00E9BB}" type="sibTrans" cxnId="{A630E698-1538-4EA4-9021-8A3E78E672F6}">
      <dgm:prSet/>
      <dgm:spPr/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ACCOUNT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/>
      <dgm:t>
        <a:bodyPr/>
        <a:lstStyle/>
        <a:p>
          <a:endParaRPr lang="de-DE"/>
        </a:p>
      </dgm:t>
    </dgm:pt>
    <dgm:pt modelId="{CB61C6CB-9E59-4F95-A68E-3830CB2B074F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Registrierung</a:t>
          </a:r>
          <a:endParaRPr lang="de-DE" sz="800" dirty="0"/>
        </a:p>
      </dgm:t>
    </dgm:pt>
    <dgm:pt modelId="{73AE3491-3E36-4764-BD5C-E1B09C7B834F}" type="parTrans" cxnId="{8AAEA1A1-E02D-4828-848D-10818BC8E30E}">
      <dgm:prSet/>
      <dgm:spPr/>
      <dgm:t>
        <a:bodyPr/>
        <a:lstStyle/>
        <a:p>
          <a:endParaRPr lang="de-DE"/>
        </a:p>
      </dgm:t>
    </dgm:pt>
    <dgm:pt modelId="{45F8DFE0-F775-4715-9812-8198B72FAD26}" type="sibTrans" cxnId="{8AAEA1A1-E02D-4828-848D-10818BC8E30E}">
      <dgm:prSet/>
      <dgm:spPr/>
      <dgm:t>
        <a:bodyPr/>
        <a:lstStyle/>
        <a:p>
          <a:endParaRPr lang="de-DE"/>
        </a:p>
      </dgm:t>
    </dgm:pt>
    <dgm:pt modelId="{6BE428FE-9738-4360-B5D7-65A1D48A9B23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346923A7-9190-4603-9401-818392802A58}" type="parTrans" cxnId="{A48B8BA2-5CE1-4C00-A90E-62718464C0FE}">
      <dgm:prSet/>
      <dgm:spPr/>
      <dgm:t>
        <a:bodyPr/>
        <a:lstStyle/>
        <a:p>
          <a:endParaRPr lang="de-DE"/>
        </a:p>
      </dgm:t>
    </dgm:pt>
    <dgm:pt modelId="{37CE2357-B104-475A-9530-C915E03BAC77}" type="sibTrans" cxnId="{A48B8BA2-5CE1-4C00-A90E-62718464C0FE}">
      <dgm:prSet/>
      <dgm:spPr/>
      <dgm:t>
        <a:bodyPr/>
        <a:lstStyle/>
        <a:p>
          <a:endParaRPr lang="de-DE"/>
        </a:p>
      </dgm:t>
    </dgm:pt>
    <dgm:pt modelId="{86EADAFC-1C4D-401C-AD07-0FDA02BB8CC4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persönlicher Daten (ohne Rechnungsinformationen)</a:t>
          </a:r>
          <a:endParaRPr lang="de-DE" sz="800" dirty="0"/>
        </a:p>
      </dgm:t>
    </dgm:pt>
    <dgm:pt modelId="{FDB49CC5-0B78-4678-8129-B41F93BEA9D1}" type="parTrans" cxnId="{5D149B9E-3A50-49EB-8F36-39B9A8A9A2A9}">
      <dgm:prSet/>
      <dgm:spPr/>
      <dgm:t>
        <a:bodyPr/>
        <a:lstStyle/>
        <a:p>
          <a:endParaRPr lang="de-DE"/>
        </a:p>
      </dgm:t>
    </dgm:pt>
    <dgm:pt modelId="{1DAF0461-CD05-4628-84F0-8667A5081B92}" type="sibTrans" cxnId="{5D149B9E-3A50-49EB-8F36-39B9A8A9A2A9}">
      <dgm:prSet/>
      <dgm:spPr/>
      <dgm:t>
        <a:bodyPr/>
        <a:lstStyle/>
        <a:p>
          <a:endParaRPr lang="de-DE"/>
        </a:p>
      </dgm:t>
    </dgm:pt>
    <dgm:pt modelId="{B5FEBCED-923B-4463-9B06-D897179D55F9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VERKAUF</a:t>
          </a:r>
          <a:endParaRPr lang="de-DE" sz="1000" dirty="0"/>
        </a:p>
      </dgm:t>
    </dgm:pt>
    <dgm:pt modelId="{ACAA9442-D629-48D8-B62B-FF47B7E9448C}" type="parTrans" cxnId="{59456819-CBA6-4396-B435-42775AC4EAB7}">
      <dgm:prSet/>
      <dgm:spPr/>
      <dgm:t>
        <a:bodyPr/>
        <a:lstStyle/>
        <a:p>
          <a:endParaRPr lang="de-DE"/>
        </a:p>
      </dgm:t>
    </dgm:pt>
    <dgm:pt modelId="{819A25DA-6DD1-4E4A-8FDA-7B8CEC51B5F6}" type="sibTrans" cxnId="{59456819-CBA6-4396-B435-42775AC4EAB7}">
      <dgm:prSet/>
      <dgm:spPr/>
      <dgm:t>
        <a:bodyPr/>
        <a:lstStyle/>
        <a:p>
          <a:endParaRPr lang="de-DE"/>
        </a:p>
      </dgm:t>
    </dgm:pt>
    <dgm:pt modelId="{BD603B80-9707-48CF-87D9-E333580D0247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Produktübersicht (Speiseplan)</a:t>
          </a:r>
          <a:endParaRPr lang="de-DE" sz="800" dirty="0"/>
        </a:p>
      </dgm:t>
    </dgm:pt>
    <dgm:pt modelId="{D0A1D4C8-57A1-4B37-BF15-1006BB384365}" type="parTrans" cxnId="{590952E9-A87C-48ED-9247-123E25BCA6F5}">
      <dgm:prSet/>
      <dgm:spPr/>
      <dgm:t>
        <a:bodyPr/>
        <a:lstStyle/>
        <a:p>
          <a:endParaRPr lang="de-DE"/>
        </a:p>
      </dgm:t>
    </dgm:pt>
    <dgm:pt modelId="{135C61EB-AC51-4969-833D-F927EF6C2D8F}" type="sibTrans" cxnId="{590952E9-A87C-48ED-9247-123E25BCA6F5}">
      <dgm:prSet/>
      <dgm:spPr/>
      <dgm:t>
        <a:bodyPr/>
        <a:lstStyle/>
        <a:p>
          <a:endParaRPr lang="de-DE"/>
        </a:p>
      </dgm:t>
    </dgm:pt>
    <dgm:pt modelId="{F51216E2-1574-4E49-AE47-D973898C4BE0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Bestellvorgang</a:t>
          </a:r>
          <a:endParaRPr lang="de-DE" sz="800" dirty="0"/>
        </a:p>
      </dgm:t>
    </dgm:pt>
    <dgm:pt modelId="{4945C7D0-7E04-4F8B-815D-0313F2ADE42D}" type="parTrans" cxnId="{4480F536-CF88-48F2-9B91-73C7E1FDCB78}">
      <dgm:prSet/>
      <dgm:spPr/>
      <dgm:t>
        <a:bodyPr/>
        <a:lstStyle/>
        <a:p>
          <a:endParaRPr lang="de-DE"/>
        </a:p>
      </dgm:t>
    </dgm:pt>
    <dgm:pt modelId="{FCD90A4B-97FC-41FF-8447-3304510948BA}" type="sibTrans" cxnId="{4480F536-CF88-48F2-9B91-73C7E1FDCB78}">
      <dgm:prSet/>
      <dgm:spPr/>
      <dgm:t>
        <a:bodyPr/>
        <a:lstStyle/>
        <a:p>
          <a:endParaRPr lang="de-DE"/>
        </a:p>
      </dgm:t>
    </dgm:pt>
    <dgm:pt modelId="{B3B9F009-9708-46E3-865B-3B2D2DA62FE4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Bezahlungsvorgang</a:t>
          </a:r>
          <a:endParaRPr lang="de-DE" sz="800" dirty="0"/>
        </a:p>
      </dgm:t>
    </dgm:pt>
    <dgm:pt modelId="{A0FC3134-D603-44BE-98EF-EE810C3EEF61}" type="parTrans" cxnId="{6BA39399-D5B8-42CB-9784-085BC358C590}">
      <dgm:prSet/>
      <dgm:spPr/>
      <dgm:t>
        <a:bodyPr/>
        <a:lstStyle/>
        <a:p>
          <a:endParaRPr lang="de-DE"/>
        </a:p>
      </dgm:t>
    </dgm:pt>
    <dgm:pt modelId="{D33883A4-4E6D-4061-A98F-9F889A4231AC}" type="sibTrans" cxnId="{6BA39399-D5B8-42CB-9784-085BC358C590}">
      <dgm:prSet/>
      <dgm:spPr/>
      <dgm:t>
        <a:bodyPr/>
        <a:lstStyle/>
        <a:p>
          <a:endParaRPr lang="de-DE"/>
        </a:p>
      </dgm:t>
    </dgm:pt>
    <dgm:pt modelId="{B7A49B54-9C4C-4341-BDE9-34025A6EACFD}" type="pres">
      <dgm:prSet presAssocID="{44C4CDCF-67D9-4EDE-9FDB-85C61D378EA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8CF85007-7C6A-4764-83EF-91F7CC943AE5}" type="pres">
      <dgm:prSet presAssocID="{949279C7-2664-47A5-8CC0-F0FCAB7CF5C7}" presName="root" presStyleCnt="0">
        <dgm:presLayoutVars>
          <dgm:chMax/>
          <dgm:chPref val="4"/>
        </dgm:presLayoutVars>
      </dgm:prSet>
      <dgm:spPr/>
    </dgm:pt>
    <dgm:pt modelId="{20817834-9EEA-4AA0-8960-ED6BE9242FAE}" type="pres">
      <dgm:prSet presAssocID="{949279C7-2664-47A5-8CC0-F0FCAB7CF5C7}" presName="rootComposite" presStyleCnt="0">
        <dgm:presLayoutVars/>
      </dgm:prSet>
      <dgm:spPr/>
    </dgm:pt>
    <dgm:pt modelId="{F505D643-CE34-4669-AAD1-04AE947C7E5F}" type="pres">
      <dgm:prSet presAssocID="{949279C7-2664-47A5-8CC0-F0FCAB7CF5C7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nb-NO"/>
        </a:p>
      </dgm:t>
    </dgm:pt>
    <dgm:pt modelId="{EA6A61E9-0420-4B26-A908-575A896FD68C}" type="pres">
      <dgm:prSet presAssocID="{949279C7-2664-47A5-8CC0-F0FCAB7CF5C7}" presName="childShape" presStyleCnt="0">
        <dgm:presLayoutVars>
          <dgm:chMax val="0"/>
          <dgm:chPref val="0"/>
        </dgm:presLayoutVars>
      </dgm:prSet>
      <dgm:spPr/>
    </dgm:pt>
    <dgm:pt modelId="{CB177174-2F70-4D98-AAC6-9D8FC356C238}" type="pres">
      <dgm:prSet presAssocID="{3EAEA1A6-01D2-438B-89F7-748F286BFE4D}" presName="childComposite" presStyleCnt="0">
        <dgm:presLayoutVars>
          <dgm:chMax val="0"/>
          <dgm:chPref val="0"/>
        </dgm:presLayoutVars>
      </dgm:prSet>
      <dgm:spPr/>
    </dgm:pt>
    <dgm:pt modelId="{C9CA76A1-7707-432A-8C9C-077AA7C4E735}" type="pres">
      <dgm:prSet presAssocID="{3EAEA1A6-01D2-438B-89F7-748F286BFE4D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B43FC14-7305-4E90-90BE-72D0B2382D84}" type="pres">
      <dgm:prSet presAssocID="{3EAEA1A6-01D2-438B-89F7-748F286BFE4D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089892C-72C9-47A7-B5D9-724C6D2959F7}" type="pres">
      <dgm:prSet presAssocID="{AD1FBCBE-B8BF-496F-8DA1-5B9016F13613}" presName="childComposite" presStyleCnt="0">
        <dgm:presLayoutVars>
          <dgm:chMax val="0"/>
          <dgm:chPref val="0"/>
        </dgm:presLayoutVars>
      </dgm:prSet>
      <dgm:spPr/>
    </dgm:pt>
    <dgm:pt modelId="{05F4E178-E6D4-42A0-9B42-8AE01AF78F3F}" type="pres">
      <dgm:prSet presAssocID="{AD1FBCBE-B8BF-496F-8DA1-5B9016F13613}" presName="Image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2793008-C369-4BD4-AAF8-815175736EDB}" type="pres">
      <dgm:prSet presAssocID="{AD1FBCBE-B8BF-496F-8DA1-5B9016F13613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14599E-CBF5-4A4E-AE64-D86D2C9EF8F7}" type="pres">
      <dgm:prSet presAssocID="{30AD9ACE-0255-4179-9E57-9920ADF490D4}" presName="childComposite" presStyleCnt="0">
        <dgm:presLayoutVars>
          <dgm:chMax val="0"/>
          <dgm:chPref val="0"/>
        </dgm:presLayoutVars>
      </dgm:prSet>
      <dgm:spPr/>
    </dgm:pt>
    <dgm:pt modelId="{09F2B4A4-42CF-46CC-A4E7-2CD8055B0890}" type="pres">
      <dgm:prSet presAssocID="{30AD9ACE-0255-4179-9E57-9920ADF490D4}" presName="Image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FB7E184-FD0C-431C-A8FA-8724BBE0EE53}" type="pres">
      <dgm:prSet presAssocID="{30AD9ACE-0255-4179-9E57-9920ADF490D4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8CF4A7FE-0830-4C01-A8ED-9126E9F04F94}" type="pres">
      <dgm:prSet presAssocID="{4A71F602-9EEE-4A43-A72F-F213D63B8EF0}" presName="root" presStyleCnt="0">
        <dgm:presLayoutVars>
          <dgm:chMax/>
          <dgm:chPref val="4"/>
        </dgm:presLayoutVars>
      </dgm:prSet>
      <dgm:spPr/>
    </dgm:pt>
    <dgm:pt modelId="{DDB5874C-7C69-4181-9884-7E19941940BE}" type="pres">
      <dgm:prSet presAssocID="{4A71F602-9EEE-4A43-A72F-F213D63B8EF0}" presName="rootComposite" presStyleCnt="0">
        <dgm:presLayoutVars/>
      </dgm:prSet>
      <dgm:spPr/>
    </dgm:pt>
    <dgm:pt modelId="{6247569C-E908-4EA8-97D9-70CCF683AF07}" type="pres">
      <dgm:prSet presAssocID="{4A71F602-9EEE-4A43-A72F-F213D63B8EF0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nb-NO"/>
        </a:p>
      </dgm:t>
    </dgm:pt>
    <dgm:pt modelId="{83E34E62-1B50-4BD5-B85B-605D044E8975}" type="pres">
      <dgm:prSet presAssocID="{4A71F602-9EEE-4A43-A72F-F213D63B8EF0}" presName="childShape" presStyleCnt="0">
        <dgm:presLayoutVars>
          <dgm:chMax val="0"/>
          <dgm:chPref val="0"/>
        </dgm:presLayoutVars>
      </dgm:prSet>
      <dgm:spPr/>
    </dgm:pt>
    <dgm:pt modelId="{6EA35DEF-4709-4794-9488-5B742FFCBBB6}" type="pres">
      <dgm:prSet presAssocID="{CF521063-B43B-49D2-8EEF-10A8E734DA2B}" presName="childComposite" presStyleCnt="0">
        <dgm:presLayoutVars>
          <dgm:chMax val="0"/>
          <dgm:chPref val="0"/>
        </dgm:presLayoutVars>
      </dgm:prSet>
      <dgm:spPr/>
    </dgm:pt>
    <dgm:pt modelId="{DC6DFCA7-D6BB-4E97-926E-271565C9EC89}" type="pres">
      <dgm:prSet presAssocID="{CF521063-B43B-49D2-8EEF-10A8E734DA2B}" presName="Image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37FD82D-CE93-4C9D-BA12-692C21A4AB89}" type="pres">
      <dgm:prSet presAssocID="{CF521063-B43B-49D2-8EEF-10A8E734DA2B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F3C49E47-8F47-495F-A095-14AAA6F2C629}" type="pres">
      <dgm:prSet presAssocID="{B5FEBCED-923B-4463-9B06-D897179D55F9}" presName="childComposite" presStyleCnt="0">
        <dgm:presLayoutVars>
          <dgm:chMax val="0"/>
          <dgm:chPref val="0"/>
        </dgm:presLayoutVars>
      </dgm:prSet>
      <dgm:spPr/>
    </dgm:pt>
    <dgm:pt modelId="{21F052A8-5C27-4C47-B503-0E61F81F8C91}" type="pres">
      <dgm:prSet presAssocID="{B5FEBCED-923B-4463-9B06-D897179D55F9}" presName="Image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17FC0D0-EF27-4817-B033-A07A37AAAB93}" type="pres">
      <dgm:prSet presAssocID="{B5FEBCED-923B-4463-9B06-D897179D55F9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8AAEA1A1-E02D-4828-848D-10818BC8E30E}" srcId="{CF521063-B43B-49D2-8EEF-10A8E734DA2B}" destId="{CB61C6CB-9E59-4F95-A68E-3830CB2B074F}" srcOrd="0" destOrd="0" parTransId="{73AE3491-3E36-4764-BD5C-E1B09C7B834F}" sibTransId="{45F8DFE0-F775-4715-9812-8198B72FAD26}"/>
    <dgm:cxn modelId="{125EDF2E-9E87-4135-B8D7-51BF6D871867}" type="presOf" srcId="{8D6034F8-0094-4CC1-B23F-C26CFA0308AB}" destId="{4FB7E184-FD0C-431C-A8FA-8724BBE0EE53}" srcOrd="0" destOrd="2" presId="urn:microsoft.com/office/officeart/2008/layout/PictureAccentList"/>
    <dgm:cxn modelId="{AD4F8739-FEA4-4990-A119-22091FA0C563}" type="presOf" srcId="{BD603B80-9707-48CF-87D9-E333580D0247}" destId="{717FC0D0-EF27-4817-B033-A07A37AAAB93}" srcOrd="0" destOrd="1" presId="urn:microsoft.com/office/officeart/2008/layout/PictureAccentList"/>
    <dgm:cxn modelId="{A48B8BA2-5CE1-4C00-A90E-62718464C0FE}" srcId="{CF521063-B43B-49D2-8EEF-10A8E734DA2B}" destId="{6BE428FE-9738-4360-B5D7-65A1D48A9B23}" srcOrd="1" destOrd="0" parTransId="{346923A7-9190-4603-9401-818392802A58}" sibTransId="{37CE2357-B104-475A-9530-C915E03BAC77}"/>
    <dgm:cxn modelId="{DFF402DA-3264-4590-B659-F7DFDC9C3864}" type="presOf" srcId="{EB68B102-26BF-42EC-9B9C-302A3117900B}" destId="{2B43FC14-7305-4E90-90BE-72D0B2382D84}" srcOrd="0" destOrd="4" presId="urn:microsoft.com/office/officeart/2008/layout/PictureAccentList"/>
    <dgm:cxn modelId="{3B8C92A0-3E0A-4EE4-B90F-2EAF2EFD66B9}" type="presOf" srcId="{EC866A48-93C1-4059-AB4E-5622AFB627B9}" destId="{2B43FC14-7305-4E90-90BE-72D0B2382D84}" srcOrd="0" destOrd="3" presId="urn:microsoft.com/office/officeart/2008/layout/PictureAccentList"/>
    <dgm:cxn modelId="{A5595AB4-DB51-44BA-9109-C9723A8E57D9}" type="presOf" srcId="{2AD9F590-1E99-4EA0-B566-81BA5FACFB2B}" destId="{4FB7E184-FD0C-431C-A8FA-8724BBE0EE53}" srcOrd="0" destOrd="1" presId="urn:microsoft.com/office/officeart/2008/layout/PictureAccentList"/>
    <dgm:cxn modelId="{B93370F6-45BF-4B14-BCAD-4C3077C957DA}" type="presOf" srcId="{30AD9ACE-0255-4179-9E57-9920ADF490D4}" destId="{4FB7E184-FD0C-431C-A8FA-8724BBE0EE53}" srcOrd="0" destOrd="0" presId="urn:microsoft.com/office/officeart/2008/layout/PictureAccentList"/>
    <dgm:cxn modelId="{6C518651-0321-4C7A-AAE2-15D04CB6757C}" type="presOf" srcId="{CB61C6CB-9E59-4F95-A68E-3830CB2B074F}" destId="{837FD82D-CE93-4C9D-BA12-692C21A4AB89}" srcOrd="0" destOrd="1" presId="urn:microsoft.com/office/officeart/2008/layout/PictureAccentList"/>
    <dgm:cxn modelId="{1951698C-289E-43EB-8986-4EFC35D0EC47}" type="presOf" srcId="{B3B9F009-9708-46E3-865B-3B2D2DA62FE4}" destId="{717FC0D0-EF27-4817-B033-A07A37AAAB93}" srcOrd="0" destOrd="3" presId="urn:microsoft.com/office/officeart/2008/layout/PictureAccentList"/>
    <dgm:cxn modelId="{59456819-CBA6-4396-B435-42775AC4EAB7}" srcId="{4A71F602-9EEE-4A43-A72F-F213D63B8EF0}" destId="{B5FEBCED-923B-4463-9B06-D897179D55F9}" srcOrd="1" destOrd="0" parTransId="{ACAA9442-D629-48D8-B62B-FF47B7E9448C}" sibTransId="{819A25DA-6DD1-4E4A-8FDA-7B8CEC51B5F6}"/>
    <dgm:cxn modelId="{32B0B8C9-591B-402B-953C-61B5DE3E8F35}" type="presOf" srcId="{DAFF229E-676F-4982-B4BF-DA5976D8C54F}" destId="{42793008-C369-4BD4-AAF8-815175736EDB}" srcOrd="0" destOrd="1" presId="urn:microsoft.com/office/officeart/2008/layout/PictureAccentList"/>
    <dgm:cxn modelId="{9CFCD1A9-BB6D-4842-A6A3-9C84D9D13F13}" type="presOf" srcId="{4A71F602-9EEE-4A43-A72F-F213D63B8EF0}" destId="{6247569C-E908-4EA8-97D9-70CCF683AF07}" srcOrd="0" destOrd="0" presId="urn:microsoft.com/office/officeart/2008/layout/PictureAccentList"/>
    <dgm:cxn modelId="{5D149B9E-3A50-49EB-8F36-39B9A8A9A2A9}" srcId="{CF521063-B43B-49D2-8EEF-10A8E734DA2B}" destId="{86EADAFC-1C4D-401C-AD07-0FDA02BB8CC4}" srcOrd="2" destOrd="0" parTransId="{FDB49CC5-0B78-4678-8129-B41F93BEA9D1}" sibTransId="{1DAF0461-CD05-4628-84F0-8667A5081B92}"/>
    <dgm:cxn modelId="{A630E698-1538-4EA4-9021-8A3E78E672F6}" srcId="{44C4CDCF-67D9-4EDE-9FDB-85C61D378EA4}" destId="{4A71F602-9EEE-4A43-A72F-F213D63B8EF0}" srcOrd="1" destOrd="0" parTransId="{1F71A63A-C14A-45B5-8217-4635BFB63165}" sibTransId="{2F1DCC1C-18C2-4AAF-9A98-B1DF5E00E9BB}"/>
    <dgm:cxn modelId="{590952E9-A87C-48ED-9247-123E25BCA6F5}" srcId="{B5FEBCED-923B-4463-9B06-D897179D55F9}" destId="{BD603B80-9707-48CF-87D9-E333580D0247}" srcOrd="0" destOrd="0" parTransId="{D0A1D4C8-57A1-4B37-BF15-1006BB384365}" sibTransId="{135C61EB-AC51-4969-833D-F927EF6C2D8F}"/>
    <dgm:cxn modelId="{6BA39399-D5B8-42CB-9784-085BC358C590}" srcId="{B5FEBCED-923B-4463-9B06-D897179D55F9}" destId="{B3B9F009-9708-46E3-865B-3B2D2DA62FE4}" srcOrd="2" destOrd="0" parTransId="{A0FC3134-D603-44BE-98EF-EE810C3EEF61}" sibTransId="{D33883A4-4E6D-4061-A98F-9F889A4231AC}"/>
    <dgm:cxn modelId="{8378232E-3C35-4DD7-8CBE-EA0EA883A196}" type="presOf" srcId="{86EADAFC-1C4D-401C-AD07-0FDA02BB8CC4}" destId="{837FD82D-CE93-4C9D-BA12-692C21A4AB89}" srcOrd="0" destOrd="3" presId="urn:microsoft.com/office/officeart/2008/layout/PictureAccentList"/>
    <dgm:cxn modelId="{10FA0827-CAB6-4FFF-A7CB-D3B972673BFD}" type="presOf" srcId="{CF521063-B43B-49D2-8EEF-10A8E734DA2B}" destId="{837FD82D-CE93-4C9D-BA12-692C21A4AB89}" srcOrd="0" destOrd="0" presId="urn:microsoft.com/office/officeart/2008/layout/PictureAccentList"/>
    <dgm:cxn modelId="{8AE2AF21-18EB-4AC5-8DE8-F415BA6CEEB0}" type="presOf" srcId="{76F03A9C-FE73-4D76-B811-457460B27335}" destId="{2B43FC14-7305-4E90-90BE-72D0B2382D84}" srcOrd="0" destOrd="2" presId="urn:microsoft.com/office/officeart/2008/layout/PictureAccentList"/>
    <dgm:cxn modelId="{1B2AD8F8-4AC2-4B8C-B6D8-7026C4EDD110}" srcId="{3EAEA1A6-01D2-438B-89F7-748F286BFE4D}" destId="{EC866A48-93C1-4059-AB4E-5622AFB627B9}" srcOrd="2" destOrd="0" parTransId="{19B64C74-A1AC-4CC1-8F26-C5795FB4161E}" sibTransId="{0ADB6BD9-67CA-4A50-AF05-5F1AF6F4F794}"/>
    <dgm:cxn modelId="{D0DC7CA6-BA9A-4C8B-80AB-221CFF35EB25}" srcId="{AD1FBCBE-B8BF-496F-8DA1-5B9016F13613}" destId="{DAFF229E-676F-4982-B4BF-DA5976D8C54F}" srcOrd="0" destOrd="0" parTransId="{9D7E809D-52B2-45C3-AAAD-6F1C836D91E7}" sibTransId="{F9799773-12E0-4C6A-9EB3-3AD6D8320C04}"/>
    <dgm:cxn modelId="{B5D55091-FD44-4AD9-91F9-92844326164D}" type="presOf" srcId="{949279C7-2664-47A5-8CC0-F0FCAB7CF5C7}" destId="{F505D643-CE34-4669-AAD1-04AE947C7E5F}" srcOrd="0" destOrd="0" presId="urn:microsoft.com/office/officeart/2008/layout/PictureAccentList"/>
    <dgm:cxn modelId="{40E5583C-CE98-40A8-AEDA-CB48E0F4BF5B}" srcId="{30AD9ACE-0255-4179-9E57-9920ADF490D4}" destId="{2AD9F590-1E99-4EA0-B566-81BA5FACFB2B}" srcOrd="0" destOrd="0" parTransId="{DC3BE05B-DDC9-4EAB-A3B4-2D083EAC746B}" sibTransId="{28EF9C62-8D22-415B-92F3-85ADDBE5401A}"/>
    <dgm:cxn modelId="{B46AE234-C7D4-4E27-8E53-09DE146A3206}" srcId="{30AD9ACE-0255-4179-9E57-9920ADF490D4}" destId="{986808CB-F375-4449-896E-ABB9E8DA12DB}" srcOrd="2" destOrd="0" parTransId="{0DAC8135-43C3-41B2-8806-D4C24A3A5057}" sibTransId="{2086C614-3665-4171-806F-867CE9470288}"/>
    <dgm:cxn modelId="{759FC2ED-8942-477E-B63B-4B721556F6EC}" type="presOf" srcId="{F51216E2-1574-4E49-AE47-D973898C4BE0}" destId="{717FC0D0-EF27-4817-B033-A07A37AAAB93}" srcOrd="0" destOrd="2" presId="urn:microsoft.com/office/officeart/2008/layout/PictureAccentList"/>
    <dgm:cxn modelId="{2E732F35-FD44-495B-8655-C8183AF98CFC}" type="presOf" srcId="{B5FEBCED-923B-4463-9B06-D897179D55F9}" destId="{717FC0D0-EF27-4817-B033-A07A37AAAB93}" srcOrd="0" destOrd="0" presId="urn:microsoft.com/office/officeart/2008/layout/PictureAccentList"/>
    <dgm:cxn modelId="{DAB67F57-6F1C-40A3-9A9F-FC51210ECFB5}" srcId="{949279C7-2664-47A5-8CC0-F0FCAB7CF5C7}" destId="{AD1FBCBE-B8BF-496F-8DA1-5B9016F13613}" srcOrd="1" destOrd="0" parTransId="{7B169ADC-D681-403C-92C7-B7E9A880205E}" sibTransId="{9C329485-47A3-49AF-B2F2-529429F5D9AB}"/>
    <dgm:cxn modelId="{F36F6D77-8954-4021-8765-696F2F845EBF}" type="presOf" srcId="{AD1FBCBE-B8BF-496F-8DA1-5B9016F13613}" destId="{42793008-C369-4BD4-AAF8-815175736EDB}" srcOrd="0" destOrd="0" presId="urn:microsoft.com/office/officeart/2008/layout/PictureAccentList"/>
    <dgm:cxn modelId="{4BE67586-F3E9-48CC-A8EB-F09FF4076902}" srcId="{949279C7-2664-47A5-8CC0-F0FCAB7CF5C7}" destId="{30AD9ACE-0255-4179-9E57-9920ADF490D4}" srcOrd="2" destOrd="0" parTransId="{98F019DD-DDAF-49DA-A5AB-095DCF768830}" sibTransId="{8E7BB7A3-B634-4EC1-94AF-F8242EED084E}"/>
    <dgm:cxn modelId="{E062BE9F-3303-4510-A4E1-28EDA250FC62}" srcId="{30AD9ACE-0255-4179-9E57-9920ADF490D4}" destId="{2C1177EA-6E95-4E3C-8C5B-F0495CAE6B1E}" srcOrd="3" destOrd="0" parTransId="{471CEB20-EDF2-4B74-9E7B-1CEB5852B920}" sibTransId="{B48D86D0-4E3B-45F0-9AE3-F2EAB5CC5FF2}"/>
    <dgm:cxn modelId="{EFC50CDE-B149-4A46-AE8E-51E528A8BE75}" srcId="{4A71F602-9EEE-4A43-A72F-F213D63B8EF0}" destId="{CF521063-B43B-49D2-8EEF-10A8E734DA2B}" srcOrd="0" destOrd="0" parTransId="{07884CF5-35A3-49AF-A43B-B3C04D048D93}" sibTransId="{23CE24B0-D756-4329-A514-C47C6850A888}"/>
    <dgm:cxn modelId="{A415FE34-BB12-47DA-8374-39EF621A747F}" type="presOf" srcId="{3EAEA1A6-01D2-438B-89F7-748F286BFE4D}" destId="{2B43FC14-7305-4E90-90BE-72D0B2382D84}" srcOrd="0" destOrd="0" presId="urn:microsoft.com/office/officeart/2008/layout/PictureAccentList"/>
    <dgm:cxn modelId="{EDCA9CD3-73F6-4F31-87A5-2BF487062142}" srcId="{30AD9ACE-0255-4179-9E57-9920ADF490D4}" destId="{8D6034F8-0094-4CC1-B23F-C26CFA0308AB}" srcOrd="1" destOrd="0" parTransId="{C2DABF9C-FAD8-4864-9760-63EEBAB613AA}" sibTransId="{991578A8-D235-4588-94DF-82C4E8845E61}"/>
    <dgm:cxn modelId="{4480F536-CF88-48F2-9B91-73C7E1FDCB78}" srcId="{B5FEBCED-923B-4463-9B06-D897179D55F9}" destId="{F51216E2-1574-4E49-AE47-D973898C4BE0}" srcOrd="1" destOrd="0" parTransId="{4945C7D0-7E04-4F8B-815D-0313F2ADE42D}" sibTransId="{FCD90A4B-97FC-41FF-8447-3304510948BA}"/>
    <dgm:cxn modelId="{215363DF-7DFF-4C0A-B137-C45F9CE2F582}" srcId="{AD1FBCBE-B8BF-496F-8DA1-5B9016F13613}" destId="{89AC6597-608D-418C-9643-95F897D908B8}" srcOrd="1" destOrd="0" parTransId="{0DA266C9-BFD9-40F2-AC1E-8C597A632F24}" sibTransId="{06512148-6004-4AAC-847E-A12B7C7DD9BA}"/>
    <dgm:cxn modelId="{4CC18905-3413-4587-BB3F-A8ECA490ED11}" type="presOf" srcId="{44C4CDCF-67D9-4EDE-9FDB-85C61D378EA4}" destId="{B7A49B54-9C4C-4341-BDE9-34025A6EACFD}" srcOrd="0" destOrd="0" presId="urn:microsoft.com/office/officeart/2008/layout/PictureAccentList"/>
    <dgm:cxn modelId="{846BCB62-3CBA-4719-956A-042CE544F51D}" srcId="{3EAEA1A6-01D2-438B-89F7-748F286BFE4D}" destId="{76F03A9C-FE73-4D76-B811-457460B27335}" srcOrd="1" destOrd="0" parTransId="{4764BE94-1B6C-4325-A8EF-44DDB965629E}" sibTransId="{990C5781-341E-4D55-B19A-0F9DFA65D7CC}"/>
    <dgm:cxn modelId="{3DB0E528-6E44-42AE-B0D2-3594D7D9F3E7}" type="presOf" srcId="{986808CB-F375-4449-896E-ABB9E8DA12DB}" destId="{4FB7E184-FD0C-431C-A8FA-8724BBE0EE53}" srcOrd="0" destOrd="3" presId="urn:microsoft.com/office/officeart/2008/layout/PictureAccentList"/>
    <dgm:cxn modelId="{5616CFAB-AA8C-42DF-A524-99091044B08A}" srcId="{949279C7-2664-47A5-8CC0-F0FCAB7CF5C7}" destId="{3EAEA1A6-01D2-438B-89F7-748F286BFE4D}" srcOrd="0" destOrd="0" parTransId="{9C6F53AD-EB79-4F00-9D36-175D739BD4BF}" sibTransId="{FB83E68E-528B-48FE-ACD2-9482F17C3D20}"/>
    <dgm:cxn modelId="{4C010657-CBFA-473E-9173-EB77168CA2F2}" type="presOf" srcId="{89AC6597-608D-418C-9643-95F897D908B8}" destId="{42793008-C369-4BD4-AAF8-815175736EDB}" srcOrd="0" destOrd="2" presId="urn:microsoft.com/office/officeart/2008/layout/PictureAccentList"/>
    <dgm:cxn modelId="{39384FF4-C321-4BB0-8BBF-2AABE07986F3}" type="presOf" srcId="{2C4E48A1-B582-4ABE-8AAD-8D810C2BE869}" destId="{2B43FC14-7305-4E90-90BE-72D0B2382D84}" srcOrd="0" destOrd="1" presId="urn:microsoft.com/office/officeart/2008/layout/PictureAccentList"/>
    <dgm:cxn modelId="{1679D3F6-89BD-4E73-BBB0-5D9E8F92742C}" srcId="{3EAEA1A6-01D2-438B-89F7-748F286BFE4D}" destId="{2C4E48A1-B582-4ABE-8AAD-8D810C2BE869}" srcOrd="0" destOrd="0" parTransId="{282FA196-2CEB-4E0B-8AA3-7E2F9B418EAF}" sibTransId="{4A67ED13-936E-4B15-9911-278FE9DDFEBE}"/>
    <dgm:cxn modelId="{E74C2B7D-48D6-463A-9770-0FB867A12C1D}" srcId="{44C4CDCF-67D9-4EDE-9FDB-85C61D378EA4}" destId="{949279C7-2664-47A5-8CC0-F0FCAB7CF5C7}" srcOrd="0" destOrd="0" parTransId="{38D1533C-3E2F-4A2A-A532-5D83E73C1842}" sibTransId="{C62211F4-56E4-4ECF-A80A-472F92C5BFDD}"/>
    <dgm:cxn modelId="{176863E3-27CA-443E-9C9B-10EBFB37E863}" srcId="{3EAEA1A6-01D2-438B-89F7-748F286BFE4D}" destId="{EB68B102-26BF-42EC-9B9C-302A3117900B}" srcOrd="3" destOrd="0" parTransId="{913155CF-B6FB-4B60-A7C1-860D97050A69}" sibTransId="{2F2CE922-6F47-4224-AE1D-8885334F63CE}"/>
    <dgm:cxn modelId="{267F2074-D112-4572-9F8A-F1FCA1B56DE2}" type="presOf" srcId="{2C1177EA-6E95-4E3C-8C5B-F0495CAE6B1E}" destId="{4FB7E184-FD0C-431C-A8FA-8724BBE0EE53}" srcOrd="0" destOrd="4" presId="urn:microsoft.com/office/officeart/2008/layout/PictureAccentList"/>
    <dgm:cxn modelId="{389AAB00-AADC-4764-8434-D5D68F5D579D}" type="presOf" srcId="{6BE428FE-9738-4360-B5D7-65A1D48A9B23}" destId="{837FD82D-CE93-4C9D-BA12-692C21A4AB89}" srcOrd="0" destOrd="2" presId="urn:microsoft.com/office/officeart/2008/layout/PictureAccentList"/>
    <dgm:cxn modelId="{580C26DD-CD6D-4C16-AC0A-34D915A9A9AC}" type="presParOf" srcId="{B7A49B54-9C4C-4341-BDE9-34025A6EACFD}" destId="{8CF85007-7C6A-4764-83EF-91F7CC943AE5}" srcOrd="0" destOrd="0" presId="urn:microsoft.com/office/officeart/2008/layout/PictureAccentList"/>
    <dgm:cxn modelId="{3943ED1E-BF62-4132-840C-64A2F07CCA03}" type="presParOf" srcId="{8CF85007-7C6A-4764-83EF-91F7CC943AE5}" destId="{20817834-9EEA-4AA0-8960-ED6BE9242FAE}" srcOrd="0" destOrd="0" presId="urn:microsoft.com/office/officeart/2008/layout/PictureAccentList"/>
    <dgm:cxn modelId="{F914691A-6188-4D2C-B940-6BD646C330C7}" type="presParOf" srcId="{20817834-9EEA-4AA0-8960-ED6BE9242FAE}" destId="{F505D643-CE34-4669-AAD1-04AE947C7E5F}" srcOrd="0" destOrd="0" presId="urn:microsoft.com/office/officeart/2008/layout/PictureAccentList"/>
    <dgm:cxn modelId="{E1A8DB05-4107-49D5-9719-A6690C108564}" type="presParOf" srcId="{8CF85007-7C6A-4764-83EF-91F7CC943AE5}" destId="{EA6A61E9-0420-4B26-A908-575A896FD68C}" srcOrd="1" destOrd="0" presId="urn:microsoft.com/office/officeart/2008/layout/PictureAccentList"/>
    <dgm:cxn modelId="{4475652B-3207-4DD8-9422-85BF805C130C}" type="presParOf" srcId="{EA6A61E9-0420-4B26-A908-575A896FD68C}" destId="{CB177174-2F70-4D98-AAC6-9D8FC356C238}" srcOrd="0" destOrd="0" presId="urn:microsoft.com/office/officeart/2008/layout/PictureAccentList"/>
    <dgm:cxn modelId="{AB688E78-7517-4291-A848-D145345E1271}" type="presParOf" srcId="{CB177174-2F70-4D98-AAC6-9D8FC356C238}" destId="{C9CA76A1-7707-432A-8C9C-077AA7C4E735}" srcOrd="0" destOrd="0" presId="urn:microsoft.com/office/officeart/2008/layout/PictureAccentList"/>
    <dgm:cxn modelId="{5D6035D1-AA20-4D0B-B634-538BFFD58E26}" type="presParOf" srcId="{CB177174-2F70-4D98-AAC6-9D8FC356C238}" destId="{2B43FC14-7305-4E90-90BE-72D0B2382D84}" srcOrd="1" destOrd="0" presId="urn:microsoft.com/office/officeart/2008/layout/PictureAccentList"/>
    <dgm:cxn modelId="{25C5989E-A7D6-4AEC-9979-2C1A2A3D933B}" type="presParOf" srcId="{EA6A61E9-0420-4B26-A908-575A896FD68C}" destId="{5089892C-72C9-47A7-B5D9-724C6D2959F7}" srcOrd="1" destOrd="0" presId="urn:microsoft.com/office/officeart/2008/layout/PictureAccentList"/>
    <dgm:cxn modelId="{4DB1B2BE-F46B-42A6-B85C-92E7C799FFB2}" type="presParOf" srcId="{5089892C-72C9-47A7-B5D9-724C6D2959F7}" destId="{05F4E178-E6D4-42A0-9B42-8AE01AF78F3F}" srcOrd="0" destOrd="0" presId="urn:microsoft.com/office/officeart/2008/layout/PictureAccentList"/>
    <dgm:cxn modelId="{5760E804-9D21-46CE-A54F-2D510F6707D8}" type="presParOf" srcId="{5089892C-72C9-47A7-B5D9-724C6D2959F7}" destId="{42793008-C369-4BD4-AAF8-815175736EDB}" srcOrd="1" destOrd="0" presId="urn:microsoft.com/office/officeart/2008/layout/PictureAccentList"/>
    <dgm:cxn modelId="{3F480C8F-4BF8-41DD-89D6-9190B2F3F094}" type="presParOf" srcId="{EA6A61E9-0420-4B26-A908-575A896FD68C}" destId="{DA14599E-CBF5-4A4E-AE64-D86D2C9EF8F7}" srcOrd="2" destOrd="0" presId="urn:microsoft.com/office/officeart/2008/layout/PictureAccentList"/>
    <dgm:cxn modelId="{A46D1D26-2719-4E48-B62B-A7C8418C8491}" type="presParOf" srcId="{DA14599E-CBF5-4A4E-AE64-D86D2C9EF8F7}" destId="{09F2B4A4-42CF-46CC-A4E7-2CD8055B0890}" srcOrd="0" destOrd="0" presId="urn:microsoft.com/office/officeart/2008/layout/PictureAccentList"/>
    <dgm:cxn modelId="{3AD6DE54-CEF1-43CF-8B69-D8A2C969BDE9}" type="presParOf" srcId="{DA14599E-CBF5-4A4E-AE64-D86D2C9EF8F7}" destId="{4FB7E184-FD0C-431C-A8FA-8724BBE0EE53}" srcOrd="1" destOrd="0" presId="urn:microsoft.com/office/officeart/2008/layout/PictureAccentList"/>
    <dgm:cxn modelId="{25D7660F-63A3-455F-8098-EEA860768BA9}" type="presParOf" srcId="{B7A49B54-9C4C-4341-BDE9-34025A6EACFD}" destId="{8CF4A7FE-0830-4C01-A8ED-9126E9F04F94}" srcOrd="1" destOrd="0" presId="urn:microsoft.com/office/officeart/2008/layout/PictureAccentList"/>
    <dgm:cxn modelId="{BE6510E2-9BF3-4786-BABD-D72CAA2DBE1E}" type="presParOf" srcId="{8CF4A7FE-0830-4C01-A8ED-9126E9F04F94}" destId="{DDB5874C-7C69-4181-9884-7E19941940BE}" srcOrd="0" destOrd="0" presId="urn:microsoft.com/office/officeart/2008/layout/PictureAccentList"/>
    <dgm:cxn modelId="{81982160-A839-4385-A341-E71026A5A00D}" type="presParOf" srcId="{DDB5874C-7C69-4181-9884-7E19941940BE}" destId="{6247569C-E908-4EA8-97D9-70CCF683AF07}" srcOrd="0" destOrd="0" presId="urn:microsoft.com/office/officeart/2008/layout/PictureAccentList"/>
    <dgm:cxn modelId="{55BB54CE-7F25-490C-86D9-F341024BAFA5}" type="presParOf" srcId="{8CF4A7FE-0830-4C01-A8ED-9126E9F04F94}" destId="{83E34E62-1B50-4BD5-B85B-605D044E8975}" srcOrd="1" destOrd="0" presId="urn:microsoft.com/office/officeart/2008/layout/PictureAccentList"/>
    <dgm:cxn modelId="{BB501AD7-A3AC-4102-97D7-E6194BF8A8EB}" type="presParOf" srcId="{83E34E62-1B50-4BD5-B85B-605D044E8975}" destId="{6EA35DEF-4709-4794-9488-5B742FFCBBB6}" srcOrd="0" destOrd="0" presId="urn:microsoft.com/office/officeart/2008/layout/PictureAccentList"/>
    <dgm:cxn modelId="{D1E7232E-DDE6-49A8-9186-1F3B5C7F112C}" type="presParOf" srcId="{6EA35DEF-4709-4794-9488-5B742FFCBBB6}" destId="{DC6DFCA7-D6BB-4E97-926E-271565C9EC89}" srcOrd="0" destOrd="0" presId="urn:microsoft.com/office/officeart/2008/layout/PictureAccentList"/>
    <dgm:cxn modelId="{E1E4EAD7-40D7-4962-A8AD-842CCEA6AB73}" type="presParOf" srcId="{6EA35DEF-4709-4794-9488-5B742FFCBBB6}" destId="{837FD82D-CE93-4C9D-BA12-692C21A4AB89}" srcOrd="1" destOrd="0" presId="urn:microsoft.com/office/officeart/2008/layout/PictureAccentList"/>
    <dgm:cxn modelId="{266AA23B-E4C6-4755-B090-429525A396A6}" type="presParOf" srcId="{83E34E62-1B50-4BD5-B85B-605D044E8975}" destId="{F3C49E47-8F47-495F-A095-14AAA6F2C629}" srcOrd="1" destOrd="0" presId="urn:microsoft.com/office/officeart/2008/layout/PictureAccentList"/>
    <dgm:cxn modelId="{6E58CC52-DE21-4B78-8798-1B190BFC2B34}" type="presParOf" srcId="{F3C49E47-8F47-495F-A095-14AAA6F2C629}" destId="{21F052A8-5C27-4C47-B503-0E61F81F8C91}" srcOrd="0" destOrd="0" presId="urn:microsoft.com/office/officeart/2008/layout/PictureAccentList"/>
    <dgm:cxn modelId="{E6ED3075-9C4C-4A0C-BB41-5218692A4D9F}" type="presParOf" srcId="{F3C49E47-8F47-495F-A095-14AAA6F2C629}" destId="{717FC0D0-EF27-4817-B033-A07A37AAAB9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52602B-9CD1-4158-9074-1646FB943FC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EF4DF0-F413-45D8-B62F-629BFBC5CB70}">
      <dgm:prSet phldrT="[Text]"/>
      <dgm:spPr>
        <a:ln>
          <a:noFill/>
        </a:ln>
      </dgm:spPr>
      <dgm:t>
        <a:bodyPr/>
        <a:lstStyle/>
        <a:p>
          <a:r>
            <a:rPr lang="de-DE" dirty="0" smtClean="0"/>
            <a:t>Automatische Erstellung des Speiseplans unter besonderer Beachtung von</a:t>
          </a:r>
          <a:endParaRPr lang="de-DE" b="1" dirty="0"/>
        </a:p>
      </dgm:t>
    </dgm:pt>
    <dgm:pt modelId="{138116FA-BC03-4126-A657-E0C058FCA000}" type="parTrans" cxnId="{0948A3DB-F231-4533-A8A8-6189159E9779}">
      <dgm:prSet/>
      <dgm:spPr/>
      <dgm:t>
        <a:bodyPr/>
        <a:lstStyle/>
        <a:p>
          <a:endParaRPr lang="de-DE"/>
        </a:p>
      </dgm:t>
    </dgm:pt>
    <dgm:pt modelId="{C8AF0143-0BCB-401F-99EB-9FDCF0C97DCF}" type="sibTrans" cxnId="{0948A3DB-F231-4533-A8A8-6189159E9779}">
      <dgm:prSet/>
      <dgm:spPr/>
      <dgm:t>
        <a:bodyPr/>
        <a:lstStyle/>
        <a:p>
          <a:endParaRPr lang="de-DE"/>
        </a:p>
      </dgm:t>
    </dgm:pt>
    <dgm:pt modelId="{178493A5-B5FA-4264-ABED-920F07FC3B41}">
      <dgm:prSet phldrT="[Text]"/>
      <dgm:spPr>
        <a:ln>
          <a:noFill/>
        </a:ln>
      </dgm:spPr>
      <dgm:t>
        <a:bodyPr/>
        <a:lstStyle/>
        <a:p>
          <a:r>
            <a:rPr lang="de-DE" b="1" dirty="0" smtClean="0">
              <a:solidFill>
                <a:schemeClr val="bg2"/>
              </a:solidFill>
            </a:rPr>
            <a:t>Kann-Kriterien</a:t>
          </a:r>
          <a:endParaRPr lang="de-DE" dirty="0">
            <a:solidFill>
              <a:schemeClr val="bg2"/>
            </a:solidFill>
          </a:endParaRPr>
        </a:p>
      </dgm:t>
    </dgm:pt>
    <dgm:pt modelId="{D9565AF8-0B76-49F4-B76C-70870FEB44C4}" type="sibTrans" cxnId="{4385D104-B634-4BEB-A15D-7E8945C1BAC9}">
      <dgm:prSet/>
      <dgm:spPr/>
      <dgm:t>
        <a:bodyPr/>
        <a:lstStyle/>
        <a:p>
          <a:endParaRPr lang="de-DE"/>
        </a:p>
      </dgm:t>
    </dgm:pt>
    <dgm:pt modelId="{DC860DED-77CE-4679-BAC7-CEB9DFB6B918}" type="parTrans" cxnId="{4385D104-B634-4BEB-A15D-7E8945C1BAC9}">
      <dgm:prSet/>
      <dgm:spPr/>
      <dgm:t>
        <a:bodyPr/>
        <a:lstStyle/>
        <a:p>
          <a:endParaRPr lang="de-DE"/>
        </a:p>
      </dgm:t>
    </dgm:pt>
    <dgm:pt modelId="{E23508D2-0253-490E-85DB-A2E0C5395851}">
      <dgm:prSet phldrT="[Text]"/>
      <dgm:spPr>
        <a:ln>
          <a:noFill/>
        </a:ln>
      </dgm:spPr>
      <dgm:t>
        <a:bodyPr/>
        <a:lstStyle/>
        <a:p>
          <a:r>
            <a:rPr lang="de-DE" dirty="0" smtClean="0"/>
            <a:t>Mindesthaltbarkeit</a:t>
          </a:r>
          <a:endParaRPr lang="de-DE" b="1" dirty="0"/>
        </a:p>
      </dgm:t>
    </dgm:pt>
    <dgm:pt modelId="{8CB9BAAB-3ECE-41DA-BF1C-C77817968665}" type="parTrans" cxnId="{D94359C3-F773-43D3-8D9D-10940936BDF7}">
      <dgm:prSet/>
      <dgm:spPr/>
      <dgm:t>
        <a:bodyPr/>
        <a:lstStyle/>
        <a:p>
          <a:endParaRPr lang="de-DE"/>
        </a:p>
      </dgm:t>
    </dgm:pt>
    <dgm:pt modelId="{8745DA21-B08D-4956-9FAC-A04755D02B52}" type="sibTrans" cxnId="{D94359C3-F773-43D3-8D9D-10940936BDF7}">
      <dgm:prSet/>
      <dgm:spPr/>
      <dgm:t>
        <a:bodyPr/>
        <a:lstStyle/>
        <a:p>
          <a:endParaRPr lang="de-DE"/>
        </a:p>
      </dgm:t>
    </dgm:pt>
    <dgm:pt modelId="{B33DAC29-12F9-4029-9700-3673FD3B7D1A}">
      <dgm:prSet phldrT="[Text]"/>
      <dgm:spPr>
        <a:ln>
          <a:noFill/>
        </a:ln>
      </dgm:spPr>
      <dgm:t>
        <a:bodyPr/>
        <a:lstStyle/>
        <a:p>
          <a:r>
            <a:rPr lang="de-DE" smtClean="0"/>
            <a:t>Lagerbestand</a:t>
          </a:r>
          <a:endParaRPr lang="de-DE" b="1" dirty="0"/>
        </a:p>
      </dgm:t>
    </dgm:pt>
    <dgm:pt modelId="{47297333-1123-4299-9CEB-4A9C4F6E257D}" type="parTrans" cxnId="{80BE062F-1483-447B-A505-611D1F8CC120}">
      <dgm:prSet/>
      <dgm:spPr/>
      <dgm:t>
        <a:bodyPr/>
        <a:lstStyle/>
        <a:p>
          <a:endParaRPr lang="de-DE"/>
        </a:p>
      </dgm:t>
    </dgm:pt>
    <dgm:pt modelId="{EB528493-E48A-473A-91B9-E6794CCA316F}" type="sibTrans" cxnId="{80BE062F-1483-447B-A505-611D1F8CC120}">
      <dgm:prSet/>
      <dgm:spPr/>
      <dgm:t>
        <a:bodyPr/>
        <a:lstStyle/>
        <a:p>
          <a:endParaRPr lang="de-DE"/>
        </a:p>
      </dgm:t>
    </dgm:pt>
    <dgm:pt modelId="{CA196779-5E03-49C0-A9E1-AED11048F4B4}" type="pres">
      <dgm:prSet presAssocID="{5B52602B-9CD1-4158-9074-1646FB943FC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E77E5088-CB0A-4AA4-B5F4-DDF8E729B2D6}" type="pres">
      <dgm:prSet presAssocID="{178493A5-B5FA-4264-ABED-920F07FC3B41}" presName="root" presStyleCnt="0">
        <dgm:presLayoutVars>
          <dgm:chMax/>
          <dgm:chPref val="4"/>
        </dgm:presLayoutVars>
      </dgm:prSet>
      <dgm:spPr/>
    </dgm:pt>
    <dgm:pt modelId="{AD55FE3E-4FAA-4808-9DAD-960B6313F089}" type="pres">
      <dgm:prSet presAssocID="{178493A5-B5FA-4264-ABED-920F07FC3B41}" presName="rootComposite" presStyleCnt="0">
        <dgm:presLayoutVars/>
      </dgm:prSet>
      <dgm:spPr/>
    </dgm:pt>
    <dgm:pt modelId="{5F86A2FF-F694-4717-90BA-6437BD79E3FE}" type="pres">
      <dgm:prSet presAssocID="{178493A5-B5FA-4264-ABED-920F07FC3B4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de-DE"/>
        </a:p>
      </dgm:t>
    </dgm:pt>
    <dgm:pt modelId="{328571F7-DB7C-4133-B582-CB0576D9D7B5}" type="pres">
      <dgm:prSet presAssocID="{178493A5-B5FA-4264-ABED-920F07FC3B41}" presName="childShape" presStyleCnt="0">
        <dgm:presLayoutVars>
          <dgm:chMax val="0"/>
          <dgm:chPref val="0"/>
        </dgm:presLayoutVars>
      </dgm:prSet>
      <dgm:spPr/>
    </dgm:pt>
    <dgm:pt modelId="{DA8C597C-D297-4A39-90DE-0A500369CA0E}" type="pres">
      <dgm:prSet presAssocID="{3AEF4DF0-F413-45D8-B62F-629BFBC5CB70}" presName="childComposite" presStyleCnt="0">
        <dgm:presLayoutVars>
          <dgm:chMax val="0"/>
          <dgm:chPref val="0"/>
        </dgm:presLayoutVars>
      </dgm:prSet>
      <dgm:spPr/>
    </dgm:pt>
    <dgm:pt modelId="{30EE98F7-F4A1-4B16-A0A3-943BE55A11ED}" type="pres">
      <dgm:prSet presAssocID="{3AEF4DF0-F413-45D8-B62F-629BFBC5CB70}" presName="Image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F4A488-D583-4F92-90A0-CDAA653E1BB1}" type="pres">
      <dgm:prSet presAssocID="{3AEF4DF0-F413-45D8-B62F-629BFBC5CB70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A282044-EAFB-46BA-AE01-1C6EBCCC8753}" type="presOf" srcId="{3AEF4DF0-F413-45D8-B62F-629BFBC5CB70}" destId="{A5F4A488-D583-4F92-90A0-CDAA653E1BB1}" srcOrd="0" destOrd="0" presId="urn:microsoft.com/office/officeart/2008/layout/PictureAccentList"/>
    <dgm:cxn modelId="{D94359C3-F773-43D3-8D9D-10940936BDF7}" srcId="{3AEF4DF0-F413-45D8-B62F-629BFBC5CB70}" destId="{E23508D2-0253-490E-85DB-A2E0C5395851}" srcOrd="0" destOrd="0" parTransId="{8CB9BAAB-3ECE-41DA-BF1C-C77817968665}" sibTransId="{8745DA21-B08D-4956-9FAC-A04755D02B52}"/>
    <dgm:cxn modelId="{F8DB002D-284D-47F5-A4BC-CD215D50FEB0}" type="presOf" srcId="{5B52602B-9CD1-4158-9074-1646FB943FCA}" destId="{CA196779-5E03-49C0-A9E1-AED11048F4B4}" srcOrd="0" destOrd="0" presId="urn:microsoft.com/office/officeart/2008/layout/PictureAccentList"/>
    <dgm:cxn modelId="{4385D104-B634-4BEB-A15D-7E8945C1BAC9}" srcId="{5B52602B-9CD1-4158-9074-1646FB943FCA}" destId="{178493A5-B5FA-4264-ABED-920F07FC3B41}" srcOrd="0" destOrd="0" parTransId="{DC860DED-77CE-4679-BAC7-CEB9DFB6B918}" sibTransId="{D9565AF8-0B76-49F4-B76C-70870FEB44C4}"/>
    <dgm:cxn modelId="{0948A3DB-F231-4533-A8A8-6189159E9779}" srcId="{178493A5-B5FA-4264-ABED-920F07FC3B41}" destId="{3AEF4DF0-F413-45D8-B62F-629BFBC5CB70}" srcOrd="0" destOrd="0" parTransId="{138116FA-BC03-4126-A657-E0C058FCA000}" sibTransId="{C8AF0143-0BCB-401F-99EB-9FDCF0C97DCF}"/>
    <dgm:cxn modelId="{AC89D274-5460-42C7-AB66-972DC664882F}" type="presOf" srcId="{E23508D2-0253-490E-85DB-A2E0C5395851}" destId="{A5F4A488-D583-4F92-90A0-CDAA653E1BB1}" srcOrd="0" destOrd="1" presId="urn:microsoft.com/office/officeart/2008/layout/PictureAccentList"/>
    <dgm:cxn modelId="{80BE062F-1483-447B-A505-611D1F8CC120}" srcId="{3AEF4DF0-F413-45D8-B62F-629BFBC5CB70}" destId="{B33DAC29-12F9-4029-9700-3673FD3B7D1A}" srcOrd="1" destOrd="0" parTransId="{47297333-1123-4299-9CEB-4A9C4F6E257D}" sibTransId="{EB528493-E48A-473A-91B9-E6794CCA316F}"/>
    <dgm:cxn modelId="{CDD1D02F-01CD-4039-9CD3-725A0B9C8A59}" type="presOf" srcId="{B33DAC29-12F9-4029-9700-3673FD3B7D1A}" destId="{A5F4A488-D583-4F92-90A0-CDAA653E1BB1}" srcOrd="0" destOrd="2" presId="urn:microsoft.com/office/officeart/2008/layout/PictureAccentList"/>
    <dgm:cxn modelId="{A4D1ADAE-9B02-4AAE-9969-356145A44789}" type="presOf" srcId="{178493A5-B5FA-4264-ABED-920F07FC3B41}" destId="{5F86A2FF-F694-4717-90BA-6437BD79E3FE}" srcOrd="0" destOrd="0" presId="urn:microsoft.com/office/officeart/2008/layout/PictureAccentList"/>
    <dgm:cxn modelId="{42229026-693E-4F07-8B1E-0419D6170507}" type="presParOf" srcId="{CA196779-5E03-49C0-A9E1-AED11048F4B4}" destId="{E77E5088-CB0A-4AA4-B5F4-DDF8E729B2D6}" srcOrd="0" destOrd="0" presId="urn:microsoft.com/office/officeart/2008/layout/PictureAccentList"/>
    <dgm:cxn modelId="{9C6C8099-9F2A-49C8-A29E-13CC82EA6353}" type="presParOf" srcId="{E77E5088-CB0A-4AA4-B5F4-DDF8E729B2D6}" destId="{AD55FE3E-4FAA-4808-9DAD-960B6313F089}" srcOrd="0" destOrd="0" presId="urn:microsoft.com/office/officeart/2008/layout/PictureAccentList"/>
    <dgm:cxn modelId="{40C2FAC3-2294-4545-A218-93E1E88722FA}" type="presParOf" srcId="{AD55FE3E-4FAA-4808-9DAD-960B6313F089}" destId="{5F86A2FF-F694-4717-90BA-6437BD79E3FE}" srcOrd="0" destOrd="0" presId="urn:microsoft.com/office/officeart/2008/layout/PictureAccentList"/>
    <dgm:cxn modelId="{1EE17A3D-6239-4EBB-8F4D-9613F4CA605D}" type="presParOf" srcId="{E77E5088-CB0A-4AA4-B5F4-DDF8E729B2D6}" destId="{328571F7-DB7C-4133-B582-CB0576D9D7B5}" srcOrd="1" destOrd="0" presId="urn:microsoft.com/office/officeart/2008/layout/PictureAccentList"/>
    <dgm:cxn modelId="{6E1E15E4-B3BB-4DA0-953E-A24F0301631C}" type="presParOf" srcId="{328571F7-DB7C-4133-B582-CB0576D9D7B5}" destId="{DA8C597C-D297-4A39-90DE-0A500369CA0E}" srcOrd="0" destOrd="0" presId="urn:microsoft.com/office/officeart/2008/layout/PictureAccentList"/>
    <dgm:cxn modelId="{220BF978-1D52-4F3E-B827-51B53E6E9C99}" type="presParOf" srcId="{DA8C597C-D297-4A39-90DE-0A500369CA0E}" destId="{30EE98F7-F4A1-4B16-A0A3-943BE55A11ED}" srcOrd="0" destOrd="0" presId="urn:microsoft.com/office/officeart/2008/layout/PictureAccentList"/>
    <dgm:cxn modelId="{0949C486-CD7F-4963-9D9E-055FE7CBF100}" type="presParOf" srcId="{DA8C597C-D297-4A39-90DE-0A500369CA0E}" destId="{A5F4A488-D583-4F92-90A0-CDAA653E1BB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12EF6A-4B8C-42B7-889E-1A552D291FD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A21591-0543-416D-925A-CAE2813F9D9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58CAFAA2-464E-4D93-B5AE-B4EF3E26D032}" type="parTrans" cxnId="{678E10BC-861B-4703-909B-2B5268A3DA2A}">
      <dgm:prSet/>
      <dgm:spPr/>
      <dgm:t>
        <a:bodyPr/>
        <a:lstStyle/>
        <a:p>
          <a:endParaRPr lang="de-DE"/>
        </a:p>
      </dgm:t>
    </dgm:pt>
    <dgm:pt modelId="{D4D75FAE-411A-4603-B50C-30BCBDA47230}" type="sibTrans" cxnId="{678E10BC-861B-4703-909B-2B5268A3DA2A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B7A58D8E-D0F0-4066-A440-C8C0D602FDE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005E315C-5360-490A-9C9A-22E5C26E9CD6}" type="parTrans" cxnId="{2A54BDAC-2C1D-490C-9C4A-2C24919CAE27}">
      <dgm:prSet/>
      <dgm:spPr/>
      <dgm:t>
        <a:bodyPr/>
        <a:lstStyle/>
        <a:p>
          <a:endParaRPr lang="de-DE"/>
        </a:p>
      </dgm:t>
    </dgm:pt>
    <dgm:pt modelId="{E57447AA-033D-4B3E-B7FD-19ADE627C908}" type="sibTrans" cxnId="{2A54BDAC-2C1D-490C-9C4A-2C24919CAE27}">
      <dgm:prSet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D3374706-6E7D-4AB0-84EF-FB22B951DAB9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D68D3159-BCCB-460F-9EAF-D921FE4B3021}" type="parTrans" cxnId="{F2DA83EF-A26E-4F64-A40A-F984A8859453}">
      <dgm:prSet/>
      <dgm:spPr/>
      <dgm:t>
        <a:bodyPr/>
        <a:lstStyle/>
        <a:p>
          <a:endParaRPr lang="de-DE"/>
        </a:p>
      </dgm:t>
    </dgm:pt>
    <dgm:pt modelId="{631D4F0D-A749-4A46-B9AB-D899C089FB03}" type="sibTrans" cxnId="{F2DA83EF-A26E-4F64-A40A-F984A885945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E9408FEF-122C-4C4C-AD2C-D0EB455ED816}">
      <dgm:prSet phldrT="[Text]"/>
      <dgm:spPr/>
      <dgm:t>
        <a:bodyPr/>
        <a:lstStyle/>
        <a:p>
          <a:endParaRPr lang="de-DE" dirty="0"/>
        </a:p>
      </dgm:t>
    </dgm:pt>
    <dgm:pt modelId="{A063C916-A1FC-426E-AB50-7629C0397F2E}" type="parTrans" cxnId="{BADFEEAC-F777-4820-A475-E8A9A2C8A72D}">
      <dgm:prSet/>
      <dgm:spPr/>
      <dgm:t>
        <a:bodyPr/>
        <a:lstStyle/>
        <a:p>
          <a:endParaRPr lang="de-DE"/>
        </a:p>
      </dgm:t>
    </dgm:pt>
    <dgm:pt modelId="{5242BAA0-50E5-42B6-B76B-E31180246D25}" type="sibTrans" cxnId="{BADFEEAC-F777-4820-A475-E8A9A2C8A72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3311617C-3954-462C-89BE-92F3F332935F}">
      <dgm:prSet phldrT="[Text]"/>
      <dgm:spPr/>
      <dgm:t>
        <a:bodyPr/>
        <a:lstStyle/>
        <a:p>
          <a:endParaRPr lang="de-DE" dirty="0"/>
        </a:p>
      </dgm:t>
    </dgm:pt>
    <dgm:pt modelId="{07570ADC-9B41-417A-AC14-E59B26BB3395}" type="parTrans" cxnId="{134F3CFA-6BDA-4398-99F9-D844E7477998}">
      <dgm:prSet/>
      <dgm:spPr/>
      <dgm:t>
        <a:bodyPr/>
        <a:lstStyle/>
        <a:p>
          <a:endParaRPr lang="de-DE"/>
        </a:p>
      </dgm:t>
    </dgm:pt>
    <dgm:pt modelId="{BC607947-88DF-4D66-B62E-49720188AB08}" type="sibTrans" cxnId="{134F3CFA-6BDA-4398-99F9-D844E7477998}">
      <dgm:prSet/>
      <dgm:spPr>
        <a:blipFill>
          <a:blip xmlns:r="http://schemas.openxmlformats.org/officeDocument/2006/relationships"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1E1F2005-71AE-4C43-8E50-B5E89FDE98F4}">
      <dgm:prSet phldrT="[Text]"/>
      <dgm:spPr/>
      <dgm:t>
        <a:bodyPr/>
        <a:lstStyle/>
        <a:p>
          <a:endParaRPr lang="de-DE" dirty="0"/>
        </a:p>
      </dgm:t>
    </dgm:pt>
    <dgm:pt modelId="{EDE868A1-8082-424D-BA13-489F1B098A50}" type="parTrans" cxnId="{8021A33C-0ED2-4C71-97BA-5FE95E8852C7}">
      <dgm:prSet/>
      <dgm:spPr/>
      <dgm:t>
        <a:bodyPr/>
        <a:lstStyle/>
        <a:p>
          <a:endParaRPr lang="de-DE"/>
        </a:p>
      </dgm:t>
    </dgm:pt>
    <dgm:pt modelId="{E0FE612A-029B-4D5D-A1B2-53A6E0C02E92}" type="sibTrans" cxnId="{8021A33C-0ED2-4C71-97BA-5FE95E8852C7}">
      <dgm:prSet/>
      <dgm:spPr/>
      <dgm:t>
        <a:bodyPr/>
        <a:lstStyle/>
        <a:p>
          <a:endParaRPr lang="de-DE"/>
        </a:p>
      </dgm:t>
    </dgm:pt>
    <dgm:pt modelId="{00201D95-5F05-4DFC-98FB-105B7F921E8C}" type="pres">
      <dgm:prSet presAssocID="{E912EF6A-4B8C-42B7-889E-1A552D291F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3957DDFA-A8C5-46F2-BAA4-3FDD512CFD04}" type="pres">
      <dgm:prSet presAssocID="{E912EF6A-4B8C-42B7-889E-1A552D291FD9}" presName="Name1" presStyleCnt="0"/>
      <dgm:spPr/>
    </dgm:pt>
    <dgm:pt modelId="{F7B7CC34-FD4D-4F7A-8468-C7B831F293F4}" type="pres">
      <dgm:prSet presAssocID="{D4D75FAE-411A-4603-B50C-30BCBDA47230}" presName="picture_1" presStyleCnt="0"/>
      <dgm:spPr/>
    </dgm:pt>
    <dgm:pt modelId="{DA0E07E6-A127-4EF7-8EC4-4FD38734E2B3}" type="pres">
      <dgm:prSet presAssocID="{D4D75FAE-411A-4603-B50C-30BCBDA47230}" presName="pictureRepeatNode" presStyleLbl="alignImgPlace1" presStyleIdx="0" presStyleCnt="6"/>
      <dgm:spPr/>
      <dgm:t>
        <a:bodyPr/>
        <a:lstStyle/>
        <a:p>
          <a:endParaRPr lang="nb-NO"/>
        </a:p>
      </dgm:t>
    </dgm:pt>
    <dgm:pt modelId="{75999150-3BAB-435C-AAFB-74E6C46A8920}" type="pres">
      <dgm:prSet presAssocID="{2AA21591-0543-416D-925A-CAE2813F9D9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256D6E9A-A1BC-478C-84F8-2D04F877EF05}" type="pres">
      <dgm:prSet presAssocID="{E57447AA-033D-4B3E-B7FD-19ADE627C908}" presName="picture_2" presStyleCnt="0"/>
      <dgm:spPr/>
    </dgm:pt>
    <dgm:pt modelId="{28B899DD-3666-4874-B366-58216E319CB3}" type="pres">
      <dgm:prSet presAssocID="{E57447AA-033D-4B3E-B7FD-19ADE627C908}" presName="pictureRepeatNode" presStyleLbl="alignImgPlace1" presStyleIdx="1" presStyleCnt="6"/>
      <dgm:spPr/>
      <dgm:t>
        <a:bodyPr/>
        <a:lstStyle/>
        <a:p>
          <a:endParaRPr lang="nb-NO"/>
        </a:p>
      </dgm:t>
    </dgm:pt>
    <dgm:pt modelId="{33B6C79E-4907-4728-A897-0C69369865DA}" type="pres">
      <dgm:prSet presAssocID="{B7A58D8E-D0F0-4066-A440-C8C0D602FDEA}" presName="line_2" presStyleLbl="parChTrans1D1" presStyleIdx="0" presStyleCnt="5"/>
      <dgm:spPr/>
    </dgm:pt>
    <dgm:pt modelId="{057D8F22-9379-400E-B1C7-423F110C0EB0}" type="pres">
      <dgm:prSet presAssocID="{B7A58D8E-D0F0-4066-A440-C8C0D602FDEA}" presName="textparent_2" presStyleLbl="node1" presStyleIdx="0" presStyleCnt="0"/>
      <dgm:spPr/>
    </dgm:pt>
    <dgm:pt modelId="{5CDECAFA-AF16-46FD-B9F1-8515C5BAB189}" type="pres">
      <dgm:prSet presAssocID="{B7A58D8E-D0F0-4066-A440-C8C0D602FDEA}" presName="text_2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1E705503-5C3D-4069-B307-CB84519D1498}" type="pres">
      <dgm:prSet presAssocID="{631D4F0D-A749-4A46-B9AB-D899C089FB03}" presName="picture_3" presStyleCnt="0"/>
      <dgm:spPr/>
    </dgm:pt>
    <dgm:pt modelId="{52C06D8C-0F8D-4602-84E3-C532B1C62D57}" type="pres">
      <dgm:prSet presAssocID="{631D4F0D-A749-4A46-B9AB-D899C089FB03}" presName="pictureRepeatNode" presStyleLbl="alignImgPlace1" presStyleIdx="2" presStyleCnt="6"/>
      <dgm:spPr/>
      <dgm:t>
        <a:bodyPr/>
        <a:lstStyle/>
        <a:p>
          <a:endParaRPr lang="nb-NO"/>
        </a:p>
      </dgm:t>
    </dgm:pt>
    <dgm:pt modelId="{78F6E9FD-499F-439A-9239-C93544176DFD}" type="pres">
      <dgm:prSet presAssocID="{D3374706-6E7D-4AB0-84EF-FB22B951DAB9}" presName="line_3" presStyleLbl="parChTrans1D1" presStyleIdx="1" presStyleCnt="5"/>
      <dgm:spPr/>
    </dgm:pt>
    <dgm:pt modelId="{96B30E01-C5E3-4D22-983A-6D61A870C413}" type="pres">
      <dgm:prSet presAssocID="{D3374706-6E7D-4AB0-84EF-FB22B951DAB9}" presName="textparent_3" presStyleLbl="node1" presStyleIdx="0" presStyleCnt="0"/>
      <dgm:spPr/>
    </dgm:pt>
    <dgm:pt modelId="{E41BC4FC-DABA-4B3A-8978-4CEE25F41784}" type="pres">
      <dgm:prSet presAssocID="{D3374706-6E7D-4AB0-84EF-FB22B951DAB9}" presName="text_3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7C08509-9D79-4368-9D07-19A66AADE96B}" type="pres">
      <dgm:prSet presAssocID="{BC607947-88DF-4D66-B62E-49720188AB08}" presName="picture_4" presStyleCnt="0"/>
      <dgm:spPr/>
    </dgm:pt>
    <dgm:pt modelId="{77BCF523-0E56-4073-9C58-3B9FD85EDD4E}" type="pres">
      <dgm:prSet presAssocID="{BC607947-88DF-4D66-B62E-49720188AB08}" presName="pictureRepeatNode" presStyleLbl="alignImgPlace1" presStyleIdx="3" presStyleCnt="6"/>
      <dgm:spPr/>
      <dgm:t>
        <a:bodyPr/>
        <a:lstStyle/>
        <a:p>
          <a:endParaRPr lang="nb-NO"/>
        </a:p>
      </dgm:t>
    </dgm:pt>
    <dgm:pt modelId="{7B9CD303-D365-4199-8F36-BAD3BC08DABA}" type="pres">
      <dgm:prSet presAssocID="{3311617C-3954-462C-89BE-92F3F332935F}" presName="line_4" presStyleLbl="parChTrans1D1" presStyleIdx="2" presStyleCnt="5"/>
      <dgm:spPr/>
    </dgm:pt>
    <dgm:pt modelId="{D32AF4DC-964E-49AE-A6DD-1AD2E1DD8096}" type="pres">
      <dgm:prSet presAssocID="{3311617C-3954-462C-89BE-92F3F332935F}" presName="textparent_4" presStyleLbl="node1" presStyleIdx="0" presStyleCnt="0"/>
      <dgm:spPr/>
    </dgm:pt>
    <dgm:pt modelId="{C44787EF-B61B-4CC0-B8D1-5E825E50ED77}" type="pres">
      <dgm:prSet presAssocID="{3311617C-3954-462C-89BE-92F3F332935F}" presName="text_4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29628DF-8195-4E52-BE43-924B71626711}" type="pres">
      <dgm:prSet presAssocID="{5242BAA0-50E5-42B6-B76B-E31180246D25}" presName="picture_5" presStyleCnt="0"/>
      <dgm:spPr/>
    </dgm:pt>
    <dgm:pt modelId="{411D13E3-3289-4A2C-B1AC-25E6D293F10A}" type="pres">
      <dgm:prSet presAssocID="{5242BAA0-50E5-42B6-B76B-E31180246D25}" presName="pictureRepeatNode" presStyleLbl="alignImgPlace1" presStyleIdx="4" presStyleCnt="6"/>
      <dgm:spPr/>
      <dgm:t>
        <a:bodyPr/>
        <a:lstStyle/>
        <a:p>
          <a:endParaRPr lang="nb-NO"/>
        </a:p>
      </dgm:t>
    </dgm:pt>
    <dgm:pt modelId="{D28EE57C-B706-40B4-AB60-E36405C24886}" type="pres">
      <dgm:prSet presAssocID="{E9408FEF-122C-4C4C-AD2C-D0EB455ED816}" presName="line_5" presStyleLbl="parChTrans1D1" presStyleIdx="3" presStyleCnt="5"/>
      <dgm:spPr/>
    </dgm:pt>
    <dgm:pt modelId="{BFDCAEF1-7BA0-418C-88A0-F268253FB438}" type="pres">
      <dgm:prSet presAssocID="{E9408FEF-122C-4C4C-AD2C-D0EB455ED816}" presName="textparent_5" presStyleLbl="node1" presStyleIdx="0" presStyleCnt="0"/>
      <dgm:spPr/>
    </dgm:pt>
    <dgm:pt modelId="{559691E5-D038-409A-AEAA-07F6D6AB0851}" type="pres">
      <dgm:prSet presAssocID="{E9408FEF-122C-4C4C-AD2C-D0EB455ED816}" presName="text_5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710AD14C-DDAB-46B7-8EFF-F355B77F29C2}" type="pres">
      <dgm:prSet presAssocID="{E0FE612A-029B-4D5D-A1B2-53A6E0C02E92}" presName="picture_6" presStyleCnt="0"/>
      <dgm:spPr/>
    </dgm:pt>
    <dgm:pt modelId="{98C4DE96-C585-41E9-A24B-5E924744343B}" type="pres">
      <dgm:prSet presAssocID="{E0FE612A-029B-4D5D-A1B2-53A6E0C02E92}" presName="pictureRepeatNode" presStyleLbl="alignImgPlace1" presStyleIdx="5" presStyleCnt="6" custScaleX="6984" custScaleY="13972"/>
      <dgm:spPr/>
      <dgm:t>
        <a:bodyPr/>
        <a:lstStyle/>
        <a:p>
          <a:endParaRPr lang="nb-NO"/>
        </a:p>
      </dgm:t>
    </dgm:pt>
    <dgm:pt modelId="{10C1D342-1DB4-4F20-A064-DB2BF268352B}" type="pres">
      <dgm:prSet presAssocID="{1E1F2005-71AE-4C43-8E50-B5E89FDE98F4}" presName="line_6" presStyleLbl="parChTrans1D1" presStyleIdx="4" presStyleCnt="5"/>
      <dgm:spPr/>
    </dgm:pt>
    <dgm:pt modelId="{91D689E7-68A0-4286-905A-C1ABED14A376}" type="pres">
      <dgm:prSet presAssocID="{1E1F2005-71AE-4C43-8E50-B5E89FDE98F4}" presName="textparent_6" presStyleLbl="node1" presStyleIdx="0" presStyleCnt="0"/>
      <dgm:spPr/>
    </dgm:pt>
    <dgm:pt modelId="{8C763CA4-51BE-4AF4-A1AB-9D6EC2E3F2B0}" type="pres">
      <dgm:prSet presAssocID="{1E1F2005-71AE-4C43-8E50-B5E89FDE98F4}" presName="text_6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2EE3C5B8-02C4-406E-83A2-FD0CA0725B3F}" type="presOf" srcId="{BC607947-88DF-4D66-B62E-49720188AB08}" destId="{77BCF523-0E56-4073-9C58-3B9FD85EDD4E}" srcOrd="0" destOrd="0" presId="urn:microsoft.com/office/officeart/2008/layout/CircularPictureCallout"/>
    <dgm:cxn modelId="{A987E9A0-A638-4880-9CCC-1ADB0FC129C1}" type="presOf" srcId="{5242BAA0-50E5-42B6-B76B-E31180246D25}" destId="{411D13E3-3289-4A2C-B1AC-25E6D293F10A}" srcOrd="0" destOrd="0" presId="urn:microsoft.com/office/officeart/2008/layout/CircularPictureCallout"/>
    <dgm:cxn modelId="{1A6B9052-BBE4-4DE9-8627-932C168150A8}" type="presOf" srcId="{1E1F2005-71AE-4C43-8E50-B5E89FDE98F4}" destId="{8C763CA4-51BE-4AF4-A1AB-9D6EC2E3F2B0}" srcOrd="0" destOrd="0" presId="urn:microsoft.com/office/officeart/2008/layout/CircularPictureCallout"/>
    <dgm:cxn modelId="{3B737F5A-DB43-4087-B8B5-9B9A0B2570B9}" type="presOf" srcId="{631D4F0D-A749-4A46-B9AB-D899C089FB03}" destId="{52C06D8C-0F8D-4602-84E3-C532B1C62D57}" srcOrd="0" destOrd="0" presId="urn:microsoft.com/office/officeart/2008/layout/CircularPictureCallout"/>
    <dgm:cxn modelId="{6623CBBA-6E6A-4289-B428-FE95FE934CD9}" type="presOf" srcId="{E57447AA-033D-4B3E-B7FD-19ADE627C908}" destId="{28B899DD-3666-4874-B366-58216E319CB3}" srcOrd="0" destOrd="0" presId="urn:microsoft.com/office/officeart/2008/layout/CircularPictureCallout"/>
    <dgm:cxn modelId="{067C0132-54E7-4F44-AB6D-3234C52791A0}" type="presOf" srcId="{D3374706-6E7D-4AB0-84EF-FB22B951DAB9}" destId="{E41BC4FC-DABA-4B3A-8978-4CEE25F41784}" srcOrd="0" destOrd="0" presId="urn:microsoft.com/office/officeart/2008/layout/CircularPictureCallout"/>
    <dgm:cxn modelId="{E313D2D8-851D-4CF6-ABB5-B98D2212586F}" type="presOf" srcId="{2AA21591-0543-416D-925A-CAE2813F9D91}" destId="{75999150-3BAB-435C-AAFB-74E6C46A8920}" srcOrd="0" destOrd="0" presId="urn:microsoft.com/office/officeart/2008/layout/CircularPictureCallout"/>
    <dgm:cxn modelId="{678E10BC-861B-4703-909B-2B5268A3DA2A}" srcId="{E912EF6A-4B8C-42B7-889E-1A552D291FD9}" destId="{2AA21591-0543-416D-925A-CAE2813F9D91}" srcOrd="0" destOrd="0" parTransId="{58CAFAA2-464E-4D93-B5AE-B4EF3E26D032}" sibTransId="{D4D75FAE-411A-4603-B50C-30BCBDA47230}"/>
    <dgm:cxn modelId="{9A3FEF5C-D0CC-4457-9953-A7DA5A34C50F}" type="presOf" srcId="{D4D75FAE-411A-4603-B50C-30BCBDA47230}" destId="{DA0E07E6-A127-4EF7-8EC4-4FD38734E2B3}" srcOrd="0" destOrd="0" presId="urn:microsoft.com/office/officeart/2008/layout/CircularPictureCallout"/>
    <dgm:cxn modelId="{8021A33C-0ED2-4C71-97BA-5FE95E8852C7}" srcId="{E912EF6A-4B8C-42B7-889E-1A552D291FD9}" destId="{1E1F2005-71AE-4C43-8E50-B5E89FDE98F4}" srcOrd="5" destOrd="0" parTransId="{EDE868A1-8082-424D-BA13-489F1B098A50}" sibTransId="{E0FE612A-029B-4D5D-A1B2-53A6E0C02E92}"/>
    <dgm:cxn modelId="{2EEEA929-8C98-482B-86EB-C062E7B34B06}" type="presOf" srcId="{3311617C-3954-462C-89BE-92F3F332935F}" destId="{C44787EF-B61B-4CC0-B8D1-5E825E50ED77}" srcOrd="0" destOrd="0" presId="urn:microsoft.com/office/officeart/2008/layout/CircularPictureCallout"/>
    <dgm:cxn modelId="{F2DA83EF-A26E-4F64-A40A-F984A8859453}" srcId="{E912EF6A-4B8C-42B7-889E-1A552D291FD9}" destId="{D3374706-6E7D-4AB0-84EF-FB22B951DAB9}" srcOrd="2" destOrd="0" parTransId="{D68D3159-BCCB-460F-9EAF-D921FE4B3021}" sibTransId="{631D4F0D-A749-4A46-B9AB-D899C089FB03}"/>
    <dgm:cxn modelId="{FC323C17-FCEB-4F43-AFCD-22657B250303}" type="presOf" srcId="{E912EF6A-4B8C-42B7-889E-1A552D291FD9}" destId="{00201D95-5F05-4DFC-98FB-105B7F921E8C}" srcOrd="0" destOrd="0" presId="urn:microsoft.com/office/officeart/2008/layout/CircularPictureCallout"/>
    <dgm:cxn modelId="{134F3CFA-6BDA-4398-99F9-D844E7477998}" srcId="{E912EF6A-4B8C-42B7-889E-1A552D291FD9}" destId="{3311617C-3954-462C-89BE-92F3F332935F}" srcOrd="3" destOrd="0" parTransId="{07570ADC-9B41-417A-AC14-E59B26BB3395}" sibTransId="{BC607947-88DF-4D66-B62E-49720188AB08}"/>
    <dgm:cxn modelId="{2A54BDAC-2C1D-490C-9C4A-2C24919CAE27}" srcId="{E912EF6A-4B8C-42B7-889E-1A552D291FD9}" destId="{B7A58D8E-D0F0-4066-A440-C8C0D602FDEA}" srcOrd="1" destOrd="0" parTransId="{005E315C-5360-490A-9C9A-22E5C26E9CD6}" sibTransId="{E57447AA-033D-4B3E-B7FD-19ADE627C908}"/>
    <dgm:cxn modelId="{A4B91518-0336-4F88-B2DF-B37C72B9A65B}" type="presOf" srcId="{B7A58D8E-D0F0-4066-A440-C8C0D602FDEA}" destId="{5CDECAFA-AF16-46FD-B9F1-8515C5BAB189}" srcOrd="0" destOrd="0" presId="urn:microsoft.com/office/officeart/2008/layout/CircularPictureCallout"/>
    <dgm:cxn modelId="{BADFEEAC-F777-4820-A475-E8A9A2C8A72D}" srcId="{E912EF6A-4B8C-42B7-889E-1A552D291FD9}" destId="{E9408FEF-122C-4C4C-AD2C-D0EB455ED816}" srcOrd="4" destOrd="0" parTransId="{A063C916-A1FC-426E-AB50-7629C0397F2E}" sibTransId="{5242BAA0-50E5-42B6-B76B-E31180246D25}"/>
    <dgm:cxn modelId="{179EA56F-DDED-4B6D-828D-6CD8336E0E87}" type="presOf" srcId="{E0FE612A-029B-4D5D-A1B2-53A6E0C02E92}" destId="{98C4DE96-C585-41E9-A24B-5E924744343B}" srcOrd="0" destOrd="0" presId="urn:microsoft.com/office/officeart/2008/layout/CircularPictureCallout"/>
    <dgm:cxn modelId="{8C865C0F-88CE-41E3-A95B-19EC2EEA4CAD}" type="presOf" srcId="{E9408FEF-122C-4C4C-AD2C-D0EB455ED816}" destId="{559691E5-D038-409A-AEAA-07F6D6AB0851}" srcOrd="0" destOrd="0" presId="urn:microsoft.com/office/officeart/2008/layout/CircularPictureCallout"/>
    <dgm:cxn modelId="{E120EFC3-0206-4C5C-BF30-464E4166F910}" type="presParOf" srcId="{00201D95-5F05-4DFC-98FB-105B7F921E8C}" destId="{3957DDFA-A8C5-46F2-BAA4-3FDD512CFD04}" srcOrd="0" destOrd="0" presId="urn:microsoft.com/office/officeart/2008/layout/CircularPictureCallout"/>
    <dgm:cxn modelId="{CA795761-4012-43C0-A6C7-C33C034C2412}" type="presParOf" srcId="{3957DDFA-A8C5-46F2-BAA4-3FDD512CFD04}" destId="{F7B7CC34-FD4D-4F7A-8468-C7B831F293F4}" srcOrd="0" destOrd="0" presId="urn:microsoft.com/office/officeart/2008/layout/CircularPictureCallout"/>
    <dgm:cxn modelId="{B4B20744-D93C-49D9-A2AC-D14FF1743D46}" type="presParOf" srcId="{F7B7CC34-FD4D-4F7A-8468-C7B831F293F4}" destId="{DA0E07E6-A127-4EF7-8EC4-4FD38734E2B3}" srcOrd="0" destOrd="0" presId="urn:microsoft.com/office/officeart/2008/layout/CircularPictureCallout"/>
    <dgm:cxn modelId="{DD641360-0C75-4F47-9F5A-062BD9E04D8D}" type="presParOf" srcId="{3957DDFA-A8C5-46F2-BAA4-3FDD512CFD04}" destId="{75999150-3BAB-435C-AAFB-74E6C46A8920}" srcOrd="1" destOrd="0" presId="urn:microsoft.com/office/officeart/2008/layout/CircularPictureCallout"/>
    <dgm:cxn modelId="{6C87E525-CDCC-4D2B-B31F-3F6FD8C0E771}" type="presParOf" srcId="{3957DDFA-A8C5-46F2-BAA4-3FDD512CFD04}" destId="{256D6E9A-A1BC-478C-84F8-2D04F877EF05}" srcOrd="2" destOrd="0" presId="urn:microsoft.com/office/officeart/2008/layout/CircularPictureCallout"/>
    <dgm:cxn modelId="{2C5A4F4A-B695-4666-8567-D7744EA10496}" type="presParOf" srcId="{256D6E9A-A1BC-478C-84F8-2D04F877EF05}" destId="{28B899DD-3666-4874-B366-58216E319CB3}" srcOrd="0" destOrd="0" presId="urn:microsoft.com/office/officeart/2008/layout/CircularPictureCallout"/>
    <dgm:cxn modelId="{E814F81C-CD37-4AEF-81B5-BD7471DA1401}" type="presParOf" srcId="{3957DDFA-A8C5-46F2-BAA4-3FDD512CFD04}" destId="{33B6C79E-4907-4728-A897-0C69369865DA}" srcOrd="3" destOrd="0" presId="urn:microsoft.com/office/officeart/2008/layout/CircularPictureCallout"/>
    <dgm:cxn modelId="{04B38C7E-49ED-47EF-97A6-D4A3928EAC48}" type="presParOf" srcId="{3957DDFA-A8C5-46F2-BAA4-3FDD512CFD04}" destId="{057D8F22-9379-400E-B1C7-423F110C0EB0}" srcOrd="4" destOrd="0" presId="urn:microsoft.com/office/officeart/2008/layout/CircularPictureCallout"/>
    <dgm:cxn modelId="{676BA9C0-8A56-4532-8694-80DDAB86CA15}" type="presParOf" srcId="{057D8F22-9379-400E-B1C7-423F110C0EB0}" destId="{5CDECAFA-AF16-46FD-B9F1-8515C5BAB189}" srcOrd="0" destOrd="0" presId="urn:microsoft.com/office/officeart/2008/layout/CircularPictureCallout"/>
    <dgm:cxn modelId="{D90A1652-488F-40B6-B98A-018672388354}" type="presParOf" srcId="{3957DDFA-A8C5-46F2-BAA4-3FDD512CFD04}" destId="{1E705503-5C3D-4069-B307-CB84519D1498}" srcOrd="5" destOrd="0" presId="urn:microsoft.com/office/officeart/2008/layout/CircularPictureCallout"/>
    <dgm:cxn modelId="{278D5994-0B17-4CF2-B1F6-9C744EC650BE}" type="presParOf" srcId="{1E705503-5C3D-4069-B307-CB84519D1498}" destId="{52C06D8C-0F8D-4602-84E3-C532B1C62D57}" srcOrd="0" destOrd="0" presId="urn:microsoft.com/office/officeart/2008/layout/CircularPictureCallout"/>
    <dgm:cxn modelId="{22B6D069-28A3-41BC-BD35-2F7A72F4B923}" type="presParOf" srcId="{3957DDFA-A8C5-46F2-BAA4-3FDD512CFD04}" destId="{78F6E9FD-499F-439A-9239-C93544176DFD}" srcOrd="6" destOrd="0" presId="urn:microsoft.com/office/officeart/2008/layout/CircularPictureCallout"/>
    <dgm:cxn modelId="{D0FF2D02-4DD7-4645-8CE6-2A6BAA4252AA}" type="presParOf" srcId="{3957DDFA-A8C5-46F2-BAA4-3FDD512CFD04}" destId="{96B30E01-C5E3-4D22-983A-6D61A870C413}" srcOrd="7" destOrd="0" presId="urn:microsoft.com/office/officeart/2008/layout/CircularPictureCallout"/>
    <dgm:cxn modelId="{22D8706B-BB1C-4001-9260-BDCAE4A413A8}" type="presParOf" srcId="{96B30E01-C5E3-4D22-983A-6D61A870C413}" destId="{E41BC4FC-DABA-4B3A-8978-4CEE25F41784}" srcOrd="0" destOrd="0" presId="urn:microsoft.com/office/officeart/2008/layout/CircularPictureCallout"/>
    <dgm:cxn modelId="{96570E63-0F2E-4B23-998F-900A480422D6}" type="presParOf" srcId="{3957DDFA-A8C5-46F2-BAA4-3FDD512CFD04}" destId="{97C08509-9D79-4368-9D07-19A66AADE96B}" srcOrd="8" destOrd="0" presId="urn:microsoft.com/office/officeart/2008/layout/CircularPictureCallout"/>
    <dgm:cxn modelId="{196F9360-D65E-4790-B5EB-3B42DA1A881C}" type="presParOf" srcId="{97C08509-9D79-4368-9D07-19A66AADE96B}" destId="{77BCF523-0E56-4073-9C58-3B9FD85EDD4E}" srcOrd="0" destOrd="0" presId="urn:microsoft.com/office/officeart/2008/layout/CircularPictureCallout"/>
    <dgm:cxn modelId="{67798A92-4997-4AE7-903F-F7C650D17F26}" type="presParOf" srcId="{3957DDFA-A8C5-46F2-BAA4-3FDD512CFD04}" destId="{7B9CD303-D365-4199-8F36-BAD3BC08DABA}" srcOrd="9" destOrd="0" presId="urn:microsoft.com/office/officeart/2008/layout/CircularPictureCallout"/>
    <dgm:cxn modelId="{A5806B38-5C4A-45E1-A7B2-20CD1D967686}" type="presParOf" srcId="{3957DDFA-A8C5-46F2-BAA4-3FDD512CFD04}" destId="{D32AF4DC-964E-49AE-A6DD-1AD2E1DD8096}" srcOrd="10" destOrd="0" presId="urn:microsoft.com/office/officeart/2008/layout/CircularPictureCallout"/>
    <dgm:cxn modelId="{14369346-083E-4716-8434-B9A17A6C92D6}" type="presParOf" srcId="{D32AF4DC-964E-49AE-A6DD-1AD2E1DD8096}" destId="{C44787EF-B61B-4CC0-B8D1-5E825E50ED77}" srcOrd="0" destOrd="0" presId="urn:microsoft.com/office/officeart/2008/layout/CircularPictureCallout"/>
    <dgm:cxn modelId="{169845DE-389A-460E-A30E-F6A7F36952EE}" type="presParOf" srcId="{3957DDFA-A8C5-46F2-BAA4-3FDD512CFD04}" destId="{529628DF-8195-4E52-BE43-924B71626711}" srcOrd="11" destOrd="0" presId="urn:microsoft.com/office/officeart/2008/layout/CircularPictureCallout"/>
    <dgm:cxn modelId="{7D82E8FC-53AD-4F43-BC7D-6BD4C32887E2}" type="presParOf" srcId="{529628DF-8195-4E52-BE43-924B71626711}" destId="{411D13E3-3289-4A2C-B1AC-25E6D293F10A}" srcOrd="0" destOrd="0" presId="urn:microsoft.com/office/officeart/2008/layout/CircularPictureCallout"/>
    <dgm:cxn modelId="{1E24E94F-A47F-4FE6-B696-EB9A70816E35}" type="presParOf" srcId="{3957DDFA-A8C5-46F2-BAA4-3FDD512CFD04}" destId="{D28EE57C-B706-40B4-AB60-E36405C24886}" srcOrd="12" destOrd="0" presId="urn:microsoft.com/office/officeart/2008/layout/CircularPictureCallout"/>
    <dgm:cxn modelId="{E1E4B3F0-B988-4F37-8FE1-118D399E19CC}" type="presParOf" srcId="{3957DDFA-A8C5-46F2-BAA4-3FDD512CFD04}" destId="{BFDCAEF1-7BA0-418C-88A0-F268253FB438}" srcOrd="13" destOrd="0" presId="urn:microsoft.com/office/officeart/2008/layout/CircularPictureCallout"/>
    <dgm:cxn modelId="{DF31E80C-32A6-4620-BA92-E20A58A5985D}" type="presParOf" srcId="{BFDCAEF1-7BA0-418C-88A0-F268253FB438}" destId="{559691E5-D038-409A-AEAA-07F6D6AB0851}" srcOrd="0" destOrd="0" presId="urn:microsoft.com/office/officeart/2008/layout/CircularPictureCallout"/>
    <dgm:cxn modelId="{89083085-A42C-4ABF-A90E-6264B4365E25}" type="presParOf" srcId="{3957DDFA-A8C5-46F2-BAA4-3FDD512CFD04}" destId="{710AD14C-DDAB-46B7-8EFF-F355B77F29C2}" srcOrd="14" destOrd="0" presId="urn:microsoft.com/office/officeart/2008/layout/CircularPictureCallout"/>
    <dgm:cxn modelId="{914AAB28-79A8-46F2-A9A2-DF79A9D42D35}" type="presParOf" srcId="{710AD14C-DDAB-46B7-8EFF-F355B77F29C2}" destId="{98C4DE96-C585-41E9-A24B-5E924744343B}" srcOrd="0" destOrd="0" presId="urn:microsoft.com/office/officeart/2008/layout/CircularPictureCallout"/>
    <dgm:cxn modelId="{857F1866-FE1A-405E-AFD0-B0A5E40DC38D}" type="presParOf" srcId="{3957DDFA-A8C5-46F2-BAA4-3FDD512CFD04}" destId="{10C1D342-1DB4-4F20-A064-DB2BF268352B}" srcOrd="15" destOrd="0" presId="urn:microsoft.com/office/officeart/2008/layout/CircularPictureCallout"/>
    <dgm:cxn modelId="{8916751E-2CAA-4868-BA0B-FB19FD11C64F}" type="presParOf" srcId="{3957DDFA-A8C5-46F2-BAA4-3FDD512CFD04}" destId="{91D689E7-68A0-4286-905A-C1ABED14A376}" srcOrd="16" destOrd="0" presId="urn:microsoft.com/office/officeart/2008/layout/CircularPictureCallout"/>
    <dgm:cxn modelId="{D594213A-2954-4D72-8B75-7DD613223F71}" type="presParOf" srcId="{91D689E7-68A0-4286-905A-C1ABED14A376}" destId="{8C763CA4-51BE-4AF4-A1AB-9D6EC2E3F2B0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3643E-F096-41F1-8F53-47691D278DA2}">
      <dsp:nvSpPr>
        <dsp:cNvPr id="0" name=""/>
        <dsp:cNvSpPr/>
      </dsp:nvSpPr>
      <dsp:spPr>
        <a:xfrm>
          <a:off x="0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Oliver</a:t>
          </a:r>
          <a:endParaRPr lang="de-DE" sz="3100" kern="1200" dirty="0"/>
        </a:p>
      </dsp:txBody>
      <dsp:txXfrm>
        <a:off x="0" y="1454785"/>
        <a:ext cx="2061269" cy="1454785"/>
      </dsp:txXfrm>
    </dsp:sp>
    <dsp:sp modelId="{B2F60850-182F-40B8-8CC0-569F172ADF42}">
      <dsp:nvSpPr>
        <dsp:cNvPr id="0" name=""/>
        <dsp:cNvSpPr/>
      </dsp:nvSpPr>
      <dsp:spPr>
        <a:xfrm>
          <a:off x="425080" y="218217"/>
          <a:ext cx="1211108" cy="1211108"/>
        </a:xfrm>
        <a:prstGeom prst="ellipse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4A70C-936C-48B3-BD22-99695EB71813}">
      <dsp:nvSpPr>
        <dsp:cNvPr id="0" name=""/>
        <dsp:cNvSpPr/>
      </dsp:nvSpPr>
      <dsp:spPr>
        <a:xfrm>
          <a:off x="2123107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Jonas</a:t>
          </a:r>
          <a:endParaRPr lang="de-DE" sz="3100" kern="1200" dirty="0"/>
        </a:p>
      </dsp:txBody>
      <dsp:txXfrm>
        <a:off x="2123107" y="1454785"/>
        <a:ext cx="2061269" cy="1454785"/>
      </dsp:txXfrm>
    </dsp:sp>
    <dsp:sp modelId="{1560847B-1204-49C9-B208-BD64C8469127}">
      <dsp:nvSpPr>
        <dsp:cNvPr id="0" name=""/>
        <dsp:cNvSpPr/>
      </dsp:nvSpPr>
      <dsp:spPr>
        <a:xfrm>
          <a:off x="2548188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289BD-96E3-463E-9E41-114E7D806A53}">
      <dsp:nvSpPr>
        <dsp:cNvPr id="0" name=""/>
        <dsp:cNvSpPr/>
      </dsp:nvSpPr>
      <dsp:spPr>
        <a:xfrm>
          <a:off x="4246215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Lukas</a:t>
          </a:r>
          <a:endParaRPr lang="de-DE" sz="3100" kern="1200" dirty="0"/>
        </a:p>
      </dsp:txBody>
      <dsp:txXfrm>
        <a:off x="4246215" y="1454785"/>
        <a:ext cx="2061269" cy="1454785"/>
      </dsp:txXfrm>
    </dsp:sp>
    <dsp:sp modelId="{679536D2-D167-4D77-808C-EFE87184FE4F}">
      <dsp:nvSpPr>
        <dsp:cNvPr id="0" name=""/>
        <dsp:cNvSpPr/>
      </dsp:nvSpPr>
      <dsp:spPr>
        <a:xfrm>
          <a:off x="4671295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019C-BF27-4436-AD81-17DE0CEF3AB4}">
      <dsp:nvSpPr>
        <dsp:cNvPr id="0" name=""/>
        <dsp:cNvSpPr/>
      </dsp:nvSpPr>
      <dsp:spPr>
        <a:xfrm>
          <a:off x="6369322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Jeannine</a:t>
          </a:r>
          <a:endParaRPr lang="de-DE" sz="3100" kern="1200" dirty="0"/>
        </a:p>
      </dsp:txBody>
      <dsp:txXfrm>
        <a:off x="6369322" y="1454785"/>
        <a:ext cx="2061269" cy="1454785"/>
      </dsp:txXfrm>
    </dsp:sp>
    <dsp:sp modelId="{E61A10AA-0391-40CF-835D-E40D6E1E1698}">
      <dsp:nvSpPr>
        <dsp:cNvPr id="0" name=""/>
        <dsp:cNvSpPr/>
      </dsp:nvSpPr>
      <dsp:spPr>
        <a:xfrm>
          <a:off x="6794403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54557-6D8C-4783-AC80-BDC5F1DAF732}">
      <dsp:nvSpPr>
        <dsp:cNvPr id="0" name=""/>
        <dsp:cNvSpPr/>
      </dsp:nvSpPr>
      <dsp:spPr>
        <a:xfrm>
          <a:off x="8492430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Alfred</a:t>
          </a:r>
          <a:endParaRPr lang="de-DE" sz="3100" kern="1200" dirty="0"/>
        </a:p>
      </dsp:txBody>
      <dsp:txXfrm>
        <a:off x="8492430" y="1454785"/>
        <a:ext cx="2061269" cy="1454785"/>
      </dsp:txXfrm>
    </dsp:sp>
    <dsp:sp modelId="{6C03B003-B466-4E09-B093-6D23EB354100}">
      <dsp:nvSpPr>
        <dsp:cNvPr id="0" name=""/>
        <dsp:cNvSpPr/>
      </dsp:nvSpPr>
      <dsp:spPr>
        <a:xfrm>
          <a:off x="8917510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AEC9D-773F-4D51-A784-A65F04CA8998}">
      <dsp:nvSpPr>
        <dsp:cNvPr id="0" name=""/>
        <dsp:cNvSpPr/>
      </dsp:nvSpPr>
      <dsp:spPr>
        <a:xfrm>
          <a:off x="284662" y="2720484"/>
          <a:ext cx="9709404" cy="54554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AD239-FAA0-4BE9-AE2E-0AE5A62AD704}">
      <dsp:nvSpPr>
        <dsp:cNvPr id="0" name=""/>
        <dsp:cNvSpPr/>
      </dsp:nvSpPr>
      <dsp:spPr>
        <a:xfrm>
          <a:off x="3549791" y="3236897"/>
          <a:ext cx="3582408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F7815-23DA-4C42-B6D3-5644B2652995}">
      <dsp:nvSpPr>
        <dsp:cNvPr id="0" name=""/>
        <dsp:cNvSpPr/>
      </dsp:nvSpPr>
      <dsp:spPr>
        <a:xfrm>
          <a:off x="3549791" y="2353115"/>
          <a:ext cx="2982309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1C62D-230F-46D6-9AEC-060544B6CA07}">
      <dsp:nvSpPr>
        <dsp:cNvPr id="0" name=""/>
        <dsp:cNvSpPr/>
      </dsp:nvSpPr>
      <dsp:spPr>
        <a:xfrm>
          <a:off x="3549791" y="1283847"/>
          <a:ext cx="2982309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9D3E1-A401-4534-88B3-C1B744AC0D63}">
      <dsp:nvSpPr>
        <dsp:cNvPr id="0" name=""/>
        <dsp:cNvSpPr/>
      </dsp:nvSpPr>
      <dsp:spPr>
        <a:xfrm>
          <a:off x="3549791" y="400065"/>
          <a:ext cx="3582408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976AA-65BC-4733-B07A-AF1CBFB241FB}">
      <dsp:nvSpPr>
        <dsp:cNvPr id="0" name=""/>
        <dsp:cNvSpPr/>
      </dsp:nvSpPr>
      <dsp:spPr>
        <a:xfrm>
          <a:off x="1731310" y="0"/>
          <a:ext cx="3636963" cy="36369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917AC-0556-461B-8E41-21C3DF8800E6}">
      <dsp:nvSpPr>
        <dsp:cNvPr id="0" name=""/>
        <dsp:cNvSpPr/>
      </dsp:nvSpPr>
      <dsp:spPr>
        <a:xfrm>
          <a:off x="2385963" y="1931227"/>
          <a:ext cx="2327656" cy="12001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2385963" y="1931227"/>
        <a:ext cx="2327656" cy="1200197"/>
      </dsp:txXfrm>
    </dsp:sp>
    <dsp:sp modelId="{81A47413-A778-493B-990F-9C0B749FE8A9}">
      <dsp:nvSpPr>
        <dsp:cNvPr id="0" name=""/>
        <dsp:cNvSpPr/>
      </dsp:nvSpPr>
      <dsp:spPr>
        <a:xfrm>
          <a:off x="6732134" y="0"/>
          <a:ext cx="800131" cy="8001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110CF-9879-4A52-9A00-505FB7CA8C8E}">
      <dsp:nvSpPr>
        <dsp:cNvPr id="0" name=""/>
        <dsp:cNvSpPr/>
      </dsp:nvSpPr>
      <dsp:spPr>
        <a:xfrm>
          <a:off x="7532266" y="0"/>
          <a:ext cx="1143629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LAGERHALTUNG</a:t>
          </a:r>
          <a:endParaRPr lang="de-DE" sz="1000" kern="1200" dirty="0"/>
        </a:p>
      </dsp:txBody>
      <dsp:txXfrm>
        <a:off x="7532266" y="0"/>
        <a:ext cx="1143629" cy="800131"/>
      </dsp:txXfrm>
    </dsp:sp>
    <dsp:sp modelId="{CF0B1654-D667-46E3-84DD-F607D882D5EE}">
      <dsp:nvSpPr>
        <dsp:cNvPr id="0" name=""/>
        <dsp:cNvSpPr/>
      </dsp:nvSpPr>
      <dsp:spPr>
        <a:xfrm>
          <a:off x="6132035" y="883782"/>
          <a:ext cx="800131" cy="8001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9C2DE-6473-476B-B62C-5EDEB4AF37E6}">
      <dsp:nvSpPr>
        <dsp:cNvPr id="0" name=""/>
        <dsp:cNvSpPr/>
      </dsp:nvSpPr>
      <dsp:spPr>
        <a:xfrm>
          <a:off x="6932167" y="883782"/>
          <a:ext cx="53528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KÜCHE</a:t>
          </a:r>
          <a:endParaRPr lang="de-DE" sz="1000" kern="1200" dirty="0"/>
        </a:p>
      </dsp:txBody>
      <dsp:txXfrm>
        <a:off x="6932167" y="883782"/>
        <a:ext cx="535284" cy="800131"/>
      </dsp:txXfrm>
    </dsp:sp>
    <dsp:sp modelId="{A09A33FC-8534-4278-8CD0-A98EBEC9782E}">
      <dsp:nvSpPr>
        <dsp:cNvPr id="0" name=""/>
        <dsp:cNvSpPr/>
      </dsp:nvSpPr>
      <dsp:spPr>
        <a:xfrm>
          <a:off x="6132035" y="1953049"/>
          <a:ext cx="800131" cy="80013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1649-3DD1-4EBC-963E-866D7BC2EE9B}">
      <dsp:nvSpPr>
        <dsp:cNvPr id="0" name=""/>
        <dsp:cNvSpPr/>
      </dsp:nvSpPr>
      <dsp:spPr>
        <a:xfrm>
          <a:off x="6932167" y="1953049"/>
          <a:ext cx="1890222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DEBITORENBUCHHALTUNG</a:t>
          </a:r>
          <a:endParaRPr lang="de-DE" sz="1000" kern="1200" dirty="0"/>
        </a:p>
      </dsp:txBody>
      <dsp:txXfrm>
        <a:off x="6932167" y="1953049"/>
        <a:ext cx="1890222" cy="800131"/>
      </dsp:txXfrm>
    </dsp:sp>
    <dsp:sp modelId="{000D6E83-CB16-43C7-8FD6-513C3560F357}">
      <dsp:nvSpPr>
        <dsp:cNvPr id="0" name=""/>
        <dsp:cNvSpPr/>
      </dsp:nvSpPr>
      <dsp:spPr>
        <a:xfrm>
          <a:off x="6732134" y="2836831"/>
          <a:ext cx="800131" cy="8001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7C1E2-0FB9-4E1F-A5BF-5701F6C64B76}">
      <dsp:nvSpPr>
        <dsp:cNvPr id="0" name=""/>
        <dsp:cNvSpPr/>
      </dsp:nvSpPr>
      <dsp:spPr>
        <a:xfrm>
          <a:off x="7532266" y="2836831"/>
          <a:ext cx="608945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KUNDE</a:t>
          </a:r>
          <a:endParaRPr lang="de-DE" sz="1000" kern="1200" dirty="0"/>
        </a:p>
      </dsp:txBody>
      <dsp:txXfrm>
        <a:off x="7532266" y="2836831"/>
        <a:ext cx="608945" cy="800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4605B-9939-49A1-BA61-ABB3B4A6FDFA}">
      <dsp:nvSpPr>
        <dsp:cNvPr id="0" name=""/>
        <dsp:cNvSpPr/>
      </dsp:nvSpPr>
      <dsp:spPr>
        <a:xfrm>
          <a:off x="2138770" y="1976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  <a:cs typeface="AngsanaUPC" panose="02020603050405020304" pitchFamily="18" charset="-34"/>
            </a:rPr>
            <a:t>LAGERHALTUNG</a:t>
          </a:r>
          <a:endParaRPr lang="de-DE" sz="1000" kern="1200" dirty="0">
            <a:latin typeface="Arvo" panose="02000000000000000000" pitchFamily="2" charset="0"/>
            <a:cs typeface="AngsanaUPC" panose="02020603050405020304" pitchFamily="18" charset="-34"/>
          </a:endParaRPr>
        </a:p>
      </dsp:txBody>
      <dsp:txXfrm>
        <a:off x="2178242" y="41448"/>
        <a:ext cx="1708841" cy="729642"/>
      </dsp:txXfrm>
    </dsp:sp>
    <dsp:sp modelId="{3E53DA8C-1B7B-4D10-8F22-B13A028E33C1}">
      <dsp:nvSpPr>
        <dsp:cNvPr id="0" name=""/>
        <dsp:cNvSpPr/>
      </dsp:nvSpPr>
      <dsp:spPr>
        <a:xfrm>
          <a:off x="1258219" y="1976"/>
          <a:ext cx="800500" cy="80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2EE0-C14A-44BF-8BBE-FBA27188267E}">
      <dsp:nvSpPr>
        <dsp:cNvPr id="0" name=""/>
        <dsp:cNvSpPr/>
      </dsp:nvSpPr>
      <dsp:spPr>
        <a:xfrm>
          <a:off x="1258219" y="943979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KÜCHE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1297691" y="983451"/>
        <a:ext cx="1708841" cy="729642"/>
      </dsp:txXfrm>
    </dsp:sp>
    <dsp:sp modelId="{DB9473D7-2734-4E81-BCCE-73B4AA7AC887}">
      <dsp:nvSpPr>
        <dsp:cNvPr id="0" name=""/>
        <dsp:cNvSpPr/>
      </dsp:nvSpPr>
      <dsp:spPr>
        <a:xfrm>
          <a:off x="3126054" y="943979"/>
          <a:ext cx="800500" cy="8085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90C65-1D02-4F3D-BF1A-FC5B3DB1D0F5}">
      <dsp:nvSpPr>
        <dsp:cNvPr id="0" name=""/>
        <dsp:cNvSpPr/>
      </dsp:nvSpPr>
      <dsp:spPr>
        <a:xfrm>
          <a:off x="2138770" y="1885983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DEBITORENBUCHHALTUNG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2178242" y="1925455"/>
        <a:ext cx="1708841" cy="729642"/>
      </dsp:txXfrm>
    </dsp:sp>
    <dsp:sp modelId="{141B1672-3010-4A64-95E8-E17EA65F9B65}">
      <dsp:nvSpPr>
        <dsp:cNvPr id="0" name=""/>
        <dsp:cNvSpPr/>
      </dsp:nvSpPr>
      <dsp:spPr>
        <a:xfrm>
          <a:off x="1258219" y="1885983"/>
          <a:ext cx="800500" cy="80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D615-B9C7-4F59-9AC4-1A84851EE513}">
      <dsp:nvSpPr>
        <dsp:cNvPr id="0" name=""/>
        <dsp:cNvSpPr/>
      </dsp:nvSpPr>
      <dsp:spPr>
        <a:xfrm>
          <a:off x="1258219" y="2827986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KUNDE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1297691" y="2867458"/>
        <a:ext cx="1708841" cy="729642"/>
      </dsp:txXfrm>
    </dsp:sp>
    <dsp:sp modelId="{1CC67EAB-917F-4D4D-B221-741AB55690AF}">
      <dsp:nvSpPr>
        <dsp:cNvPr id="0" name=""/>
        <dsp:cNvSpPr/>
      </dsp:nvSpPr>
      <dsp:spPr>
        <a:xfrm>
          <a:off x="3126054" y="2827986"/>
          <a:ext cx="800500" cy="8085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984CC-4F67-4972-8E92-30C5E5038ADD}">
      <dsp:nvSpPr>
        <dsp:cNvPr id="0" name=""/>
        <dsp:cNvSpPr/>
      </dsp:nvSpPr>
      <dsp:spPr>
        <a:xfrm>
          <a:off x="1807496" y="2947184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2B58-9651-4D94-8C29-1B6846274051}">
      <dsp:nvSpPr>
        <dsp:cNvPr id="0" name=""/>
        <dsp:cNvSpPr/>
      </dsp:nvSpPr>
      <dsp:spPr>
        <a:xfrm>
          <a:off x="1684383" y="2997219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04DBA-7C90-4E24-B3B5-FF547C34B904}">
      <dsp:nvSpPr>
        <dsp:cNvPr id="0" name=""/>
        <dsp:cNvSpPr/>
      </dsp:nvSpPr>
      <dsp:spPr>
        <a:xfrm>
          <a:off x="1558551" y="3038581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760B8-C49F-4017-B8D2-20706A7404E6}">
      <dsp:nvSpPr>
        <dsp:cNvPr id="0" name=""/>
        <dsp:cNvSpPr/>
      </dsp:nvSpPr>
      <dsp:spPr>
        <a:xfrm>
          <a:off x="1430777" y="307060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9074A-E926-4C63-8DC6-E17316B3E802}">
      <dsp:nvSpPr>
        <dsp:cNvPr id="0" name=""/>
        <dsp:cNvSpPr/>
      </dsp:nvSpPr>
      <dsp:spPr>
        <a:xfrm>
          <a:off x="2479376" y="2462847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B73D-80A8-449B-91E9-891B331F7149}">
      <dsp:nvSpPr>
        <dsp:cNvPr id="0" name=""/>
        <dsp:cNvSpPr/>
      </dsp:nvSpPr>
      <dsp:spPr>
        <a:xfrm>
          <a:off x="2381895" y="256158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0209-B18B-4B93-B4C6-BA6C00514E14}">
      <dsp:nvSpPr>
        <dsp:cNvPr id="0" name=""/>
        <dsp:cNvSpPr/>
      </dsp:nvSpPr>
      <dsp:spPr>
        <a:xfrm>
          <a:off x="2882893" y="1862430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E530-D906-4A66-A386-B0249E306B8C}">
      <dsp:nvSpPr>
        <dsp:cNvPr id="0" name=""/>
        <dsp:cNvSpPr/>
      </dsp:nvSpPr>
      <dsp:spPr>
        <a:xfrm>
          <a:off x="3099603" y="1130921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DA556-B883-4403-A137-CAA805170D9A}">
      <dsp:nvSpPr>
        <dsp:cNvPr id="0" name=""/>
        <dsp:cNvSpPr/>
      </dsp:nvSpPr>
      <dsp:spPr>
        <a:xfrm>
          <a:off x="2991248" y="26565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F61D-7400-4813-A733-DDF2433F5909}">
      <dsp:nvSpPr>
        <dsp:cNvPr id="0" name=""/>
        <dsp:cNvSpPr/>
      </dsp:nvSpPr>
      <dsp:spPr>
        <a:xfrm>
          <a:off x="3072029" y="20327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44873-D183-4977-A6A1-40719724BEE5}">
      <dsp:nvSpPr>
        <dsp:cNvPr id="0" name=""/>
        <dsp:cNvSpPr/>
      </dsp:nvSpPr>
      <dsp:spPr>
        <a:xfrm>
          <a:off x="3152810" y="14056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F6997-F103-4BE5-8A71-0392DFAE426A}">
      <dsp:nvSpPr>
        <dsp:cNvPr id="0" name=""/>
        <dsp:cNvSpPr/>
      </dsp:nvSpPr>
      <dsp:spPr>
        <a:xfrm>
          <a:off x="3233979" y="20327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24D9-369E-44A8-9778-F143D1B35BED}">
      <dsp:nvSpPr>
        <dsp:cNvPr id="0" name=""/>
        <dsp:cNvSpPr/>
      </dsp:nvSpPr>
      <dsp:spPr>
        <a:xfrm>
          <a:off x="3314760" y="26565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A1930-3810-40F6-84A2-6B0C251642C0}">
      <dsp:nvSpPr>
        <dsp:cNvPr id="0" name=""/>
        <dsp:cNvSpPr/>
      </dsp:nvSpPr>
      <dsp:spPr>
        <a:xfrm>
          <a:off x="3152810" y="272658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A18D9-4EC6-4DFE-9589-16AF3C916A32}">
      <dsp:nvSpPr>
        <dsp:cNvPr id="0" name=""/>
        <dsp:cNvSpPr/>
      </dsp:nvSpPr>
      <dsp:spPr>
        <a:xfrm>
          <a:off x="3152810" y="404750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D612-8B45-48F9-AEEE-AA21A11610D9}">
      <dsp:nvSpPr>
        <dsp:cNvPr id="0" name=""/>
        <dsp:cNvSpPr/>
      </dsp:nvSpPr>
      <dsp:spPr>
        <a:xfrm>
          <a:off x="1122217" y="3177093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Bestellung</a:t>
          </a:r>
          <a:endParaRPr lang="de-DE" sz="1000" kern="1200" dirty="0"/>
        </a:p>
      </dsp:txBody>
      <dsp:txXfrm>
        <a:off x="1137882" y="3192758"/>
        <a:ext cx="1165238" cy="289559"/>
      </dsp:txXfrm>
    </dsp:sp>
    <dsp:sp modelId="{14EE0B5E-2720-4146-8C46-5F3C28716B0C}">
      <dsp:nvSpPr>
        <dsp:cNvPr id="0" name=""/>
        <dsp:cNvSpPr/>
      </dsp:nvSpPr>
      <dsp:spPr>
        <a:xfrm>
          <a:off x="790355" y="2862708"/>
          <a:ext cx="554980" cy="554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6F22-3212-4EDC-B19D-346169ED1F93}">
      <dsp:nvSpPr>
        <dsp:cNvPr id="0" name=""/>
        <dsp:cNvSpPr/>
      </dsp:nvSpPr>
      <dsp:spPr>
        <a:xfrm>
          <a:off x="2173535" y="2797830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Bezahlung</a:t>
          </a:r>
          <a:endParaRPr lang="de-DE" sz="1000" kern="1200" dirty="0"/>
        </a:p>
      </dsp:txBody>
      <dsp:txXfrm>
        <a:off x="2189200" y="2813495"/>
        <a:ext cx="1165238" cy="289559"/>
      </dsp:txXfrm>
    </dsp:sp>
    <dsp:sp modelId="{033D530B-1DFE-4C33-875A-499A36522FCF}">
      <dsp:nvSpPr>
        <dsp:cNvPr id="0" name=""/>
        <dsp:cNvSpPr/>
      </dsp:nvSpPr>
      <dsp:spPr>
        <a:xfrm>
          <a:off x="1841673" y="2483444"/>
          <a:ext cx="554980" cy="5547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EB79-35D2-40C7-AB74-6511DB09132E}">
      <dsp:nvSpPr>
        <dsp:cNvPr id="0" name=""/>
        <dsp:cNvSpPr/>
      </dsp:nvSpPr>
      <dsp:spPr>
        <a:xfrm>
          <a:off x="2743662" y="2249782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Bereitstellung</a:t>
          </a:r>
          <a:endParaRPr lang="de-DE" sz="1000" kern="1200" dirty="0"/>
        </a:p>
      </dsp:txBody>
      <dsp:txXfrm>
        <a:off x="2759327" y="2265447"/>
        <a:ext cx="1165238" cy="289559"/>
      </dsp:txXfrm>
    </dsp:sp>
    <dsp:sp modelId="{F209A883-4CDA-4452-AF6D-C2D44B96B324}">
      <dsp:nvSpPr>
        <dsp:cNvPr id="0" name=""/>
        <dsp:cNvSpPr/>
      </dsp:nvSpPr>
      <dsp:spPr>
        <a:xfrm>
          <a:off x="2411800" y="1935396"/>
          <a:ext cx="554980" cy="554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74B1-9FEE-4474-B764-DB410DD477AE}">
      <dsp:nvSpPr>
        <dsp:cNvPr id="0" name=""/>
        <dsp:cNvSpPr/>
      </dsp:nvSpPr>
      <dsp:spPr>
        <a:xfrm>
          <a:off x="3041542" y="1545292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Zubereitung</a:t>
          </a:r>
          <a:endParaRPr lang="de-DE" sz="1000" kern="1200" dirty="0"/>
        </a:p>
      </dsp:txBody>
      <dsp:txXfrm>
        <a:off x="3057207" y="1560957"/>
        <a:ext cx="1165238" cy="289559"/>
      </dsp:txXfrm>
    </dsp:sp>
    <dsp:sp modelId="{4E692FA7-F887-4DC0-87BD-8499AD925167}">
      <dsp:nvSpPr>
        <dsp:cNvPr id="0" name=""/>
        <dsp:cNvSpPr/>
      </dsp:nvSpPr>
      <dsp:spPr>
        <a:xfrm>
          <a:off x="2709680" y="1230907"/>
          <a:ext cx="554980" cy="5547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18EC8-E1D1-4E43-A4BC-23B9A51260A0}">
      <dsp:nvSpPr>
        <dsp:cNvPr id="0" name=""/>
        <dsp:cNvSpPr/>
      </dsp:nvSpPr>
      <dsp:spPr>
        <a:xfrm>
          <a:off x="3207376" y="828127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Ausgabe</a:t>
          </a:r>
          <a:endParaRPr lang="de-DE" sz="1000" kern="1200" dirty="0"/>
        </a:p>
      </dsp:txBody>
      <dsp:txXfrm>
        <a:off x="3223041" y="843792"/>
        <a:ext cx="1165238" cy="289559"/>
      </dsp:txXfrm>
    </dsp:sp>
    <dsp:sp modelId="{4B226332-7DF8-4C71-8110-90F952E9E592}">
      <dsp:nvSpPr>
        <dsp:cNvPr id="0" name=""/>
        <dsp:cNvSpPr/>
      </dsp:nvSpPr>
      <dsp:spPr>
        <a:xfrm>
          <a:off x="2875514" y="513741"/>
          <a:ext cx="554980" cy="5547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5D643-CE34-4669-AAD1-04AE947C7E5F}">
      <dsp:nvSpPr>
        <dsp:cNvPr id="0" name=""/>
        <dsp:cNvSpPr/>
      </dsp:nvSpPr>
      <dsp:spPr>
        <a:xfrm>
          <a:off x="1435" y="1719431"/>
          <a:ext cx="5599944" cy="86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>
              <a:solidFill>
                <a:schemeClr val="bg2"/>
              </a:solidFill>
            </a:rPr>
            <a:t>Innerbetrieblich</a:t>
          </a:r>
          <a:endParaRPr lang="de-DE" sz="4800" kern="1200" dirty="0">
            <a:solidFill>
              <a:schemeClr val="bg2"/>
            </a:solidFill>
          </a:endParaRPr>
        </a:p>
      </dsp:txBody>
      <dsp:txXfrm>
        <a:off x="26729" y="1744725"/>
        <a:ext cx="5549356" cy="813002"/>
      </dsp:txXfrm>
    </dsp:sp>
    <dsp:sp modelId="{C9CA76A1-7707-432A-8C9C-077AA7C4E735}">
      <dsp:nvSpPr>
        <dsp:cNvPr id="0" name=""/>
        <dsp:cNvSpPr/>
      </dsp:nvSpPr>
      <dsp:spPr>
        <a:xfrm>
          <a:off x="1435" y="2738468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3FC14-7305-4E90-90BE-72D0B2382D84}">
      <dsp:nvSpPr>
        <dsp:cNvPr id="0" name=""/>
        <dsp:cNvSpPr/>
      </dsp:nvSpPr>
      <dsp:spPr>
        <a:xfrm>
          <a:off x="916842" y="2738468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LAGERHALTUNG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des Lagerbestandes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Ausgabe eines wöchentlichen Berichts zu Nachbestellungen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Kontrolle von Zutaten mit überschrittener Mindesthaltbarkeit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2780633"/>
        <a:ext cx="4600208" cy="779260"/>
      </dsp:txXfrm>
    </dsp:sp>
    <dsp:sp modelId="{05F4E178-E6D4-42A0-9B42-8AE01AF78F3F}">
      <dsp:nvSpPr>
        <dsp:cNvPr id="0" name=""/>
        <dsp:cNvSpPr/>
      </dsp:nvSpPr>
      <dsp:spPr>
        <a:xfrm>
          <a:off x="1435" y="3705690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3008-C369-4BD4-AAF8-815175736EDB}">
      <dsp:nvSpPr>
        <dsp:cNvPr id="0" name=""/>
        <dsp:cNvSpPr/>
      </dsp:nvSpPr>
      <dsp:spPr>
        <a:xfrm>
          <a:off x="916842" y="3705690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KÜCHE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Ausgabe eines täglichen Berichts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3747855"/>
        <a:ext cx="4600208" cy="779260"/>
      </dsp:txXfrm>
    </dsp:sp>
    <dsp:sp modelId="{09F2B4A4-42CF-46CC-A4E7-2CD8055B0890}">
      <dsp:nvSpPr>
        <dsp:cNvPr id="0" name=""/>
        <dsp:cNvSpPr/>
      </dsp:nvSpPr>
      <dsp:spPr>
        <a:xfrm>
          <a:off x="1435" y="4672911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E184-FD0C-431C-A8FA-8724BBE0EE53}">
      <dsp:nvSpPr>
        <dsp:cNvPr id="0" name=""/>
        <dsp:cNvSpPr/>
      </dsp:nvSpPr>
      <dsp:spPr>
        <a:xfrm>
          <a:off x="916842" y="4672911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DEBITORENBUCHHALTUNG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aller Kundendatensätze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Bearbeitung des Zahlungsstatus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Hinzufügen neuer Unternehmen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4715076"/>
        <a:ext cx="4600208" cy="779260"/>
      </dsp:txXfrm>
    </dsp:sp>
    <dsp:sp modelId="{6247569C-E908-4EA8-97D9-70CCF683AF07}">
      <dsp:nvSpPr>
        <dsp:cNvPr id="0" name=""/>
        <dsp:cNvSpPr/>
      </dsp:nvSpPr>
      <dsp:spPr>
        <a:xfrm>
          <a:off x="6161374" y="1719431"/>
          <a:ext cx="5599944" cy="86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>
              <a:solidFill>
                <a:schemeClr val="bg2"/>
              </a:solidFill>
            </a:rPr>
            <a:t>Kundenschnittstelle</a:t>
          </a:r>
          <a:endParaRPr lang="de-DE" sz="4800" kern="1200" dirty="0">
            <a:solidFill>
              <a:schemeClr val="bg2"/>
            </a:solidFill>
          </a:endParaRPr>
        </a:p>
      </dsp:txBody>
      <dsp:txXfrm>
        <a:off x="6186668" y="1744725"/>
        <a:ext cx="5549356" cy="813002"/>
      </dsp:txXfrm>
    </dsp:sp>
    <dsp:sp modelId="{DC6DFCA7-D6BB-4E97-926E-271565C9EC89}">
      <dsp:nvSpPr>
        <dsp:cNvPr id="0" name=""/>
        <dsp:cNvSpPr/>
      </dsp:nvSpPr>
      <dsp:spPr>
        <a:xfrm>
          <a:off x="6161374" y="2738468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FD82D-CE93-4C9D-BA12-692C21A4AB89}">
      <dsp:nvSpPr>
        <dsp:cNvPr id="0" name=""/>
        <dsp:cNvSpPr/>
      </dsp:nvSpPr>
      <dsp:spPr>
        <a:xfrm>
          <a:off x="7076780" y="2738468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ACCOUNT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Registrierung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persönlicher Daten (ohne Rechnungsinformationen)</a:t>
          </a:r>
          <a:endParaRPr lang="de-DE" sz="800" kern="1200" dirty="0"/>
        </a:p>
      </dsp:txBody>
      <dsp:txXfrm>
        <a:off x="7118945" y="2780633"/>
        <a:ext cx="4600208" cy="779260"/>
      </dsp:txXfrm>
    </dsp:sp>
    <dsp:sp modelId="{21F052A8-5C27-4C47-B503-0E61F81F8C91}">
      <dsp:nvSpPr>
        <dsp:cNvPr id="0" name=""/>
        <dsp:cNvSpPr/>
      </dsp:nvSpPr>
      <dsp:spPr>
        <a:xfrm>
          <a:off x="6161374" y="3705690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C0D0-EF27-4817-B033-A07A37AAAB93}">
      <dsp:nvSpPr>
        <dsp:cNvPr id="0" name=""/>
        <dsp:cNvSpPr/>
      </dsp:nvSpPr>
      <dsp:spPr>
        <a:xfrm>
          <a:off x="7076780" y="3705690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VERKAUF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Produktübersicht (Speiseplan)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Bestellvorgang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Bezahlungsvorgang</a:t>
          </a:r>
          <a:endParaRPr lang="de-DE" sz="800" kern="1200" dirty="0"/>
        </a:p>
      </dsp:txBody>
      <dsp:txXfrm>
        <a:off x="7118945" y="3747855"/>
        <a:ext cx="4600208" cy="779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A2FF-F694-4717-90BA-6437BD79E3FE}">
      <dsp:nvSpPr>
        <dsp:cNvPr id="0" name=""/>
        <dsp:cNvSpPr/>
      </dsp:nvSpPr>
      <dsp:spPr>
        <a:xfrm>
          <a:off x="0" y="827409"/>
          <a:ext cx="10553700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>
              <a:solidFill>
                <a:schemeClr val="bg2"/>
              </a:solidFill>
            </a:rPr>
            <a:t>Kann-Kriterien</a:t>
          </a:r>
          <a:endParaRPr lang="de-DE" sz="5400" kern="1200" dirty="0">
            <a:solidFill>
              <a:schemeClr val="bg2"/>
            </a:solidFill>
          </a:endParaRPr>
        </a:p>
      </dsp:txBody>
      <dsp:txXfrm>
        <a:off x="26631" y="854040"/>
        <a:ext cx="10500438" cy="855978"/>
      </dsp:txXfrm>
    </dsp:sp>
    <dsp:sp modelId="{30EE98F7-F4A1-4B16-A0A3-943BE55A11ED}">
      <dsp:nvSpPr>
        <dsp:cNvPr id="0" name=""/>
        <dsp:cNvSpPr/>
      </dsp:nvSpPr>
      <dsp:spPr>
        <a:xfrm>
          <a:off x="0" y="1900313"/>
          <a:ext cx="909240" cy="90924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A488-D583-4F92-90A0-CDAA653E1BB1}">
      <dsp:nvSpPr>
        <dsp:cNvPr id="0" name=""/>
        <dsp:cNvSpPr/>
      </dsp:nvSpPr>
      <dsp:spPr>
        <a:xfrm>
          <a:off x="963795" y="1900313"/>
          <a:ext cx="9589904" cy="90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Automatische Erstellung des Speiseplans unter besonderer Beachtung von</a:t>
          </a:r>
          <a:endParaRPr lang="de-DE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Mindesthaltbarkeit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smtClean="0"/>
            <a:t>Lagerbestand</a:t>
          </a:r>
          <a:endParaRPr lang="de-DE" sz="1100" b="1" kern="1200" dirty="0"/>
        </a:p>
      </dsp:txBody>
      <dsp:txXfrm>
        <a:off x="1008188" y="1944706"/>
        <a:ext cx="9501118" cy="820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D342-1DB4-4F20-A064-DB2BF268352B}">
      <dsp:nvSpPr>
        <dsp:cNvPr id="0" name=""/>
        <dsp:cNvSpPr/>
      </dsp:nvSpPr>
      <dsp:spPr>
        <a:xfrm>
          <a:off x="3942813" y="3309636"/>
          <a:ext cx="368715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EE57C-B706-40B4-AB60-E36405C24886}">
      <dsp:nvSpPr>
        <dsp:cNvPr id="0" name=""/>
        <dsp:cNvSpPr/>
      </dsp:nvSpPr>
      <dsp:spPr>
        <a:xfrm>
          <a:off x="3942813" y="2687715"/>
          <a:ext cx="311578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D303-D365-4199-8F36-BAD3BC08DABA}">
      <dsp:nvSpPr>
        <dsp:cNvPr id="0" name=""/>
        <dsp:cNvSpPr/>
      </dsp:nvSpPr>
      <dsp:spPr>
        <a:xfrm>
          <a:off x="3942813" y="1818481"/>
          <a:ext cx="290957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6E9FD-499F-439A-9239-C93544176DFD}">
      <dsp:nvSpPr>
        <dsp:cNvPr id="0" name=""/>
        <dsp:cNvSpPr/>
      </dsp:nvSpPr>
      <dsp:spPr>
        <a:xfrm>
          <a:off x="3942813" y="949247"/>
          <a:ext cx="311578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C79E-4907-4728-A897-0C69369865DA}">
      <dsp:nvSpPr>
        <dsp:cNvPr id="0" name=""/>
        <dsp:cNvSpPr/>
      </dsp:nvSpPr>
      <dsp:spPr>
        <a:xfrm>
          <a:off x="3942813" y="327326"/>
          <a:ext cx="368715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E07E6-A127-4EF7-8EC4-4FD38734E2B3}">
      <dsp:nvSpPr>
        <dsp:cNvPr id="0" name=""/>
        <dsp:cNvSpPr/>
      </dsp:nvSpPr>
      <dsp:spPr>
        <a:xfrm>
          <a:off x="2124332" y="0"/>
          <a:ext cx="3636963" cy="36369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99150-3BAB-435C-AAFB-74E6C46A8920}">
      <dsp:nvSpPr>
        <dsp:cNvPr id="0" name=""/>
        <dsp:cNvSpPr/>
      </dsp:nvSpPr>
      <dsp:spPr>
        <a:xfrm>
          <a:off x="2778985" y="1931227"/>
          <a:ext cx="2327656" cy="12001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2778985" y="1931227"/>
        <a:ext cx="2327656" cy="1200197"/>
      </dsp:txXfrm>
    </dsp:sp>
    <dsp:sp modelId="{28B899DD-3666-4874-B366-58216E319CB3}">
      <dsp:nvSpPr>
        <dsp:cNvPr id="0" name=""/>
        <dsp:cNvSpPr/>
      </dsp:nvSpPr>
      <dsp:spPr>
        <a:xfrm>
          <a:off x="7302640" y="0"/>
          <a:ext cx="654653" cy="654653"/>
        </a:xfrm>
        <a:prstGeom prst="ellipse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ECAFA-AF16-46FD-B9F1-8515C5BAB189}">
      <dsp:nvSpPr>
        <dsp:cNvPr id="0" name=""/>
        <dsp:cNvSpPr/>
      </dsp:nvSpPr>
      <dsp:spPr>
        <a:xfrm>
          <a:off x="7957293" y="0"/>
          <a:ext cx="472073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 </a:t>
          </a:r>
          <a:endParaRPr lang="de-DE" sz="4900" kern="1200" dirty="0"/>
        </a:p>
      </dsp:txBody>
      <dsp:txXfrm>
        <a:off x="7957293" y="0"/>
        <a:ext cx="472073" cy="654653"/>
      </dsp:txXfrm>
    </dsp:sp>
    <dsp:sp modelId="{52C06D8C-0F8D-4602-84E3-C532B1C62D57}">
      <dsp:nvSpPr>
        <dsp:cNvPr id="0" name=""/>
        <dsp:cNvSpPr/>
      </dsp:nvSpPr>
      <dsp:spPr>
        <a:xfrm>
          <a:off x="6731273" y="621920"/>
          <a:ext cx="654653" cy="65465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BC4FC-DABA-4B3A-8978-4CEE25F41784}">
      <dsp:nvSpPr>
        <dsp:cNvPr id="0" name=""/>
        <dsp:cNvSpPr/>
      </dsp:nvSpPr>
      <dsp:spPr>
        <a:xfrm>
          <a:off x="7385926" y="621920"/>
          <a:ext cx="529210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 </a:t>
          </a:r>
          <a:endParaRPr lang="de-DE" sz="4900" kern="1200" dirty="0"/>
        </a:p>
      </dsp:txBody>
      <dsp:txXfrm>
        <a:off x="7385926" y="621920"/>
        <a:ext cx="529210" cy="654653"/>
      </dsp:txXfrm>
    </dsp:sp>
    <dsp:sp modelId="{77BCF523-0E56-4073-9C58-3B9FD85EDD4E}">
      <dsp:nvSpPr>
        <dsp:cNvPr id="0" name=""/>
        <dsp:cNvSpPr/>
      </dsp:nvSpPr>
      <dsp:spPr>
        <a:xfrm>
          <a:off x="6525057" y="1491154"/>
          <a:ext cx="654653" cy="654653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87EF-B61B-4CC0-B8D1-5E825E50ED77}">
      <dsp:nvSpPr>
        <dsp:cNvPr id="0" name=""/>
        <dsp:cNvSpPr/>
      </dsp:nvSpPr>
      <dsp:spPr>
        <a:xfrm>
          <a:off x="7179711" y="1491154"/>
          <a:ext cx="549832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179711" y="1491154"/>
        <a:ext cx="549832" cy="654653"/>
      </dsp:txXfrm>
    </dsp:sp>
    <dsp:sp modelId="{411D13E3-3289-4A2C-B1AC-25E6D293F10A}">
      <dsp:nvSpPr>
        <dsp:cNvPr id="0" name=""/>
        <dsp:cNvSpPr/>
      </dsp:nvSpPr>
      <dsp:spPr>
        <a:xfrm>
          <a:off x="6731273" y="2360388"/>
          <a:ext cx="654653" cy="65465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91E5-D038-409A-AEAA-07F6D6AB0851}">
      <dsp:nvSpPr>
        <dsp:cNvPr id="0" name=""/>
        <dsp:cNvSpPr/>
      </dsp:nvSpPr>
      <dsp:spPr>
        <a:xfrm>
          <a:off x="7385926" y="2360388"/>
          <a:ext cx="529210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385926" y="2360388"/>
        <a:ext cx="529210" cy="654653"/>
      </dsp:txXfrm>
    </dsp:sp>
    <dsp:sp modelId="{98C4DE96-C585-41E9-A24B-5E924744343B}">
      <dsp:nvSpPr>
        <dsp:cNvPr id="0" name=""/>
        <dsp:cNvSpPr/>
      </dsp:nvSpPr>
      <dsp:spPr>
        <a:xfrm>
          <a:off x="7607106" y="3263902"/>
          <a:ext cx="45720" cy="914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63CA4-51BE-4AF4-A1AB-9D6EC2E3F2B0}">
      <dsp:nvSpPr>
        <dsp:cNvPr id="0" name=""/>
        <dsp:cNvSpPr/>
      </dsp:nvSpPr>
      <dsp:spPr>
        <a:xfrm>
          <a:off x="7957293" y="2982309"/>
          <a:ext cx="472073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957293" y="2982309"/>
        <a:ext cx="472073" cy="65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BC3B-B301-4EDC-85AD-63F8CE03589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33B8-B473-4E1A-A1AA-9497BA88C8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1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33B8-B473-4E1A-A1AA-9497BA88C8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C5CC-2588-4547-8D0E-68B131DF833B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3D86-3AA7-46AD-948D-72AF93CB5A47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F61-D2BC-483E-8A52-BD49E73CF9DC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6D8-054E-446E-9F49-3E75A269769D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250-75B0-4D2A-A143-C8F15DF7E175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C7C-6B43-4E76-9642-0B2E446CFBF4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31: Born, Haack, </a:t>
            </a:r>
            <a:r>
              <a:rPr lang="en-US" dirty="0" err="1" smtClean="0"/>
              <a:t>Jüttner</a:t>
            </a:r>
            <a:r>
              <a:rPr lang="en-US" dirty="0" smtClean="0"/>
              <a:t>, </a:t>
            </a:r>
            <a:r>
              <a:rPr lang="en-US" dirty="0" err="1" smtClean="0"/>
              <a:t>Precht</a:t>
            </a:r>
            <a:r>
              <a:rPr lang="en-US" dirty="0" smtClean="0"/>
              <a:t>, </a:t>
            </a:r>
            <a:r>
              <a:rPr lang="en-US" dirty="0" err="1" smtClean="0"/>
              <a:t>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EF1-DA22-40C6-9AD0-FF209F1D8741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B3A-BC35-403C-A8CC-F899314E3441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251-9C6A-4A55-B089-B39599033359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12A-F560-404A-9D6F-D3F9F36661B3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6D48D0-2A54-419B-8444-1FE39DAB8D00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388495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486" y="6388495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F9A126-FDCD-45D9-A0C0-2BE7FD40D417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8191" y="6263021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45" y="6225216"/>
            <a:ext cx="566208" cy="56620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Zwischenpräsentation Softwaretechnologie Praktikum</a:t>
            </a:r>
            <a:endParaRPr lang="de-DE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Entwicklung einer Software-Technischen Lösung für die Betriebsorganisation der "Best-Food-Catering GmbH &amp; Co. KG"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473C-80DF-4502-994E-259BD2E0B02F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 Der Entwicklungsprozess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10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2.1	Verwendete </a:t>
            </a:r>
            <a:r>
              <a:rPr lang="de-DE" dirty="0">
                <a:latin typeface="Arvo" panose="02000000000000000000" pitchFamily="2" charset="0"/>
              </a:rPr>
              <a:t>Tools und Frameworks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4294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11</a:t>
            </a:fld>
            <a:endParaRPr lang="en-US" dirty="0">
              <a:latin typeface="Arvo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61" y="2038350"/>
            <a:ext cx="4007643" cy="400764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15301" y="5352655"/>
            <a:ext cx="1123950" cy="352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vo" panose="02000000000000000000" pitchFamily="2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40" y="5400280"/>
            <a:ext cx="1121932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1514" y="438561"/>
            <a:ext cx="3365452" cy="970450"/>
          </a:xfrm>
        </p:spPr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2.1</a:t>
            </a:r>
            <a:br>
              <a:rPr lang="de-DE" dirty="0" smtClean="0">
                <a:latin typeface="Arvo" panose="02000000000000000000" pitchFamily="2" charset="0"/>
              </a:rPr>
            </a:br>
            <a:r>
              <a:rPr lang="de-DE" dirty="0" smtClean="0">
                <a:latin typeface="Arvo" panose="02000000000000000000" pitchFamily="2" charset="0"/>
              </a:rPr>
              <a:t>Die  Analyse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12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Use</a:t>
            </a:r>
            <a:r>
              <a:rPr lang="nb-NO" dirty="0"/>
              <a:t>C</a:t>
            </a:r>
            <a:r>
              <a:rPr lang="nb-NO" dirty="0" smtClean="0"/>
              <a:t>ase scenario</a:t>
            </a:r>
          </a:p>
          <a:p>
            <a:r>
              <a:rPr lang="nb-NO" dirty="0" smtClean="0"/>
              <a:t>Analysediagram</a:t>
            </a:r>
          </a:p>
          <a:p>
            <a:r>
              <a:rPr lang="nb-NO" dirty="0" smtClean="0"/>
              <a:t>Sequenzdiagram</a:t>
            </a:r>
          </a:p>
          <a:p>
            <a:pPr marL="457200" lvl="1" indent="0">
              <a:buNone/>
            </a:pPr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/>
          </a:p>
        </p:txBody>
      </p:sp>
      <p:pic>
        <p:nvPicPr>
          <p:cNvPr id="1026" name="Picture 2" descr="http://www.uml.org/images/logos/UM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4266882"/>
            <a:ext cx="2631854" cy="17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52" y="0"/>
            <a:ext cx="8016548" cy="89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2.3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en-GB" dirty="0" smtClean="0">
                <a:latin typeface="Arvo" panose="02000000000000000000" pitchFamily="2" charset="0"/>
              </a:rPr>
              <a:t>Prototyping und </a:t>
            </a:r>
            <a:r>
              <a:rPr lang="de-DE" dirty="0" smtClean="0">
                <a:latin typeface="Arvo" panose="02000000000000000000" pitchFamily="2" charset="0"/>
              </a:rPr>
              <a:t>Implementierung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Arvo" panose="02000000000000000000" pitchFamily="2" charset="0"/>
              </a:rPr>
              <a:t>Ingredients</a:t>
            </a:r>
            <a:r>
              <a:rPr lang="de-DE" dirty="0" smtClean="0">
                <a:latin typeface="Arvo" panose="02000000000000000000" pitchFamily="2" charset="0"/>
              </a:rPr>
              <a:t>/ </a:t>
            </a:r>
            <a:r>
              <a:rPr lang="de-DE" dirty="0" err="1" smtClean="0">
                <a:latin typeface="Arvo" panose="02000000000000000000" pitchFamily="2" charset="0"/>
              </a:rPr>
              <a:t>Recipe</a:t>
            </a:r>
            <a:endParaRPr lang="de-DE" dirty="0" smtClean="0">
              <a:latin typeface="Arvo" panose="02000000000000000000" pitchFamily="2" charset="0"/>
            </a:endParaRP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Front-End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Google Material Design Lite</a:t>
            </a:r>
          </a:p>
          <a:p>
            <a:pPr lvl="1"/>
            <a:endParaRPr lang="de-DE" dirty="0">
              <a:latin typeface="Arvo" panose="02000000000000000000" pitchFamily="2" charset="0"/>
            </a:endParaRPr>
          </a:p>
          <a:p>
            <a:pPr lvl="2"/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Arvo" panose="02000000000000000000" pitchFamily="2" charset="0"/>
              </a:rPr>
              <a:t>Gruppe</a:t>
            </a:r>
            <a:r>
              <a:rPr lang="en-US" dirty="0" smtClean="0">
                <a:latin typeface="Arvo" panose="02000000000000000000" pitchFamily="2" charset="0"/>
              </a:rPr>
              <a:t> 31: Born, Haack, </a:t>
            </a:r>
            <a:r>
              <a:rPr lang="en-US" dirty="0" err="1" smtClean="0">
                <a:latin typeface="Arvo" panose="02000000000000000000" pitchFamily="2" charset="0"/>
              </a:rPr>
              <a:t>Jüttner</a:t>
            </a:r>
            <a:r>
              <a:rPr lang="en-US" dirty="0" smtClean="0">
                <a:latin typeface="Arvo" panose="02000000000000000000" pitchFamily="2" charset="0"/>
              </a:rPr>
              <a:t>, </a:t>
            </a:r>
            <a:r>
              <a:rPr lang="en-US" dirty="0" err="1" smtClean="0">
                <a:latin typeface="Arvo" panose="02000000000000000000" pitchFamily="2" charset="0"/>
              </a:rPr>
              <a:t>Precht</a:t>
            </a:r>
            <a:r>
              <a:rPr lang="en-US" dirty="0" smtClean="0">
                <a:latin typeface="Arvo" panose="02000000000000000000" pitchFamily="2" charset="0"/>
              </a:rPr>
              <a:t>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13</a:t>
            </a:fld>
            <a:endParaRPr lang="en-US" dirty="0">
              <a:latin typeface="Arvo" panose="02000000000000000000" pitchFamily="2" charset="0"/>
            </a:endParaRPr>
          </a:p>
        </p:txBody>
      </p:sp>
      <p:grpSp>
        <p:nvGrpSpPr>
          <p:cNvPr id="10" name="Gruppe 9"/>
          <p:cNvGrpSpPr/>
          <p:nvPr/>
        </p:nvGrpSpPr>
        <p:grpSpPr>
          <a:xfrm>
            <a:off x="7500525" y="4174885"/>
            <a:ext cx="1890222" cy="800131"/>
            <a:chOff x="6932167" y="1953049"/>
            <a:chExt cx="1890222" cy="800131"/>
          </a:xfrm>
        </p:grpSpPr>
        <p:sp>
          <p:nvSpPr>
            <p:cNvPr id="15" name="Rektangel 14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ktangel 15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000" kern="12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8033737" y="2221836"/>
            <a:ext cx="800131" cy="80013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uppe 19"/>
          <p:cNvGrpSpPr/>
          <p:nvPr/>
        </p:nvGrpSpPr>
        <p:grpSpPr>
          <a:xfrm>
            <a:off x="8833869" y="2221836"/>
            <a:ext cx="1405686" cy="800131"/>
            <a:chOff x="7532266" y="0"/>
            <a:chExt cx="1143629" cy="800131"/>
          </a:xfrm>
        </p:grpSpPr>
        <p:sp>
          <p:nvSpPr>
            <p:cNvPr id="33" name="Rektangel 32"/>
            <p:cNvSpPr/>
            <p:nvPr/>
          </p:nvSpPr>
          <p:spPr>
            <a:xfrm>
              <a:off x="7532266" y="0"/>
              <a:ext cx="1143629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ktangel 33"/>
            <p:cNvSpPr/>
            <p:nvPr/>
          </p:nvSpPr>
          <p:spPr>
            <a:xfrm>
              <a:off x="7532266" y="0"/>
              <a:ext cx="1143629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/>
                <a:t> </a:t>
              </a:r>
              <a:r>
                <a:rPr lang="de-DE" sz="1000" dirty="0" smtClean="0"/>
                <a:t>Stock Management</a:t>
              </a:r>
              <a:endParaRPr lang="de-DE" sz="1000" kern="1200" dirty="0"/>
            </a:p>
          </p:txBody>
        </p:sp>
      </p:grpSp>
      <p:sp>
        <p:nvSpPr>
          <p:cNvPr id="21" name="Ellipse 20"/>
          <p:cNvSpPr/>
          <p:nvPr/>
        </p:nvSpPr>
        <p:spPr>
          <a:xfrm>
            <a:off x="7433638" y="3105618"/>
            <a:ext cx="800131" cy="80013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uppe 21"/>
          <p:cNvGrpSpPr/>
          <p:nvPr/>
        </p:nvGrpSpPr>
        <p:grpSpPr>
          <a:xfrm>
            <a:off x="8233769" y="3105618"/>
            <a:ext cx="2224421" cy="800131"/>
            <a:chOff x="6932167" y="883782"/>
            <a:chExt cx="535284" cy="800131"/>
          </a:xfrm>
        </p:grpSpPr>
        <p:sp>
          <p:nvSpPr>
            <p:cNvPr id="31" name="Rektangel 30"/>
            <p:cNvSpPr/>
            <p:nvPr/>
          </p:nvSpPr>
          <p:spPr>
            <a:xfrm>
              <a:off x="6932167" y="883782"/>
              <a:ext cx="535284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ktangel 31"/>
            <p:cNvSpPr/>
            <p:nvPr/>
          </p:nvSpPr>
          <p:spPr>
            <a:xfrm>
              <a:off x="6932167" y="883782"/>
              <a:ext cx="535284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smtClean="0"/>
                <a:t> </a:t>
              </a:r>
              <a:r>
                <a:rPr lang="de-DE" sz="1000" kern="1200" dirty="0" err="1" smtClean="0"/>
                <a:t>Kitchen</a:t>
              </a:r>
              <a:r>
                <a:rPr lang="de-DE" sz="1000" kern="1200" dirty="0" smtClean="0"/>
                <a:t> Management</a:t>
              </a:r>
              <a:endParaRPr lang="de-DE" sz="1000" kern="1200" dirty="0"/>
            </a:p>
          </p:txBody>
        </p:sp>
      </p:grpSp>
      <p:sp>
        <p:nvSpPr>
          <p:cNvPr id="23" name="Ellipse 22"/>
          <p:cNvSpPr/>
          <p:nvPr/>
        </p:nvSpPr>
        <p:spPr>
          <a:xfrm>
            <a:off x="7433638" y="4174885"/>
            <a:ext cx="800131" cy="800131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uppe 23"/>
          <p:cNvGrpSpPr/>
          <p:nvPr/>
        </p:nvGrpSpPr>
        <p:grpSpPr>
          <a:xfrm>
            <a:off x="8233769" y="4174885"/>
            <a:ext cx="2385347" cy="800131"/>
            <a:chOff x="6932167" y="1953049"/>
            <a:chExt cx="1890222" cy="800131"/>
          </a:xfrm>
        </p:grpSpPr>
        <p:sp>
          <p:nvSpPr>
            <p:cNvPr id="29" name="Rektangel 28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ktangel 29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err="1" smtClean="0"/>
                <a:t>Accountancy</a:t>
              </a:r>
              <a:r>
                <a:rPr lang="de-DE" sz="1000" kern="1200" dirty="0" smtClean="0"/>
                <a:t>(Business)Management</a:t>
              </a:r>
              <a:endParaRPr lang="de-DE" sz="1000" kern="1200" dirty="0"/>
            </a:p>
          </p:txBody>
        </p:sp>
      </p:grpSp>
      <p:sp>
        <p:nvSpPr>
          <p:cNvPr id="25" name="Ellipse 24"/>
          <p:cNvSpPr/>
          <p:nvPr/>
        </p:nvSpPr>
        <p:spPr>
          <a:xfrm>
            <a:off x="8033737" y="5058667"/>
            <a:ext cx="800131" cy="80013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uppe 25"/>
          <p:cNvGrpSpPr/>
          <p:nvPr/>
        </p:nvGrpSpPr>
        <p:grpSpPr>
          <a:xfrm>
            <a:off x="8833869" y="5058667"/>
            <a:ext cx="2475361" cy="800131"/>
            <a:chOff x="7532266" y="2836831"/>
            <a:chExt cx="608945" cy="800131"/>
          </a:xfrm>
        </p:grpSpPr>
        <p:sp>
          <p:nvSpPr>
            <p:cNvPr id="27" name="Rektangel 26"/>
            <p:cNvSpPr/>
            <p:nvPr/>
          </p:nvSpPr>
          <p:spPr>
            <a:xfrm>
              <a:off x="7532266" y="2836831"/>
              <a:ext cx="608945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ktangel 27"/>
            <p:cNvSpPr/>
            <p:nvPr/>
          </p:nvSpPr>
          <p:spPr>
            <a:xfrm>
              <a:off x="7532266" y="2836831"/>
              <a:ext cx="608945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/>
                <a:t> </a:t>
              </a:r>
              <a:r>
                <a:rPr lang="de-DE" sz="1000" dirty="0" smtClean="0"/>
                <a:t>User Management 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6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 Das Softwareprodukt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14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3.1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de-DE" dirty="0">
                <a:latin typeface="Arvo" panose="02000000000000000000" pitchFamily="2" charset="0"/>
              </a:rPr>
              <a:t>Der aktuelle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2751984"/>
            <a:ext cx="10554574" cy="3636511"/>
          </a:xfrm>
        </p:spPr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Erledigt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Prototyp</a:t>
            </a:r>
            <a:endParaRPr lang="de-DE" dirty="0">
              <a:latin typeface="Arvo" panose="02000000000000000000" pitchFamily="2" charset="0"/>
            </a:endParaRP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Business Management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Customer Management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Back-End Tests</a:t>
            </a: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r>
              <a:rPr lang="de-DE" dirty="0" smtClean="0">
                <a:latin typeface="Arvo" panose="02000000000000000000" pitchFamily="2" charset="0"/>
              </a:rPr>
              <a:t>Zu erledigen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Front-End für Management</a:t>
            </a:r>
          </a:p>
          <a:p>
            <a:pPr lvl="1"/>
            <a:r>
              <a:rPr lang="de-DE" dirty="0" err="1" smtClean="0">
                <a:latin typeface="Arvo" panose="02000000000000000000" pitchFamily="2" charset="0"/>
              </a:rPr>
              <a:t>Accountancy</a:t>
            </a:r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15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3.2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de-DE" dirty="0" smtClean="0">
                <a:latin typeface="Arvo" panose="02000000000000000000" pitchFamily="2" charset="0"/>
              </a:rPr>
              <a:t>Fazit und weiteres Vorgehen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16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Gliederung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0734"/>
          </a:xfrm>
        </p:spPr>
        <p:txBody>
          <a:bodyPr anchor="t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Organisation des Projektes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Zusammenarbeit in der Gruppe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latin typeface="Arvo" panose="02000000000000000000" pitchFamily="2" charset="0"/>
              </a:rPr>
              <a:t>Aufgabenaufteilung und </a:t>
            </a:r>
            <a:r>
              <a:rPr lang="de-DE" dirty="0" smtClean="0">
                <a:latin typeface="Arvo" panose="02000000000000000000" pitchFamily="2" charset="0"/>
              </a:rPr>
              <a:t>Planung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Aufgabenstellung und Zielsetzung</a:t>
            </a:r>
          </a:p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Der Entwicklungsprozess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Verwendete Tools und Frameworks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objektorientierte Analyse</a:t>
            </a:r>
          </a:p>
          <a:p>
            <a:pPr lvl="1">
              <a:buFont typeface="+mj-lt"/>
              <a:buAutoNum type="arabicPeriod"/>
            </a:pPr>
            <a:r>
              <a:rPr lang="en-GB" dirty="0" smtClean="0">
                <a:latin typeface="Arvo" panose="02000000000000000000" pitchFamily="2" charset="0"/>
              </a:rPr>
              <a:t>Prototyping </a:t>
            </a:r>
            <a:r>
              <a:rPr lang="de-DE" dirty="0" smtClean="0">
                <a:latin typeface="Arvo" panose="02000000000000000000" pitchFamily="2" charset="0"/>
              </a:rPr>
              <a:t>und Implementierung</a:t>
            </a:r>
          </a:p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Das Softwareprodukt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Der aktuelle Stand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Fazit und weiteres Vorgehen</a:t>
            </a:r>
          </a:p>
          <a:p>
            <a:pPr>
              <a:buFont typeface="+mj-lt"/>
              <a:buAutoNum type="arabicPeriod"/>
            </a:pPr>
            <a:endParaRPr lang="de-DE" dirty="0" smtClean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2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Die Organisation </a:t>
            </a:r>
            <a:r>
              <a:rPr lang="de-DE" dirty="0"/>
              <a:t>des </a:t>
            </a:r>
            <a:r>
              <a:rPr lang="de-DE" dirty="0" smtClean="0"/>
              <a:t>Projektes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/>
              <a:t>02/12/15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1.1	Die Zusammenarbeit </a:t>
            </a:r>
            <a:r>
              <a:rPr lang="de-DE" dirty="0">
                <a:latin typeface="Arvo" panose="02000000000000000000" pitchFamily="2" charset="0"/>
              </a:rPr>
              <a:t>in der Gruppe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6979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EF1-DA22-40C6-9AD0-FF209F1D8741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4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1.2	</a:t>
            </a:r>
            <a:r>
              <a:rPr lang="de-DE" dirty="0" smtClean="0">
                <a:latin typeface="Arvo" panose="02000000000000000000" pitchFamily="2" charset="0"/>
              </a:rPr>
              <a:t>Aufgabenaufteilung und </a:t>
            </a:r>
            <a:r>
              <a:rPr lang="de-DE" dirty="0" smtClean="0">
                <a:latin typeface="Arvo" panose="02000000000000000000" pitchFamily="2" charset="0"/>
              </a:rPr>
              <a:t>Planung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Front-End</a:t>
            </a:r>
          </a:p>
          <a:p>
            <a:r>
              <a:rPr lang="de-DE" dirty="0" smtClean="0">
                <a:latin typeface="Arvo" panose="02000000000000000000" pitchFamily="2" charset="0"/>
              </a:rPr>
              <a:t>Back-End </a:t>
            </a:r>
          </a:p>
          <a:p>
            <a:r>
              <a:rPr lang="de-DE" dirty="0" smtClean="0">
                <a:latin typeface="Arvo" panose="02000000000000000000" pitchFamily="2" charset="0"/>
              </a:rPr>
              <a:t>Analyse</a:t>
            </a:r>
          </a:p>
          <a:p>
            <a:r>
              <a:rPr lang="de-DE" dirty="0" smtClean="0">
                <a:latin typeface="Arvo" panose="02000000000000000000" pitchFamily="2" charset="0"/>
              </a:rPr>
              <a:t>Protokollierung</a:t>
            </a:r>
          </a:p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7" name="Avrundet rektangel 6"/>
          <p:cNvSpPr/>
          <p:nvPr/>
        </p:nvSpPr>
        <p:spPr>
          <a:xfrm>
            <a:off x="7137638" y="2482966"/>
            <a:ext cx="2446309" cy="311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323825" y="2622430"/>
            <a:ext cx="2096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latin typeface="Arvo" panose="02000000000000000000" pitchFamily="2" charset="0"/>
              </a:rPr>
              <a:t>Kommunikation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über</a:t>
            </a:r>
            <a:r>
              <a:rPr lang="nb-NO" dirty="0" smtClean="0">
                <a:latin typeface="Arvo" panose="02000000000000000000" pitchFamily="2" charset="0"/>
              </a:rPr>
              <a:t> Telegram</a:t>
            </a:r>
          </a:p>
          <a:p>
            <a:endParaRPr lang="nb-NO" dirty="0">
              <a:latin typeface="Arvo" panose="02000000000000000000" pitchFamily="2" charset="0"/>
            </a:endParaRPr>
          </a:p>
          <a:p>
            <a:r>
              <a:rPr lang="nb-NO" dirty="0" err="1" smtClean="0">
                <a:latin typeface="Arvo" panose="02000000000000000000" pitchFamily="2" charset="0"/>
              </a:rPr>
              <a:t>Teamtreffen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im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Lernraum</a:t>
            </a:r>
            <a:endParaRPr lang="nb-NO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6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7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8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5155218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7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9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159629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41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00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00" fill="hold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00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00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00" fill="hold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00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700" fill="hold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00" fill="hold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00" fill="hold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00" fill="hold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00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00" fill="hold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00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00" fill="hold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00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00" fill="hold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00" fill="hold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00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700" fill="hold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00" fill="hold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00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00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00" fill="hold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00" fill="hold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00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00" fill="hold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00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700" fill="hold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700" fill="hold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00" fill="hold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700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00" fill="hold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00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00" fill="hold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00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700" fill="hold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8695"/>
              </p:ext>
            </p:extLst>
          </p:nvPr>
        </p:nvGraphicFramePr>
        <p:xfrm>
          <a:off x="214621" y="626533"/>
          <a:ext cx="11762755" cy="725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8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02/12/15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9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95811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3">
      <a:dk1>
        <a:sysClr val="windowText" lastClr="000000"/>
      </a:dk1>
      <a:lt1>
        <a:srgbClr val="3F3F3F"/>
      </a:lt1>
      <a:dk2>
        <a:srgbClr val="FFFFFF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Material Design Lite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TechnischeUniversitätDresedenWide</Template>
  <TotalTime>152</TotalTime>
  <Words>434</Words>
  <Application>Microsoft Office PowerPoint</Application>
  <PresentationFormat>Widescreen</PresentationFormat>
  <Paragraphs>154</Paragraphs>
  <Slides>16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4" baseType="lpstr">
      <vt:lpstr>AngsanaUPC</vt:lpstr>
      <vt:lpstr>Arial</vt:lpstr>
      <vt:lpstr>Arvo</vt:lpstr>
      <vt:lpstr>Calibri</vt:lpstr>
      <vt:lpstr>Roboto</vt:lpstr>
      <vt:lpstr>Roboto Light</vt:lpstr>
      <vt:lpstr>Wingdings 2</vt:lpstr>
      <vt:lpstr>Zitierfähig</vt:lpstr>
      <vt:lpstr>Zwischenpräsentation Softwaretechnologie Praktikum</vt:lpstr>
      <vt:lpstr>Gliederung</vt:lpstr>
      <vt:lpstr>1 Die Organisation des Projektes</vt:lpstr>
      <vt:lpstr>1.1 Die Zusammenarbeit in der Gruppe</vt:lpstr>
      <vt:lpstr>1.2 Aufgabenaufteilung und Planung</vt:lpstr>
      <vt:lpstr>1.3 Aufgabenstellung und Zielsetzung</vt:lpstr>
      <vt:lpstr>1.3 Aufgabenstellung und Zielsetzung</vt:lpstr>
      <vt:lpstr>1.3 Aufgabenstellung und Zielsetzung</vt:lpstr>
      <vt:lpstr>1.3 Aufgabenstellung und Zielsetzung</vt:lpstr>
      <vt:lpstr>2 Der Entwicklungsprozess</vt:lpstr>
      <vt:lpstr>2.1 Verwendete Tools und Frameworks</vt:lpstr>
      <vt:lpstr>2.1 Die  Analyse</vt:lpstr>
      <vt:lpstr>2.3  Prototyping und Implementierung</vt:lpstr>
      <vt:lpstr>3 Das Softwareprodukt</vt:lpstr>
      <vt:lpstr>3.1  Der aktuelle Stand</vt:lpstr>
      <vt:lpstr>3.2  Fazit und weiteres Vorgehen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Alfred Sandvig</cp:lastModifiedBy>
  <cp:revision>30</cp:revision>
  <dcterms:created xsi:type="dcterms:W3CDTF">2015-12-01T00:33:28Z</dcterms:created>
  <dcterms:modified xsi:type="dcterms:W3CDTF">2015-12-02T15:58:14Z</dcterms:modified>
</cp:coreProperties>
</file>