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6375" autoAdjust="0"/>
  </p:normalViewPr>
  <p:slideViewPr>
    <p:cSldViewPr snapToGrid="0" snapToObjects="1">
      <p:cViewPr varScale="1">
        <p:scale>
          <a:sx n="64" d="100"/>
          <a:sy n="64" d="100"/>
        </p:scale>
        <p:origin x="107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5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5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0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6498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09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5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00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77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6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0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0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3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8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8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13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Building a Simple Calculator in </a:t>
            </a:r>
            <a:r>
              <a:rPr dirty="0" err="1"/>
              <a:t>Tkinter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Python GUI Development with </a:t>
            </a:r>
            <a:r>
              <a:rPr dirty="0" err="1"/>
              <a:t>Tkinter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1EA79-B8A7-4FF7-3F38-E03C0551A6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389" y1="18333" x2="46389" y2="18333"/>
                      </a14:backgroundRemoval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9021" y="4210463"/>
            <a:ext cx="1378870" cy="1378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E0C74-7507-D37F-1AFE-80290680A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210463"/>
            <a:ext cx="1525174" cy="1525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</a:t>
            </a:r>
            <a:r>
              <a:rPr dirty="0" err="1"/>
              <a:t>Tkinter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Tkinter</a:t>
            </a:r>
            <a:r>
              <a:rPr dirty="0"/>
              <a:t> is Python’s built-in GUI library for creating desktop applications.</a:t>
            </a:r>
          </a:p>
          <a:p>
            <a:r>
              <a:rPr dirty="0"/>
              <a:t>- It provides widgets like buttons, labels, text boxes, and grids.</a:t>
            </a:r>
          </a:p>
          <a:p>
            <a:r>
              <a:rPr dirty="0"/>
              <a:t>- This project demonstrates how to build a basic calculator using </a:t>
            </a:r>
            <a:r>
              <a:rPr dirty="0" err="1"/>
              <a:t>Tkinter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Features of the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Graphical User Interface (GUI)</a:t>
            </a:r>
          </a:p>
          <a:p>
            <a:r>
              <a:rPr dirty="0"/>
              <a:t>✅ Buttons for Digits &amp; Operators (0-9, +, -, *, /)</a:t>
            </a:r>
          </a:p>
          <a:p>
            <a:r>
              <a:rPr dirty="0"/>
              <a:t>✅ Clear &amp; Equals (C and =) buttons</a:t>
            </a:r>
          </a:p>
          <a:p>
            <a:r>
              <a:rPr dirty="0"/>
              <a:t>✅ Mathematical expression evaluation using eval()</a:t>
            </a:r>
          </a:p>
          <a:p>
            <a:r>
              <a:rPr dirty="0"/>
              <a:t>✅ Error handling for invalid inputs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Code Structure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- Importing Required Libraries (</a:t>
            </a:r>
            <a:r>
              <a:rPr dirty="0" err="1"/>
              <a:t>tkinter</a:t>
            </a:r>
            <a:r>
              <a:rPr dirty="0"/>
              <a:t>, re)</a:t>
            </a:r>
          </a:p>
          <a:p>
            <a:r>
              <a:rPr dirty="0"/>
              <a:t>- Functions:</a:t>
            </a:r>
          </a:p>
          <a:p>
            <a:r>
              <a:rPr dirty="0"/>
              <a:t>  - </a:t>
            </a:r>
            <a:r>
              <a:rPr dirty="0" err="1"/>
              <a:t>get_digit</a:t>
            </a:r>
            <a:r>
              <a:rPr dirty="0"/>
              <a:t>(digit): Updates label with clicked number/operator</a:t>
            </a:r>
          </a:p>
          <a:p>
            <a:r>
              <a:rPr dirty="0"/>
              <a:t>  - clear(): Clears the display</a:t>
            </a:r>
          </a:p>
          <a:p>
            <a:r>
              <a:rPr dirty="0"/>
              <a:t>  - calculate(): Evaluates expression safely</a:t>
            </a:r>
          </a:p>
          <a:p>
            <a:r>
              <a:rPr dirty="0"/>
              <a:t>- GUI Layout:</a:t>
            </a:r>
          </a:p>
          <a:p>
            <a:r>
              <a:rPr dirty="0"/>
              <a:t>  - Label for result display</a:t>
            </a:r>
          </a:p>
          <a:p>
            <a:r>
              <a:rPr dirty="0"/>
              <a:t>  - Grid-based arrangement of buttons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Handling User Input &amp;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Safe Input Handling with Regex (re.match)</a:t>
            </a:r>
          </a:p>
          <a:p>
            <a:r>
              <a:t>  if re.match("^[0-9+\-*/().]*$", current):</a:t>
            </a:r>
          </a:p>
          <a:p>
            <a:r>
              <a:t>- Evaluating Mathematical Expressions using eval()</a:t>
            </a:r>
          </a:p>
          <a:p>
            <a:r>
              <a:t>- Error Handling (try-except):</a:t>
            </a:r>
          </a:p>
          <a:p>
            <a:r>
              <a:t>  except Exception:</a:t>
            </a:r>
          </a:p>
          <a:p>
            <a:r>
              <a:t>      result_label.config(text="Error")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Improvements &amp;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📌 Better UI Design:</a:t>
            </a:r>
          </a:p>
          <a:p>
            <a:r>
              <a:rPr dirty="0"/>
              <a:t>   - Use Frame and Grid for better spacing</a:t>
            </a:r>
          </a:p>
          <a:p>
            <a:r>
              <a:rPr dirty="0"/>
              <a:t>   - Different colors for operator buttons</a:t>
            </a:r>
          </a:p>
          <a:p>
            <a:r>
              <a:rPr dirty="0"/>
              <a:t>📌 Add More Features:</a:t>
            </a:r>
          </a:p>
          <a:p>
            <a:r>
              <a:rPr dirty="0"/>
              <a:t>   - Decimal point (.) support</a:t>
            </a:r>
          </a:p>
          <a:p>
            <a:r>
              <a:rPr dirty="0"/>
              <a:t>   - Keyboard input support</a:t>
            </a:r>
          </a:p>
          <a:p>
            <a:r>
              <a:rPr dirty="0"/>
              <a:t>📌 Make it Responsive:</a:t>
            </a:r>
          </a:p>
          <a:p>
            <a:r>
              <a:rPr dirty="0"/>
              <a:t>   - Use </a:t>
            </a:r>
            <a:r>
              <a:rPr dirty="0" err="1"/>
              <a:t>root.resizable</a:t>
            </a:r>
            <a:r>
              <a:rPr dirty="0"/>
              <a:t>(False, False)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D6E6A2F-61E0-38D2-EF1C-18A97333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A390-E5CE-8006-4DDA-ACF8D5E8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GeekforGeek</a:t>
            </a:r>
            <a:r>
              <a:rPr lang="en-US" dirty="0"/>
              <a:t> for </a:t>
            </a:r>
            <a:r>
              <a:rPr lang="en-US" dirty="0" err="1"/>
              <a:t>Tkinter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ChatGPT for Basic knowledge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Youtube</a:t>
            </a:r>
            <a:r>
              <a:rPr lang="en-US" dirty="0"/>
              <a:t> for Layout and button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Online Tutorials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 Documentation and Libraries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78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B9E7-926F-7E85-E5A0-8F65454C0E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25296" y="777874"/>
            <a:ext cx="6931152" cy="4754245"/>
          </a:xfrm>
        </p:spPr>
        <p:txBody>
          <a:bodyPr/>
          <a:lstStyle/>
          <a:p>
            <a:r>
              <a:rPr lang="en-US" dirty="0"/>
              <a:t>Thank you </a:t>
            </a:r>
            <a:br>
              <a:rPr lang="en-IN" dirty="0"/>
            </a:br>
            <a:br>
              <a:rPr lang="en-IN" dirty="0"/>
            </a:br>
            <a:br>
              <a:rPr lang="en-IN" sz="1800" dirty="0"/>
            </a:br>
            <a:r>
              <a:rPr lang="en-IN" sz="1800" dirty="0" err="1"/>
              <a:t>PrEsented</a:t>
            </a:r>
            <a:r>
              <a:rPr lang="en-IN" sz="1800" dirty="0"/>
              <a:t> by </a:t>
            </a:r>
            <a:br>
              <a:rPr lang="en-IN" sz="1800" dirty="0"/>
            </a:br>
            <a:r>
              <a:rPr lang="en-IN" sz="1800" dirty="0"/>
              <a:t>Jyoti Puri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E949E-3DA9-F63C-910F-22A1545B71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389" y1="18333" x2="46389" y2="18333"/>
                      </a14:backgroundRemoval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2565" y="4053858"/>
            <a:ext cx="1378870" cy="137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9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141</TotalTime>
  <Words>301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Rockwell</vt:lpstr>
      <vt:lpstr>Wingdings</vt:lpstr>
      <vt:lpstr>Damask</vt:lpstr>
      <vt:lpstr>Building a Simple Calculator in Tkinter</vt:lpstr>
      <vt:lpstr>Introduction to Tkinter</vt:lpstr>
      <vt:lpstr>Features of the Calculator</vt:lpstr>
      <vt:lpstr>Code Structure Overview</vt:lpstr>
      <vt:lpstr>Handling User Input &amp; Calculation</vt:lpstr>
      <vt:lpstr>Future Improvements &amp; Enhancements</vt:lpstr>
      <vt:lpstr>Source</vt:lpstr>
      <vt:lpstr>Thank you    PrEsented by  Jyoti Puri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Dnyaneshwari</dc:creator>
  <cp:keywords/>
  <dc:description>generated using python-pptx</dc:description>
  <cp:lastModifiedBy>Dnyaneshwari Londhe</cp:lastModifiedBy>
  <cp:revision>7</cp:revision>
  <dcterms:created xsi:type="dcterms:W3CDTF">2013-01-27T09:14:16Z</dcterms:created>
  <dcterms:modified xsi:type="dcterms:W3CDTF">2025-02-16T07:47:33Z</dcterms:modified>
  <cp:category/>
</cp:coreProperties>
</file>