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embeddedFontLst>
    <p:embeddedFont>
      <p:font typeface="Century Gothic" pitchFamily="0" charset="0"/>
      <p:regular r:id="rId14"/>
      <p:bold r:id="rId15"/>
      <p:italic r:id="rId16"/>
      <p:boldItalic r:id="rId17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1763505" val="1050" revOS="4"/>
      <pr:smFileRevision xmlns:pr="smNativeData" xmlns="smNativeData" dt="1681763505" val="0"/>
      <pr:guideOptions xmlns:pr="smNativeData" xmlns="smNativeData" dt="168176350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84" y="39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84" y="39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saw9ZBMAAAAlAAAACwAAAA0AAAAACAcAADgEAAApI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CYwee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p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saw9ZBMAAAAlAAAAZAAAAA0AAAAAkAAAAJAAAACQAAAAk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1pPr>
            <a:lvl2pPr marL="9144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2pPr>
            <a:lvl3pPr marL="13716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3pPr>
            <a:lvl4pPr marL="18288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4pPr>
            <a:lvl5pPr marL="22860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5pPr>
            <a:lvl6pPr marL="27432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6pPr>
            <a:lvl7pPr marL="320040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 cap="none"/>
            </a:lvl7pPr>
            <a:lvl8pPr marL="3657600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 cap="none"/>
            </a:lvl8pPr>
            <a:lvl9pPr marL="4114800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 cap="none"/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-52"/>
        <a:ea typeface="Arial" pitchFamily="2" charset="-52"/>
        <a:cs typeface="Arial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:notes"/>
          <p:cNvSpPr>
            <a:spLocks noGrp="1" noChangeArrowheads="1"/>
            <a:extLst>
              <a:ext uri="smNativeData">
                <pr:smNativeData xmlns:pr="smNativeData" xmlns="smNativeData" val="SMDATA_15_saw9ZBMAAAAlAAAAZAAAAA0AAAAAkAAAAJAAAACQAAAAk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45;p1:notes"/>
          <p:cNvSpPr>
            <a:spLocks noGrp="1" noChangeArrowheads="1"/>
            <a:extLst>
              <a:ext uri="smNativeData">
                <pr:smNativeData xmlns:pr="smNativeData" xmlns="smNativeData" val="SMDATA_15_saw9ZBMAAAAlAAAACwAAAA0AAAAACAcAADgEAAApIwAAUBk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EeHUJ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p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1;p2:notes"/>
          <p:cNvSpPr>
            <a:spLocks noGrp="1" noChangeArrowheads="1"/>
            <a:extLst>
              <a:ext uri="smNativeData">
                <pr:smNativeData xmlns:pr="smNativeData" xmlns="smNativeData" val="SMDATA_15_saw9ZBMAAAAlAAAAZAAAAA0AAAAAkAAAAJAAAACQAAAAk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52;p2:notes"/>
          <p:cNvSpPr>
            <a:spLocks noGrp="1" noChangeArrowheads="1"/>
            <a:extLst>
              <a:ext uri="smNativeData">
                <pr:smNativeData xmlns:pr="smNativeData" xmlns="smNativeData" val="SMDATA_15_saw9ZBMAAAAlAAAACwAAAA0AAAAACAcAADgEAAApIwAAUBk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p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7;p3:notes"/>
          <p:cNvSpPr>
            <a:spLocks noGrp="1" noChangeArrowheads="1"/>
            <a:extLst>
              <a:ext uri="smNativeData">
                <pr:smNativeData xmlns:pr="smNativeData" xmlns="smNativeData" val="SMDATA_15_saw9ZBMAAAAlAAAAZAAAAA0AAAAAkAAAAJAAAACQAAAAk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58;p3:notes"/>
          <p:cNvSpPr>
            <a:spLocks noGrp="1" noChangeArrowheads="1"/>
            <a:extLst>
              <a:ext uri="smNativeData">
                <pr:smNativeData xmlns:pr="smNativeData" xmlns="smNativeData" val="SMDATA_15_saw9ZBMAAAAlAAAACwAAAA0AAAAACAcAADgEAAApIwAAUBk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Cyhqx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p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;p4:notes"/>
          <p:cNvSpPr>
            <a:spLocks noGrp="1" noChangeArrowheads="1"/>
            <a:extLst>
              <a:ext uri="smNativeData">
                <pr:smNativeData xmlns:pr="smNativeData" xmlns="smNativeData" val="SMDATA_15_saw9ZBMAAAAlAAAAZAAAAA0AAAAAkAAAAJAAAACQAAAAk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67;p4:notes"/>
          <p:cNvSpPr>
            <a:spLocks noGrp="1" noChangeArrowheads="1"/>
            <a:extLst>
              <a:ext uri="smNativeData">
                <pr:smNativeData xmlns:pr="smNativeData" xmlns="smNativeData" val="SMDATA_15_saw9ZBMAAAAlAAAACwAAAA0AAAAACAcAADgEAAApIwAAUBk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EzIr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p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2;p5:notes"/>
          <p:cNvSpPr>
            <a:spLocks noGrp="1" noChangeArrowheads="1"/>
            <a:extLst>
              <a:ext uri="smNativeData">
                <pr:smNativeData xmlns:pr="smNativeData" xmlns="smNativeData" val="SMDATA_15_saw9ZBMAAAAlAAAAZAAAAA0AAAAAkAAAAJAAAACQAAAAk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73;p5:notes"/>
          <p:cNvSpPr>
            <a:spLocks noGrp="1" noChangeArrowheads="1"/>
            <a:extLst>
              <a:ext uri="smNativeData">
                <pr:smNativeData xmlns:pr="smNativeData" xmlns="smNativeData" val="SMDATA_15_saw9ZBMAAAAlAAAACwAAAA0AAAAACAcAADgEAAApIwAAUBk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p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8;p6:notes"/>
          <p:cNvSpPr>
            <a:spLocks noGrp="1" noChangeArrowheads="1"/>
            <a:extLst>
              <a:ext uri="smNativeData">
                <pr:smNativeData xmlns:pr="smNativeData" xmlns="smNativeData" val="SMDATA_15_saw9ZBMAAAAlAAAAZAAAAA0AAAAAkAAAAJAAAACQAAAAk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79;p6:notes"/>
          <p:cNvSpPr>
            <a:spLocks noGrp="1" noChangeArrowheads="1"/>
            <a:extLst>
              <a:ext uri="smNativeData">
                <pr:smNativeData xmlns:pr="smNativeData" xmlns="smNativeData" val="SMDATA_15_saw9ZBMAAAAlAAAACwAAAA0AAAAACAcAADgEAAApIwAAUBk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p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;p7:notes"/>
          <p:cNvSpPr>
            <a:spLocks noGrp="1" noChangeArrowheads="1"/>
            <a:extLst>
              <a:ext uri="smNativeData">
                <pr:smNativeData xmlns:pr="smNativeData" xmlns="smNativeData" val="SMDATA_15_saw9ZBMAAAAlAAAAZAAAAA0AAAAAkAAAAJAAAACQAAAAk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4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185;p7:notes"/>
          <p:cNvSpPr>
            <a:spLocks noGrp="1" noChangeArrowheads="1"/>
            <a:extLst>
              <a:ext uri="smNativeData">
                <pr:smNativeData xmlns:pr="smNativeData" xmlns="smNativeData" val="SMDATA_15_saw9ZBMAAAAlAAAACwAAAA0AAAAACAcAADgEAAApIwAAUBk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HIAAX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pIwAAUBkAABAAAAAmAAAACAAAAAEPAAAAAA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635" cy="3429000"/>
          </a:xfrm>
          <a:custGeom>
            <a:avLst/>
            <a:gdLst/>
            <a:ahLst/>
            <a:cxnLst/>
            <a:rect l="0" t="0" r="4572635" b="3429000"/>
            <a:pathLst>
              <a:path w="4572635" h="3429000" fill="none" extrusionOk="0">
                <a:moveTo>
                  <a:pt x="0" y="0"/>
                </a:moveTo>
                <a:lnTo>
                  <a:pt x="4572635" y="0"/>
                </a:lnTo>
                <a:lnTo>
                  <a:pt x="4572635" y="3429000"/>
                </a:lnTo>
                <a:lnTo>
                  <a:pt x="0" y="3429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;p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OgIAABmPQAAYx0AABAAAAAmAAAACAAAAL2wAAD/HwAA"/>
              </a:ext>
            </a:extLst>
          </p:cNvSpPr>
          <p:nvPr>
            <p:ph type="ctrTitle"/>
          </p:nvPr>
        </p:nvSpPr>
        <p:spPr>
          <a:xfrm>
            <a:off x="1155065" y="1447800"/>
            <a:ext cx="8825865" cy="332930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720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9;p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D+E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GMdAABmPQAAsCIAABAAAAAmAAAACAAAAD2wAAD/HwAA"/>
              </a:ext>
            </a:extLst>
          </p:cNvSpPr>
          <p:nvPr>
            <p:ph type="subTitle" idx="1"/>
          </p:nvPr>
        </p:nvSpPr>
        <p:spPr>
          <a:xfrm>
            <a:off x="1155065" y="4777105"/>
            <a:ext cx="8825865" cy="86169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86D1D8"/>
                </a:solidFill>
              </a:defRPr>
            </a:lvl1pPr>
            <a:lvl2pPr algn="ctr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FFFFFF"/>
                </a:solidFill>
              </a:defRPr>
            </a:lvl2pPr>
            <a:lvl3pPr algn="ctr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FFFFFF"/>
                </a:solidFill>
              </a:defRPr>
            </a:lvl3pPr>
            <a:lvl4pPr algn="ctr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FFFFFF"/>
                </a:solidFill>
              </a:defRPr>
            </a:lvl4pPr>
            <a:lvl5pPr algn="ctr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FFFFFF"/>
                </a:solidFill>
              </a:defRPr>
            </a:lvl5pPr>
            <a:lvl6pPr algn="ctr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FFFFFF"/>
                </a:solidFill>
              </a:defRPr>
            </a:lvl6pPr>
            <a:lvl7pPr algn="ctr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FFFFFF"/>
                </a:solidFill>
              </a:defRPr>
            </a:lvl7pPr>
            <a:lvl8pPr algn="ctr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FFFFFF"/>
                </a:solidFill>
              </a:defRPr>
            </a:lvl8pPr>
            <a:lvl9pPr algn="ctr">
              <a:spcBef>
                <a:spcPts val="1000"/>
              </a:spcBef>
              <a:spcAft>
                <a:spcPts val="0"/>
              </a:spcAft>
              <a:buNone/>
              <a:defRPr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4" name="Google Shape;20;p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N7VMs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21;p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22;p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A179-37C8-2757-86CA-C102EF847094}" type="slidenum">
              <a:rPr lang="ru-ru" cap="none"/>
              <a:t/>
            </a:fld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1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IgdAABmPQAABCEAABAAAAAmAAAACAAAAL2wAAD/HwAA"/>
              </a:ext>
            </a:extLst>
          </p:cNvSpPr>
          <p:nvPr>
            <p:ph type="title"/>
          </p:nvPr>
        </p:nvSpPr>
        <p:spPr>
          <a:xfrm>
            <a:off x="1155065" y="4800600"/>
            <a:ext cx="8825865" cy="5664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2400" b="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76;p18"/>
          <p:cNvSpPr>
            <a:spLocks noGrp="1" noChangeArrowheads="1"/>
            <a:extLst>
              <a:ext uri="smNativeData">
                <pr:smNativeData xmlns:pr="smNativeData" xmlns="smNativeData" val="SMDATA_15_saw9ZBMAAAAlAAAAZQAAAA0AAAAAkAAAAEgAAACQAAAASAAAAAAAAAAAAAAAAAAAAAEAAABQAAAA9E9wsaIGoz8AAAAAAADwv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OgAAAAAAAABQAAAAZAAAAGQAAAAAAAAAy8vLADoAAAAAAAAAUA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GwcAADgEAABmPQAAnRoAABAAAAAmAAAACAAAAAGBAAD//+EB"/>
              </a:ext>
            </a:extLst>
          </p:cNvSpPr>
          <p:nvPr>
            <p:ph type="pic" idx="2"/>
          </p:nvPr>
        </p:nvSpPr>
        <p:spPr>
          <a:xfrm>
            <a:off x="1155065" y="685800"/>
            <a:ext cx="8825865" cy="3640455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>
              <a:srgbClr val="000000">
                <a:alpha val="42000"/>
              </a:srgbClr>
            </a:outerShdw>
          </a:effectLst>
        </p:spPr>
      </p:sp>
      <p:sp>
        <p:nvSpPr>
          <p:cNvPr id="4" name="Google Shape;77;p1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AQhAABlPQAADiQAABAAAAAmAAAACAAAAD2wAAD/HwAA"/>
              </a:ext>
            </a:extLst>
          </p:cNvSpPr>
          <p:nvPr>
            <p:ph idx="1"/>
          </p:nvPr>
        </p:nvSpPr>
        <p:spPr>
          <a:xfrm>
            <a:off x="1155065" y="5367020"/>
            <a:ext cx="8825230" cy="49403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5" name="Google Shape;78;p1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79;p1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80;p1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E78E-C0C8-2711-86CA-3644A9847063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OgIAABmPQAAGBUAABAAAAAmAAAACAAAAD2wAAD/HwAA"/>
              </a:ext>
            </a:extLst>
          </p:cNvSpPr>
          <p:nvPr>
            <p:ph type="title"/>
          </p:nvPr>
        </p:nvSpPr>
        <p:spPr>
          <a:xfrm>
            <a:off x="1155065" y="1447800"/>
            <a:ext cx="8825865" cy="19812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80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83;p1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B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IAWAABmPQAACCUAABAAAAAmAAAACAAAAL2wAAD/HwAA"/>
              </a:ext>
            </a:extLst>
          </p:cNvSpPr>
          <p:nvPr>
            <p:ph idx="1"/>
          </p:nvPr>
        </p:nvSpPr>
        <p:spPr>
          <a:xfrm>
            <a:off x="1155065" y="3657600"/>
            <a:ext cx="8825865" cy="23622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8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4" name="Google Shape;84;p1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85;p1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86;p19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D198-D6C8-2727-86CA-20729F847075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2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AkAAOgIAADlOgAAMxcAABAAAAAmAAAACAAAAD2wAAD/HwAA"/>
              </a:ext>
            </a:extLst>
          </p:cNvSpPr>
          <p:nvPr>
            <p:ph type="title"/>
          </p:nvPr>
        </p:nvSpPr>
        <p:spPr>
          <a:xfrm>
            <a:off x="1574800" y="1447800"/>
            <a:ext cx="7999095" cy="232346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80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89;p2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sAADMXAACoOAAAThkAABAAAAAmAAAACAAAAD2wAAD/HwAA"/>
              </a:ext>
            </a:extLst>
          </p:cNvSpPr>
          <p:nvPr>
            <p:ph idx="1"/>
          </p:nvPr>
        </p:nvSpPr>
        <p:spPr>
          <a:xfrm>
            <a:off x="1930400" y="3771265"/>
            <a:ext cx="7279640" cy="34226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b="0" i="0" cap="small">
                <a:solidFill>
                  <a:srgbClr val="86D1D8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4" name="Google Shape;90;p2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B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MMaAABmPQAAEyUAABAAAAAmAAAACAAAAL2wAAD/HwAA"/>
              </a:ext>
            </a:extLst>
          </p:cNvSpPr>
          <p:nvPr>
            <p:ph idx="2"/>
          </p:nvPr>
        </p:nvSpPr>
        <p:spPr>
          <a:xfrm>
            <a:off x="1155065" y="4350385"/>
            <a:ext cx="8825865" cy="1676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8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5" name="Google Shape;91;p2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92;p2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93;p2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FAE8-A6C8-270C-86CA-5059B4847005}" type="slidenum">
              <a:rPr lang="ru-ru" cap="none"/>
              <a:t>‹#›</a:t>
            </a:fld>
          </a:p>
        </p:txBody>
      </p:sp>
      <p:sp>
        <p:nvSpPr>
          <p:cNvPr id="8" name="Google Shape;94;p20"/>
          <p:cNvSpPr>
            <a:extLst>
              <a:ext uri="smNativeData">
                <pr:smNativeData xmlns:pr="smNativeData" xmlns="smNativeData" val="SMDATA_15_saw9ZBMAAAAlAAAAZAAAAE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wUAAPoFAAB1CgAAGBIAABAgAAAmAAAACAAAAP//////////"/>
              </a:ext>
            </a:extLst>
          </p:cNvSpPr>
          <p:nvPr/>
        </p:nvSpPr>
        <p:spPr>
          <a:xfrm>
            <a:off x="898525" y="971550"/>
            <a:ext cx="801370" cy="1969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200" cap="none">
                <a:solidFill>
                  <a:srgbClr val="86D1D8"/>
                </a:solidFill>
              </a:rPr>
              <a:t>“</a:t>
            </a:r>
          </a:p>
        </p:txBody>
      </p:sp>
      <p:sp>
        <p:nvSpPr>
          <p:cNvPr id="9" name="Google Shape;95;p20"/>
          <p:cNvSpPr>
            <a:extLst>
              <a:ext uri="smNativeData">
                <pr:smNativeData xmlns:pr="smNativeData" xmlns="smNativeData" val="SMDATA_15_saw9ZBMAAAAlAAAAZAAAAE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jkAABQQAABVPgAAMhwAABAgAAAmAAAACAAAAP//////////"/>
              </a:ext>
            </a:extLst>
          </p:cNvSpPr>
          <p:nvPr/>
        </p:nvSpPr>
        <p:spPr>
          <a:xfrm>
            <a:off x="9330690" y="2613660"/>
            <a:ext cx="802005" cy="1969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200" cap="none">
                <a:solidFill>
                  <a:srgbClr val="86D1D8"/>
                </a:solidFill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2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DgTAABmPQAAYx0AABAAAAAmAAAACAAAAL2wAAD/HwAA"/>
              </a:ext>
            </a:extLst>
          </p:cNvSpPr>
          <p:nvPr>
            <p:ph type="title"/>
          </p:nvPr>
        </p:nvSpPr>
        <p:spPr>
          <a:xfrm>
            <a:off x="1155065" y="3124200"/>
            <a:ext cx="8825865" cy="165290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000" b="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98;p2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GMdAABmPQAAriIAABAAAAAmAAAACAAAAD2wAAD/HwAA"/>
              </a:ext>
            </a:extLst>
          </p:cNvSpPr>
          <p:nvPr>
            <p:ph idx="1"/>
          </p:nvPr>
        </p:nvSpPr>
        <p:spPr>
          <a:xfrm>
            <a:off x="1155065" y="4777105"/>
            <a:ext cx="8825865" cy="86042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00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800" cap="none">
                <a:solidFill>
                  <a:srgbClr val="FFFFFF"/>
                </a:solidFill>
              </a:defRPr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600" cap="none">
                <a:solidFill>
                  <a:srgbClr val="FFFFFF"/>
                </a:solidFill>
              </a:defRPr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4" name="Google Shape;99;p2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00;p2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01;p2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AC3E-70C8-275A-86CA-860FE28470D3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QMAAMkCAADUPQAAZws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20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04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QMAADAMAAAGFgAAuw8AABAAAAAmAAAACAAAAL2wAAD/HwAA"/>
              </a:ext>
            </a:extLst>
          </p:cNvSpPr>
          <p:nvPr>
            <p:ph idx="1"/>
          </p:nvPr>
        </p:nvSpPr>
        <p:spPr>
          <a:xfrm>
            <a:off x="633095" y="1981200"/>
            <a:ext cx="2947035" cy="5759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400" b="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4" name="Google Shape;105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AQAAGgQAAAGFgAAfSYAABAAAAAmAAAACAAAAD2wAAD/HwAA"/>
              </a:ext>
            </a:extLst>
          </p:cNvSpPr>
          <p:nvPr>
            <p:ph idx="2"/>
          </p:nvPr>
        </p:nvSpPr>
        <p:spPr>
          <a:xfrm>
            <a:off x="652780" y="2667000"/>
            <a:ext cx="2927350" cy="358965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5" name="Google Shape;106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BcAADAMAAD0KQAAuw8AABAAAAAmAAAACAAAAL2wAAD/HwAA"/>
              </a:ext>
            </a:extLst>
          </p:cNvSpPr>
          <p:nvPr>
            <p:ph idx="3"/>
          </p:nvPr>
        </p:nvSpPr>
        <p:spPr>
          <a:xfrm>
            <a:off x="3883660" y="1981200"/>
            <a:ext cx="2936240" cy="5759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400" b="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6" name="Google Shape;107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xcAAGgQAAD0KQAAfSYAABAAAAAmAAAACAAAAD2wAAD/HwAA"/>
              </a:ext>
            </a:extLst>
          </p:cNvSpPr>
          <p:nvPr>
            <p:ph idx="4"/>
          </p:nvPr>
        </p:nvSpPr>
        <p:spPr>
          <a:xfrm>
            <a:off x="3872865" y="2667000"/>
            <a:ext cx="2947035" cy="358965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7" name="Google Shape;108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CsAADAMAADePQAAuw8AABAAAAAmAAAACAAAAL2wAAD/HwAA"/>
              </a:ext>
            </a:extLst>
          </p:cNvSpPr>
          <p:nvPr>
            <p:ph idx="5"/>
          </p:nvPr>
        </p:nvSpPr>
        <p:spPr>
          <a:xfrm>
            <a:off x="7124700" y="1981200"/>
            <a:ext cx="2932430" cy="5759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400" b="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8" name="Google Shape;109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CsAAGgQAADePQAAfSYAABAAAAAmAAAACAAAAD2wAAD/HwAA"/>
              </a:ext>
            </a:extLst>
          </p:cNvSpPr>
          <p:nvPr>
            <p:ph idx="6"/>
          </p:nvPr>
        </p:nvSpPr>
        <p:spPr>
          <a:xfrm>
            <a:off x="7124700" y="2667000"/>
            <a:ext cx="2932430" cy="358965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cxnSp>
        <p:nvCxnSpPr>
          <p:cNvPr id="9" name="Google Shape;110;p22"/>
          <p:cNvCxnSpPr>
            <a:extLst>
              <a:ext uri="smNativeData">
                <pr:smNativeData xmlns:pr="smNativeData" xmlns="smNativeData" val="SMDATA_15_saw9ZBMAAAAlAAAADQAAAA0AAAAAkAAAAEgAAACQAAAASAAAAAAAAAAAAAAAAAAAAAEAAABQAAAAAAAAAAAA8L8AAAAAAAAAAAAAAAAAAP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IbR2AAU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8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IbR2AB/f38AAAAAA8zMzADAwP8Af39/AAAAAAAAAAAAAAAAAAAAAAAAAAAAIQAAABgAAAAUAAAA7BYAACANAADsFgAAgCUAABAAAAAmAAAACAAAAP//////////"/>
              </a:ext>
            </a:extLst>
          </p:cNvCxnSpPr>
          <p:nvPr/>
        </p:nvCxnSpPr>
        <p:spPr>
          <a:xfrm>
            <a:off x="3726180" y="2133600"/>
            <a:ext cx="12700" cy="3962400"/>
          </a:xfrm>
          <a:prstGeom prst="straightConnector1">
            <a:avLst/>
          </a:prstGeom>
          <a:noFill/>
          <a:ln w="12700" cap="flat" cmpd="sng" algn="ctr">
            <a:solidFill>
              <a:srgbClr val="86D1D8">
                <a:alpha val="4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" name="Google Shape;111;p22"/>
          <p:cNvCxnSpPr>
            <a:extLst>
              <a:ext uri="smNativeData">
                <pr:smNativeData xmlns:pr="smNativeData" xmlns="smNativeData" val="SMDATA_15_saw9ZBMAAAAlAAAADQAAAA0AAAAAkAAAAEgAAACQAAAASAAAAAAAAAAAAAAAAAAAAAEAAABQAAAAAAAAAAAA8L8AAAAAAAAAAAAAAAAAAP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IbR2AAU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8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IbR2AB/f38AAAAAA8zMzADAwP8Af39/AAAAAAAAAAAAAAAAAAAAAAAAAAAAIQAAABgAAAAUAAAA1CoAACANAADUKgAAhyUAABAAAAAmAAAACAAAAP//////////"/>
              </a:ext>
            </a:extLst>
          </p:cNvCxnSpPr>
          <p:nvPr/>
        </p:nvCxnSpPr>
        <p:spPr>
          <a:xfrm>
            <a:off x="6962140" y="2133600"/>
            <a:ext cx="12700" cy="3966845"/>
          </a:xfrm>
          <a:prstGeom prst="straightConnector1">
            <a:avLst/>
          </a:prstGeom>
          <a:noFill/>
          <a:ln w="12700" cap="flat" cmpd="sng" algn="ctr">
            <a:solidFill>
              <a:srgbClr val="86D1D8">
                <a:alpha val="40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1" name="Google Shape;112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2" name="Google Shape;113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3" name="Google Shape;114;p2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F5E9-A7C8-2703-86CA-5156BB847004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QMAAMkCAADUPQAAZws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20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17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AQAACYaAAAaFgAAsh0AABAAAAAmAAAACAAAAL2wAAD/HwAA"/>
              </a:ext>
            </a:extLst>
          </p:cNvSpPr>
          <p:nvPr>
            <p:ph idx="1"/>
          </p:nvPr>
        </p:nvSpPr>
        <p:spPr>
          <a:xfrm>
            <a:off x="652780" y="4250690"/>
            <a:ext cx="2940050" cy="57658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400" b="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4" name="Google Shape;118;p23"/>
          <p:cNvSpPr>
            <a:spLocks noGrp="1" noChangeArrowheads="1"/>
            <a:extLst>
              <a:ext uri="smNativeData">
                <pr:smNativeData xmlns:pr="smNativeData" xmlns="smNativeData" val="SMDATA_15_saw9ZBMAAAAlAAAAZQAAAA0AAAAAkAAAAEgAAACQAAAASAAAAAAAAAAAAAAAAAAAAAEAAABQAAAA9E9wsaIGoz8AAAAAAADwv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OgAAAAAAAABQAAAAZAAAAGQAAAAAAAAAy8vLADoAAAAAAAAAUA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BAQAAJgNAAAaFgAA+BYAABAAAAAmAAAACAAAAAGBAAD//+EB"/>
              </a:ext>
            </a:extLst>
          </p:cNvSpPr>
          <p:nvPr>
            <p:ph type="pic" idx="2"/>
          </p:nvPr>
        </p:nvSpPr>
        <p:spPr>
          <a:xfrm>
            <a:off x="652780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>
              <a:srgbClr val="000000">
                <a:alpha val="42000"/>
              </a:srgbClr>
            </a:outerShdw>
          </a:effectLst>
        </p:spPr>
      </p:sp>
      <p:sp>
        <p:nvSpPr>
          <p:cNvPr id="5" name="Google Shape;119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AQAALIdAAAaFgAAwCEAABAAAAAmAAAACAAAAD2wAAD/HwAA"/>
              </a:ext>
            </a:extLst>
          </p:cNvSpPr>
          <p:nvPr>
            <p:ph idx="3"/>
          </p:nvPr>
        </p:nvSpPr>
        <p:spPr>
          <a:xfrm>
            <a:off x="652780" y="4827270"/>
            <a:ext cx="2940050" cy="65913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6" name="Google Shape;120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RcAACYaAAD0KQAAsh0AABAAAAAmAAAACAAAAL2wAAD/HwAA"/>
              </a:ext>
            </a:extLst>
          </p:cNvSpPr>
          <p:nvPr>
            <p:ph idx="4"/>
          </p:nvPr>
        </p:nvSpPr>
        <p:spPr>
          <a:xfrm>
            <a:off x="3889375" y="4250690"/>
            <a:ext cx="2930525" cy="57658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400" b="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7" name="Google Shape;121;p23"/>
          <p:cNvSpPr>
            <a:spLocks noGrp="1" noChangeArrowheads="1"/>
            <a:extLst>
              <a:ext uri="smNativeData">
                <pr:smNativeData xmlns:pr="smNativeData" xmlns="smNativeData" val="SMDATA_15_saw9ZBMAAAAlAAAAZQAAAA0AAAAAkAAAAEgAAACQAAAASAAAAAAAAAAAAAAAAAAAAAEAAABQAAAA9E9wsaIGoz8AAAAAAADwv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OgAAAAAAAABQAAAAZAAAAGQAAAAAAAAAy8vLADoAAAAAAAAAUA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7RcAAJgNAAD0KQAA+BYAABAAAAAmAAAACAAAAAGBAAD//+EB"/>
              </a:ext>
            </a:extLst>
          </p:cNvSpPr>
          <p:nvPr>
            <p:ph type="pic" idx="5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>
              <a:srgbClr val="000000">
                <a:alpha val="42000"/>
              </a:srgbClr>
            </a:outerShdw>
          </a:effectLst>
        </p:spPr>
      </p:sp>
      <p:sp>
        <p:nvSpPr>
          <p:cNvPr id="8" name="Google Shape;122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xcAALIdAAD4KQAAwCEAABAAAAAmAAAACAAAAD2wAAD/HwAA"/>
              </a:ext>
            </a:extLst>
          </p:cNvSpPr>
          <p:nvPr>
            <p:ph idx="6"/>
          </p:nvPr>
        </p:nvSpPr>
        <p:spPr>
          <a:xfrm>
            <a:off x="3888105" y="4827270"/>
            <a:ext cx="2934335" cy="65913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9" name="Google Shape;123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CsAACYaAADePQAAsh0AABAAAAAmAAAACAAAAL2wAAD/HwAA"/>
              </a:ext>
            </a:extLst>
          </p:cNvSpPr>
          <p:nvPr>
            <p:ph idx="7"/>
          </p:nvPr>
        </p:nvSpPr>
        <p:spPr>
          <a:xfrm>
            <a:off x="7124700" y="4250690"/>
            <a:ext cx="2932430" cy="57658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400" b="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10" name="Google Shape;124;p23"/>
          <p:cNvSpPr>
            <a:spLocks noGrp="1" noChangeArrowheads="1"/>
            <a:extLst>
              <a:ext uri="smNativeData">
                <pr:smNativeData xmlns:pr="smNativeData" xmlns="smNativeData" val="SMDATA_15_saw9ZBMAAAAlAAAAZQAAAA0AAAAAkAAAAEgAAACQAAAASAAAAAAAAAAAAAAAAAAAAAEAAABQAAAA9E9wsaIGoz8AAAAAAADwv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OgAAAAAAAABQAAAAZAAAAGQAAAAAAAAAy8vLADoAAAAAAAAAUA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1CsAAJgNAADdPQAA+BYAABAAAAAmAAAACAAAAAGBAAD//+EB"/>
              </a:ext>
            </a:extLst>
          </p:cNvSpPr>
          <p:nvPr>
            <p:ph type="pic" idx="8"/>
          </p:nvPr>
        </p:nvSpPr>
        <p:spPr>
          <a:xfrm>
            <a:off x="7124700" y="2209800"/>
            <a:ext cx="293179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>
              <a:srgbClr val="000000">
                <a:alpha val="42000"/>
              </a:srgbClr>
            </a:outerShdw>
          </a:effectLst>
        </p:spPr>
      </p:sp>
      <p:sp>
        <p:nvSpPr>
          <p:cNvPr id="11" name="Google Shape;125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1CsAALIdAADjPQAAwCEAABAAAAAmAAAACAAAAD2wAAD/HwAA"/>
              </a:ext>
            </a:extLst>
          </p:cNvSpPr>
          <p:nvPr>
            <p:ph idx="9"/>
          </p:nvPr>
        </p:nvSpPr>
        <p:spPr>
          <a:xfrm>
            <a:off x="7124700" y="4827270"/>
            <a:ext cx="2935605" cy="65913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cxnSp>
        <p:nvCxnSpPr>
          <p:cNvPr id="12" name="Google Shape;126;p23"/>
          <p:cNvCxnSpPr>
            <a:extLst>
              <a:ext uri="smNativeData">
                <pr:smNativeData xmlns:pr="smNativeData" xmlns="smNativeData" val="SMDATA_15_saw9ZBMAAAAlAAAADQAAAA0AAAAAkAAAAEgAAACQAAAASAAAAAAAAAAAAAAAAAAAAAEAAABQAAAAAAAAAAAA8L8AAAAAAAAAAAAAAAAAAP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IbR2AAU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IyEmuIeAAAAaAAAAAAAAAAAAAAAAAAAAAAAAAAAAAAAECcAABAnAAAAAAAAAAAAAAAAAAAAAAAAAAAAAAAAAAA8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IbR2AB/f38AAAAAA8zMzADAwP8Af39/AAAAAAAAAAAAAAAAAAAAAAAAAAAAIQAAABgAAAAUAAAA7BYAACANAADsFgAAgCUAABAAAAAmAAAACAAAAP//////////"/>
              </a:ext>
            </a:extLst>
          </p:cNvCxnSpPr>
          <p:nvPr/>
        </p:nvCxnSpPr>
        <p:spPr>
          <a:xfrm>
            <a:off x="3726180" y="2133600"/>
            <a:ext cx="12700" cy="3962400"/>
          </a:xfrm>
          <a:prstGeom prst="straightConnector1">
            <a:avLst/>
          </a:prstGeom>
          <a:noFill/>
          <a:ln w="12700" cap="flat" cmpd="sng" algn="ctr">
            <a:solidFill>
              <a:srgbClr val="86D1D8">
                <a:alpha val="4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" name="Google Shape;127;p23"/>
          <p:cNvCxnSpPr>
            <a:extLst>
              <a:ext uri="smNativeData">
                <pr:smNativeData xmlns:pr="smNativeData" xmlns="smNativeData" val="SMDATA_15_saw9ZBMAAAAlAAAADQAAAA0AAAAAkAAAAEgAAACQAAAASAAAAAAAAAAAAAAAAAAAAAEAAABQAAAAAAAAAAAA8L8AAAAAAAAAAAAAAAAAAP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BAAAAAAAAAIbR2AAUAAAAAQAAACMAAAAjAAAAIwAAAB4AAAAAAAAASwAAAEsAAAAAAAAASwAAAEs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ILLIYkeAAAAaAAAAAAAAAAAAAAAAAAAAAAAAAAAAAAAECcAABAnAAAAAAAAAAAAAAAAAAAAAAAAAAAAAAAAAAA8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IbR2AB/f38AAAAAA8zMzADAwP8Af39/AAAAAAAAAAAAAAAAAAAAAAAAAAAAIQAAABgAAAAUAAAA1CoAACANAADUKgAAhyUAABAAAAAmAAAACAAAAP//////////"/>
              </a:ext>
            </a:extLst>
          </p:cNvCxnSpPr>
          <p:nvPr/>
        </p:nvCxnSpPr>
        <p:spPr>
          <a:xfrm>
            <a:off x="6962140" y="2133600"/>
            <a:ext cx="12700" cy="3966845"/>
          </a:xfrm>
          <a:prstGeom prst="straightConnector1">
            <a:avLst/>
          </a:prstGeom>
          <a:noFill/>
          <a:ln w="12700" cap="flat" cmpd="sng" algn="ctr">
            <a:solidFill>
              <a:srgbClr val="86D1D8">
                <a:alpha val="40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14" name="Google Shape;128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5" name="Google Shape;129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16" name="Google Shape;130;p2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87C0-8EC8-2771-86CA-7824C984702D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2;p2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QMAAMkCAADUPQAAZws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33;p2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YAAKEMAADTPQAAcCYAABAAAAAmAAAACAAAADyyAAD/HwAA"/>
              </a:ext>
            </a:extLst>
          </p:cNvSpPr>
          <p:nvPr>
            <p:ph idx="1"/>
          </p:nvPr>
        </p:nvSpPr>
        <p:spPr>
          <a:xfrm rot="5400000">
            <a:off x="3478530" y="-322580"/>
            <a:ext cx="4195445" cy="894715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1pPr>
            <a:lvl2pPr marL="9144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2pPr>
            <a:lvl3pPr marL="13716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3pPr>
            <a:lvl4pPr marL="18288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4pPr>
            <a:lvl5pPr marL="22860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5pPr>
            <a:lvl6pPr marL="2743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6pPr>
            <a:lvl7pPr marL="32004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7pPr>
            <a:lvl8pPr marL="36576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8pPr>
            <a:lvl9pPr marL="41148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9pPr>
          </a:lstStyle>
          <a:p>
            <a:pPr/>
          </a:p>
        </p:txBody>
      </p:sp>
      <p:sp>
        <p:nvSpPr>
          <p:cNvPr id="4" name="Google Shape;134;p2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35;p2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36;p2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E7F1-BFC8-2711-86CA-4944A984701C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2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FTMAAKYCAADePQAAfSYAABAAAAAmAAAACAAAAL2yAAD/HwAA"/>
              </a:ext>
            </a:extLst>
          </p:cNvSpPr>
          <p:nvPr>
            <p:ph type="title"/>
          </p:nvPr>
        </p:nvSpPr>
        <p:spPr>
          <a:xfrm rot="5400000">
            <a:off x="6267450" y="2466975"/>
            <a:ext cx="5826125" cy="175323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39;p2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AQAAHYFAACuMQAAfCYAABAAAAAmAAAACAAAAD2yAAD/HwAA"/>
              </a:ext>
            </a:extLst>
          </p:cNvSpPr>
          <p:nvPr>
            <p:ph idx="1"/>
          </p:nvPr>
        </p:nvSpPr>
        <p:spPr>
          <a:xfrm rot="5400000">
            <a:off x="1680210" y="-139700"/>
            <a:ext cx="5368290" cy="742315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1pPr>
            <a:lvl2pPr marL="9144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2pPr>
            <a:lvl3pPr marL="13716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3pPr>
            <a:lvl4pPr marL="18288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4pPr>
            <a:lvl5pPr marL="22860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5pPr>
            <a:lvl6pPr marL="2743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6pPr>
            <a:lvl7pPr marL="32004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7pPr>
            <a:lvl8pPr marL="36576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8pPr>
            <a:lvl9pPr marL="41148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9pPr>
          </a:lstStyle>
          <a:p>
            <a:pPr/>
          </a:p>
        </p:txBody>
      </p:sp>
      <p:sp>
        <p:nvSpPr>
          <p:cNvPr id="4" name="Google Shape;140;p2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141;p2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142;p2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BCA0-EEC8-274A-86CA-181FF284704D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p1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QMAAMkCAADUPQAAZws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5;p1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YAAKEMAADTPQAAcCYAABAAAAAmAAAACAAAADywAAD/HwAA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1pPr>
            <a:lvl2pPr marL="9144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2pPr>
            <a:lvl3pPr marL="13716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3pPr>
            <a:lvl4pPr marL="18288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4pPr>
            <a:lvl5pPr marL="22860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5pPr>
            <a:lvl6pPr marL="2743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6pPr>
            <a:lvl7pPr marL="32004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7pPr>
            <a:lvl8pPr marL="36576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8pPr>
            <a:lvl9pPr marL="41148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lvl9pPr>
          </a:lstStyle>
          <a:p>
            <a:pPr/>
          </a:p>
        </p:txBody>
      </p:sp>
      <p:sp>
        <p:nvSpPr>
          <p:cNvPr id="4" name="Google Shape;26;p1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27;p1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28;p10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E814-5AC8-271E-86CA-AC4BA68470F9}" type="slidenum">
              <a:rPr lang="ru-ru" cap="none"/>
              <a:t/>
            </a:fld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1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JsRAABmPQAAYx0AABAAAAAmAAAACAAAAL2wAAD/HwAA"/>
              </a:ext>
            </a:extLst>
          </p:cNvSpPr>
          <p:nvPr>
            <p:ph type="title"/>
          </p:nvPr>
        </p:nvSpPr>
        <p:spPr>
          <a:xfrm>
            <a:off x="1155065" y="2861945"/>
            <a:ext cx="8825865" cy="19151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4000" b="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1;p1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GMdAABmPQAAriIAABAAAAAmAAAACAAAAD2wAAD/HwAA"/>
              </a:ext>
            </a:extLst>
          </p:cNvSpPr>
          <p:nvPr>
            <p:ph idx="1"/>
          </p:nvPr>
        </p:nvSpPr>
        <p:spPr>
          <a:xfrm>
            <a:off x="1155065" y="4777105"/>
            <a:ext cx="8825865" cy="86042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00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800" cap="none">
                <a:solidFill>
                  <a:srgbClr val="FFFFFF"/>
                </a:solidFill>
              </a:defRPr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600" cap="none">
                <a:solidFill>
                  <a:srgbClr val="FFFFFF"/>
                </a:solidFill>
              </a:defRPr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400" cap="none">
                <a:solidFill>
                  <a:srgbClr val="FFFFFF"/>
                </a:solidFill>
              </a:defRPr>
            </a:lvl9pPr>
          </a:lstStyle>
          <a:p>
            <a:pPr/>
          </a:p>
        </p:txBody>
      </p:sp>
      <p:sp>
        <p:nvSpPr>
          <p:cNvPr id="4" name="Google Shape;32;p1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33;p1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34;p1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D300-4EC8-2725-86CA-B8709D8470ED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1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QMAAMkCAADUPQAAZws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7;p1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YAAK0MAADVIQAAfSYAABAAAAAmAAAACAAAAD2wAAD/HwAA"/>
              </a:ext>
            </a:extLst>
          </p:cNvSpPr>
          <p:nvPr>
            <p:ph idx="1"/>
          </p:nvPr>
        </p:nvSpPr>
        <p:spPr>
          <a:xfrm>
            <a:off x="1102995" y="2060575"/>
            <a:ext cx="4396740" cy="41960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 cap="none"/>
            </a:lvl1pPr>
            <a:lvl2pPr marL="914400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 cap="none"/>
            </a:lvl2pPr>
            <a:lvl3pPr marL="13716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3pPr>
            <a:lvl4pPr marL="18288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4pPr>
            <a:lvl5pPr marL="22860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5pPr>
            <a:lvl6pPr marL="27432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6pPr>
            <a:lvl7pPr marL="32004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7pPr>
            <a:lvl8pPr marL="36576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8pPr>
            <a:lvl9pPr marL="41148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9pPr>
          </a:lstStyle>
          <a:p>
            <a:pPr/>
          </a:p>
        </p:txBody>
      </p:sp>
      <p:sp>
        <p:nvSpPr>
          <p:cNvPr id="4" name="Google Shape;38;p1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IAAKYMAADUPQAAfCYAABAAAAAmAAAACAAAAD2wAAD/HwAA"/>
              </a:ext>
            </a:extLst>
          </p:cNvSpPr>
          <p:nvPr>
            <p:ph idx="2"/>
          </p:nvPr>
        </p:nvSpPr>
        <p:spPr>
          <a:xfrm>
            <a:off x="5654675" y="2056130"/>
            <a:ext cx="4396105" cy="419989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 cap="none"/>
            </a:lvl1pPr>
            <a:lvl2pPr marL="914400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 cap="none"/>
            </a:lvl2pPr>
            <a:lvl3pPr marL="13716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3pPr>
            <a:lvl4pPr marL="18288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4pPr>
            <a:lvl5pPr marL="22860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5pPr>
            <a:lvl6pPr marL="27432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6pPr>
            <a:lvl7pPr marL="32004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7pPr>
            <a:lvl8pPr marL="36576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8pPr>
            <a:lvl9pPr marL="41148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9pPr>
          </a:lstStyle>
          <a:p>
            <a:pPr/>
          </a:p>
        </p:txBody>
      </p:sp>
      <p:sp>
        <p:nvSpPr>
          <p:cNvPr id="5" name="Google Shape;39;p1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40;p1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41;p1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BB98-D6C8-274D-86CA-2018F5847075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;p1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QMAAMkCAADUPQAAZws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4;p1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gYAALgLAADVIQAAQw8AABAAAAAmAAAACAAAAL2wAAD/HwAA"/>
              </a:ext>
            </a:extLst>
          </p:cNvSpPr>
          <p:nvPr>
            <p:ph idx="1"/>
          </p:nvPr>
        </p:nvSpPr>
        <p:spPr>
          <a:xfrm>
            <a:off x="1103630" y="1905000"/>
            <a:ext cx="4396105" cy="5759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400" b="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4" name="Google Shape;45;p1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YAAHgPAADVIQAAfSYAABAAAAAmAAAACAAAAD2wAAD/HwAA"/>
              </a:ext>
            </a:extLst>
          </p:cNvSpPr>
          <p:nvPr>
            <p:ph idx="2"/>
          </p:nvPr>
        </p:nvSpPr>
        <p:spPr>
          <a:xfrm>
            <a:off x="1102995" y="2514600"/>
            <a:ext cx="4396740" cy="374205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 cap="none"/>
            </a:lvl1pPr>
            <a:lvl2pPr marL="914400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 cap="none"/>
            </a:lvl2pPr>
            <a:lvl3pPr marL="13716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3pPr>
            <a:lvl4pPr marL="18288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4pPr>
            <a:lvl5pPr marL="22860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5pPr>
            <a:lvl6pPr marL="27432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6pPr>
            <a:lvl7pPr marL="32004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7pPr>
            <a:lvl8pPr marL="36576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8pPr>
            <a:lvl9pPr marL="41148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9pPr>
          </a:lstStyle>
          <a:p>
            <a:pPr/>
          </a:p>
        </p:txBody>
      </p:sp>
      <p:sp>
        <p:nvSpPr>
          <p:cNvPr id="5" name="Google Shape;46;p1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IAALgLAADUPQAAQw8AABAAAAAmAAAACAAAAL2wAAD/HwAA"/>
              </a:ext>
            </a:extLst>
          </p:cNvSpPr>
          <p:nvPr>
            <p:ph idx="3"/>
          </p:nvPr>
        </p:nvSpPr>
        <p:spPr>
          <a:xfrm>
            <a:off x="5654675" y="1905000"/>
            <a:ext cx="4396105" cy="5759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2400" b="0" cap="none">
                <a:solidFill>
                  <a:srgbClr val="86D1D8"/>
                </a:solidFill>
              </a:defRPr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1600" b="1" cap="none"/>
            </a:lvl9pPr>
          </a:lstStyle>
          <a:p>
            <a:pPr/>
          </a:p>
        </p:txBody>
      </p:sp>
      <p:sp>
        <p:nvSpPr>
          <p:cNvPr id="6" name="Google Shape;47;p1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SIAAHgPAADUPQAAfSYAABAAAAAmAAAACAAAAD2wAAD/HwAA"/>
              </a:ext>
            </a:extLst>
          </p:cNvSpPr>
          <p:nvPr>
            <p:ph idx="4"/>
          </p:nvPr>
        </p:nvSpPr>
        <p:spPr>
          <a:xfrm>
            <a:off x="5654675" y="2514600"/>
            <a:ext cx="4396105" cy="374205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 cap="none"/>
            </a:lvl1pPr>
            <a:lvl2pPr marL="914400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 cap="none"/>
            </a:lvl2pPr>
            <a:lvl3pPr marL="13716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3pPr>
            <a:lvl4pPr marL="18288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4pPr>
            <a:lvl5pPr marL="22860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5pPr>
            <a:lvl6pPr marL="27432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6pPr>
            <a:lvl7pPr marL="32004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7pPr>
            <a:lvl8pPr marL="36576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8pPr>
            <a:lvl9pPr marL="4114800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 cap="none"/>
            </a:lvl9pPr>
          </a:lstStyle>
          <a:p>
            <a:pPr/>
          </a:p>
        </p:txBody>
      </p:sp>
      <p:sp>
        <p:nvSpPr>
          <p:cNvPr id="7" name="Google Shape;48;p1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8" name="Google Shape;49;p1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9" name="Google Shape;50;p1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DGpX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F26D-23C8-2704-86CA-D551BC847080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QMAAMkCAADUPQAAZws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3;p1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54;p1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5" name="Google Shape;55;p1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IhRBQ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DC64-2AC8-272A-86CA-DC7F92847089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1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58;p1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4" name="Google Shape;59;p1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D35A-14C8-2725-86CA-E2709D8470B7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6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GDK0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OgIAAAHHAAA0BEAABAAAAAmAAAACAAAAL2wAAD/HwAA"/>
              </a:ext>
            </a:extLst>
          </p:cNvSpPr>
          <p:nvPr>
            <p:ph type="title"/>
          </p:nvPr>
        </p:nvSpPr>
        <p:spPr>
          <a:xfrm>
            <a:off x="1155065" y="1447800"/>
            <a:ext cx="3401060" cy="14478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2400" b="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2;p16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B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x0AAOgIAABmPQAACCUAABAAAAAmAAAACAAAAL2wAAD/HwAA"/>
              </a:ext>
            </a:extLst>
          </p:cNvSpPr>
          <p:nvPr>
            <p:ph idx="1"/>
          </p:nvPr>
        </p:nvSpPr>
        <p:spPr>
          <a:xfrm>
            <a:off x="4784725" y="1447800"/>
            <a:ext cx="5196205" cy="4572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45720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 cap="none"/>
            </a:lvl1pPr>
            <a:lvl2pPr marL="91440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 cap="none"/>
            </a:lvl2pPr>
            <a:lvl3pPr marL="1371600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 cap="none"/>
            </a:lvl3pPr>
            <a:lvl4pPr marL="18288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4pPr>
            <a:lvl5pPr marL="22860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5pPr>
            <a:lvl6pPr marL="27432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6pPr>
            <a:lvl7pPr marL="32004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7pPr>
            <a:lvl8pPr marL="36576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8pPr>
            <a:lvl9pPr marL="4114800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 cap="none"/>
            </a:lvl9pPr>
          </a:lstStyle>
          <a:p>
            <a:pPr/>
          </a:p>
        </p:txBody>
      </p:sp>
      <p:sp>
        <p:nvSpPr>
          <p:cNvPr id="4" name="Google Shape;63;p16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EATAAAHHAAAECUAABAAAAAmAAAACAAAAD2wAAD/HwAA"/>
              </a:ext>
            </a:extLst>
          </p:cNvSpPr>
          <p:nvPr>
            <p:ph idx="2"/>
          </p:nvPr>
        </p:nvSpPr>
        <p:spPr>
          <a:xfrm>
            <a:off x="1155065" y="3129280"/>
            <a:ext cx="3401060" cy="2895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5" name="Google Shape;64;p16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65;p16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MkgR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66;p16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E5B4-FAC8-2713-86CA-0C46AB847059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8;p17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cAAGgLAABuJgAAGBUAABAAAAAmAAAACAAAAL2wAAD/HwAA"/>
              </a:ext>
            </a:extLst>
          </p:cNvSpPr>
          <p:nvPr>
            <p:ph type="title"/>
          </p:nvPr>
        </p:nvSpPr>
        <p:spPr>
          <a:xfrm>
            <a:off x="1153795" y="1854200"/>
            <a:ext cx="5093335" cy="157480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  <a:defRPr sz="3600" b="0" cap="none"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69;p17"/>
          <p:cNvSpPr>
            <a:spLocks noGrp="1" noChangeArrowheads="1"/>
            <a:extLst>
              <a:ext uri="smNativeData">
                <pr:smNativeData xmlns:pr="smNativeData" xmlns="smNativeData" val="SMDATA_15_saw9ZBMAAAAlAAAAZQAAAA0AAAAAkAAAAEgAAACQAAAASAAAAAAAAAAAAAAAAAAAAAEAAABQAAAA9E9wsaIGoz8AAAAAAADwv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AAAAAAAAAAAEAAAAAAAAAOgAAAAAAAABQAAAAZAAAAGQAAAAAAAAAy8vLADoAAAAAAAAAUA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MvLywDAwP8Af39/AAAAAAAAAAAAAAAAAAAAAAAAAAAAIQAAABgAAAAUAAAAwCoAAAgHAABwPgAAKCMAABAAAAAmAAAACAAAAAGBAAD//+EB"/>
              </a:ext>
            </a:extLst>
          </p:cNvSpPr>
          <p:nvPr>
            <p:ph type="pic" idx="2"/>
          </p:nvPr>
        </p:nvSpPr>
        <p:spPr>
          <a:xfrm>
            <a:off x="6949440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>
              <a:srgbClr val="000000">
                <a:alpha val="42000"/>
              </a:srgbClr>
            </a:outerShdw>
          </a:effectLst>
        </p:spPr>
      </p:sp>
      <p:sp>
        <p:nvSpPr>
          <p:cNvPr id="4" name="Google Shape;70;p17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KS773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wcAAIAWAABjJgAA8B4AABAAAAAmAAAACAAAAD2wAAD/HwAA"/>
              </a:ext>
            </a:extLst>
          </p:cNvSpPr>
          <p:nvPr>
            <p:ph idx="1"/>
          </p:nvPr>
        </p:nvSpPr>
        <p:spPr>
          <a:xfrm>
            <a:off x="1155065" y="3657600"/>
            <a:ext cx="5085080" cy="1371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spcBef>
                <a:spcPts val="100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spcBef>
                <a:spcPts val="100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spcBef>
                <a:spcPts val="10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spcBef>
                <a:spcPts val="1000"/>
              </a:spcBef>
              <a:spcAft>
                <a:spcPts val="0"/>
              </a:spcAft>
              <a:buNone/>
              <a:defRPr sz="900" cap="none"/>
            </a:lvl9pPr>
          </a:lstStyle>
          <a:p>
            <a:pPr/>
          </a:p>
        </p:txBody>
      </p:sp>
      <p:sp>
        <p:nvSpPr>
          <p:cNvPr id="5" name="Google Shape;71;p17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IfRFn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6" name="Google Shape;72;p17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spcAft>
                <a:spcPts val="0"/>
              </a:spcAft>
              <a:buNone/>
            </a:lvl1pPr>
            <a:lvl2pPr algn="l">
              <a:spcBef>
                <a:spcPts val="0"/>
              </a:spcBef>
              <a:spcAft>
                <a:spcPts val="0"/>
              </a:spcAft>
              <a:buNone/>
            </a:lvl2pPr>
            <a:lvl3pPr algn="l">
              <a:spcBef>
                <a:spcPts val="0"/>
              </a:spcBef>
              <a:spcAft>
                <a:spcPts val="0"/>
              </a:spcAft>
              <a:buNone/>
            </a:lvl3pPr>
            <a:lvl4pPr algn="l">
              <a:spcBef>
                <a:spcPts val="0"/>
              </a:spcBef>
              <a:spcAft>
                <a:spcPts val="0"/>
              </a:spcAft>
              <a:buNone/>
            </a:lvl4pPr>
            <a:lvl5pPr algn="l">
              <a:spcBef>
                <a:spcPts val="0"/>
              </a:spcBef>
              <a:spcAft>
                <a:spcPts val="0"/>
              </a:spcAft>
              <a:buNone/>
            </a:lvl5pPr>
            <a:lvl6pPr algn="l">
              <a:spcBef>
                <a:spcPts val="0"/>
              </a:spcBef>
              <a:spcAft>
                <a:spcPts val="0"/>
              </a:spcAft>
              <a:buNone/>
            </a:lvl6pPr>
            <a:lvl7pPr algn="l">
              <a:spcBef>
                <a:spcPts val="0"/>
              </a:spcBef>
              <a:spcAft>
                <a:spcPts val="0"/>
              </a:spcAft>
              <a:buNone/>
            </a:lvl7pPr>
            <a:lvl8pPr algn="l">
              <a:spcBef>
                <a:spcPts val="0"/>
              </a:spcBef>
              <a:spcAft>
                <a:spcPts val="0"/>
              </a:spcAft>
              <a:buNone/>
            </a:lvl8pPr>
            <a:lvl9pPr algn="l"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7" name="Google Shape;73;p17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 algn="ctr">
              <a:spcBef>
                <a:spcPts val="0"/>
              </a:spcBef>
              <a:buNone/>
            </a:lvl1pPr>
            <a:lvl2pPr marL="0" indent="0" algn="ctr">
              <a:spcBef>
                <a:spcPts val="0"/>
              </a:spcBef>
              <a:buNone/>
            </a:lvl2pPr>
            <a:lvl3pPr marL="0" indent="0" algn="ctr">
              <a:spcBef>
                <a:spcPts val="0"/>
              </a:spcBef>
              <a:buNone/>
            </a:lvl3pPr>
            <a:lvl4pPr marL="0" indent="0" algn="ctr">
              <a:spcBef>
                <a:spcPts val="0"/>
              </a:spcBef>
              <a:buNone/>
            </a:lvl4pPr>
            <a:lvl5pPr marL="0" indent="0" algn="ctr">
              <a:spcBef>
                <a:spcPts val="0"/>
              </a:spcBef>
              <a:buNone/>
            </a:lvl5pPr>
            <a:lvl6pPr marL="0" indent="0" algn="ctr">
              <a:spcBef>
                <a:spcPts val="0"/>
              </a:spcBef>
              <a:buNone/>
            </a:lvl6pPr>
            <a:lvl7pPr marL="0" indent="0" algn="ctr">
              <a:spcBef>
                <a:spcPts val="0"/>
              </a:spcBef>
              <a:buNone/>
            </a:lvl7pPr>
            <a:lvl8pPr marL="0" indent="0" algn="ctr">
              <a:spcBef>
                <a:spcPts val="0"/>
              </a:spcBef>
              <a:buNone/>
            </a:lvl8pPr>
            <a:lvl9pPr marL="0" indent="0" algn="ctr">
              <a:spcBef>
                <a:spcPts val="0"/>
              </a:spcBef>
              <a:buNone/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EA77-39C8-271C-86CA-CF49A484709A}" type="slidenum">
              <a:rPr lang="ru-ru" cap="none"/>
              <a:t>‹#›</a:t>
            </a:fld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17.xml"/><Relationship Id="rId2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6;p8"/>
          <p:cNvPicPr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QEAAAAAAAAAAAAAAAAAAAAAAABkAAAAZAAAAAAAAAAjAAAABAAAAGQAAAAXAAAAFAAAAAAAAAAAAAAA/38AAP9/AAAAAAAACQAAAAQAAABVv7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AAAAABsEAAA1RgAADAqAAAQAAAAJgAAAAgAAAD//////////w=="/>
              </a:ext>
            </a:extLst>
          </p:cNvPicPr>
          <p:nvPr/>
        </p:nvPicPr>
        <p:blipFill>
          <a:blip r:embed="rId2"/>
          <a:srcRect l="3610" t="0" r="0" b="0"/>
          <a:stretch>
            <a:fillRect/>
          </a:stretch>
        </p:blipFill>
        <p:spPr>
          <a:xfrm>
            <a:off x="0" y="2669540"/>
            <a:ext cx="4036695" cy="41884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Google Shape;7;p8"/>
          <p:cNvPicPr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7A0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AAAAADLEQAAXQkAAFggAAAQAAAAJgAAAAgAAAD//////////w=="/>
              </a:ext>
            </a:extLst>
          </p:cNvPicPr>
          <p:nvPr/>
        </p:nvPicPr>
        <p:blipFill>
          <a:blip r:embed="rId3"/>
          <a:srcRect l="35640" t="0" r="0" b="0"/>
          <a:stretch>
            <a:fillRect/>
          </a:stretch>
        </p:blipFill>
        <p:spPr>
          <a:xfrm>
            <a:off x="0" y="2892425"/>
            <a:ext cx="1522095" cy="23653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Google Shape;8;p8"/>
          <p:cNvSpPr>
            <a:extLst>
              <a:ext uri="smNativeData">
                <pr:smNativeData xmlns:pr="smNativeData" xmlns="smNativeData" val="SMDATA_15_saw9ZBMAAAAlAAAAZgAAAA0AAAAAkAAAAJAAAACQAAAAkAAAAAAAAAABAAAAAAAAAAEAAABQAAAAAAAAAAAA8D8AAAAAAADwPwAAAAAAAOA/AAAAAAAA4D8AAAAAAADgPwAAAAAAAOA/AAAAAAAA4D8AAAAAAADgPwAAAAAAAOA/AAAAAAAA4D8CAAAAjAAAAAEAAAAGAAAATLnDAEy5wwBkAAAAXwAAAAAAAAAAAAAAAAAAAAAAAAAAAAAAeAAAAAEAAABAAAAAnf///53///8AAAAAAAAAAAIAAABBAAAATLnDACAAAABMucM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F5kX2Q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LnDAEy5wwBMucMATLnDAAAAAAAAAAAAAAAAAAAAAAAAAAAAAAAAAAAAAAJ/f38AHlFVA8zMzADAwP8Af39/AAAAAAAAAAAAAAAAAAAAAAAAAAAAIQAAABgAAAAUAAAA9TQAAFAKAABNRgAAqBsAABAAAAAmAAAACAAAAP//////////"/>
              </a:ext>
            </a:extLst>
          </p:cNvSpPr>
          <p:nvPr/>
        </p:nvSpPr>
        <p:spPr>
          <a:xfrm>
            <a:off x="8608695" y="1676400"/>
            <a:ext cx="2819400" cy="2819400"/>
          </a:xfrm>
          <a:prstGeom prst="ellipse">
            <a:avLst/>
          </a:prstGeom>
          <a:gradFill flip="none" rotWithShape="0">
            <a:gsLst>
              <a:gs pos="0">
                <a:srgbClr val="4CB9C3">
                  <a:alpha val="0"/>
                </a:srgbClr>
              </a:gs>
              <a:gs pos="68000">
                <a:srgbClr val="4CB9C3">
                  <a:alpha val="0"/>
                </a:srgbClr>
              </a:gs>
              <a:gs pos="35000">
                <a:srgbClr val="4CB9C3">
                  <a:alpha val="5000"/>
                </a:srgbClr>
              </a:gs>
              <a:gs pos="100000">
                <a:srgbClr val="4CB9C3">
                  <a:alpha val="6000"/>
                </a:srgbClr>
              </a:gs>
            </a:gsLst>
            <a:path path="circle">
              <a:fillToRect l="500" t="500" r="99500" b="99500"/>
            </a:path>
            <a:tileRect/>
          </a:gra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Google Shape;9;p8"/>
          <p:cNvPicPr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EELAAAAAAAAAAAAAAAAAABkAAAAZAAAAAAAAAAjAAAABAAAAGQAAAAXAAAAFAAAAAAAAAAAAAAA/38AAP9/AAAAAAAACQAAAAQAAABbtshU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DUxAAAAAAAAEzsAAAUHAAAQAAAAJgAAAAgAAAD//////////w=="/>
              </a:ext>
            </a:extLst>
          </p:cNvPicPr>
          <p:nvPr/>
        </p:nvPicPr>
        <p:blipFill>
          <a:blip r:embed="rId4"/>
          <a:srcRect l="0" t="28810" r="0" b="0"/>
          <a:stretch>
            <a:fillRect/>
          </a:stretch>
        </p:blipFill>
        <p:spPr>
          <a:xfrm>
            <a:off x="7999095" y="0"/>
            <a:ext cx="1604010" cy="11410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Google Shape;10;p8"/>
          <p:cNvPicPr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HAk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PE0AACAJQAADTsAADAqAAAQAAAAJgAAAAgAAAD//////////w=="/>
              </a:ext>
            </a:extLst>
          </p:cNvPicPr>
          <p:nvPr/>
        </p:nvPicPr>
        <p:blipFill>
          <a:blip r:embed="rId5"/>
          <a:srcRect l="0" t="0" r="0" b="23320"/>
          <a:stretch>
            <a:fillRect/>
          </a:stretch>
        </p:blipFill>
        <p:spPr>
          <a:xfrm>
            <a:off x="8606155" y="6096000"/>
            <a:ext cx="993140" cy="76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Google Shape;11;p8"/>
          <p:cNvSpPr>
            <a:extLst>
              <a:ext uri="smNativeData">
                <pr:smNativeData xmlns:pr="smNativeData" xmlns="smNativeData" val="SMDATA_15_saw9ZBMAAAAlAAAAZAAAAA0AAAAAkAAAAJAAAACQAAAAkAAAAAAAAAABAAAAAAAAAAEAAABQAAAAAAAAAAAA4D8AAAAAAADgPwAAAAAAAOA/AAAAAAAA4D8AAAAAAADgPwAAAAAAAOA/AAAAAAAA4D8AAAAAAADgPwAAAAAAAOA/AAAAAAAA4D8CAAAAjAAAAAEAAAAAAAAAsBUTD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QAAAAAAAAAHAAAAAAAAAAEAAAAAAAAAOAAAAAAAAAAoAAAAZAAAAGQAAAAAAAAAy8vLADgAAAAAAAAAKAAAAGQAAABkAAAAAAAAABcAAAAUAAAAAAAAAAAAAAD/fwAA/38AAAAAAAAJAAAABAAAAF8AYAAeAAAAaAAAAAAAAAAAAAAAAAAAAAAAAAAAAAAAECcAABAnAAAAAAAAAAAAAAAAAAAAAAAAAAAAAAAAAAAAAAAAAAAAADw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AAAAAMvLywDAwP8Af39/AAAAAAAAAAAAAAAAAAAAAAAAAAAAIQAAABgAAAAUAAAANUAAAAAAAABtRAAACAcAABAAAAAmAAAACAAAAP//////////"/>
              </a:ext>
            </a:extLst>
          </p:cNvSpPr>
          <p:nvPr/>
        </p:nvSpPr>
        <p:spPr>
          <a:xfrm>
            <a:off x="10437495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>
              <a:srgbClr val="000000">
                <a:alpha val="44000"/>
              </a:srgbClr>
            </a:outerShdw>
          </a:effectLst>
        </p:spPr>
        <p:txBody>
          <a:bodyPr vert="horz" wrap="square" lIns="91440" tIns="91440" rIns="91440" bIns="91440" numCol="1" spcCol="215900" anchor="ctr"/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12;p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QMAAMkCAADUPQAAZwsAABAAAAAmAAAACAAAAL2/AAD//8EB"/>
              </a:ext>
            </a:extLst>
          </p:cNvSpPr>
          <p:nvPr>
            <p:ph type="title"/>
          </p:nvPr>
        </p:nvSpPr>
        <p:spPr>
          <a:xfrm>
            <a:off x="645795" y="452755"/>
            <a:ext cx="9404985" cy="1400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4200" b="0" i="0" u="none" strike="noStrike" cap="none">
                <a:solidFill>
                  <a:srgbClr val="EBEBEB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EBEBEB"/>
                </a:solidFill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EBEBEB"/>
                </a:solidFill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EBEBEB"/>
                </a:solidFill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EBEBEB"/>
                </a:solidFill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EBEBEB"/>
                </a:solidFill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EBEBEB"/>
                </a:solidFill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EBEBEB"/>
                </a:solidFill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EBEBEB"/>
                </a:solidFill>
              </a:defRPr>
            </a:lvl9pPr>
          </a:lstStyle>
          <a:p>
            <a:pPr/>
          </a:p>
        </p:txBody>
      </p:sp>
      <p:sp>
        <p:nvSpPr>
          <p:cNvPr id="9" name="Google Shape;13;p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GkAcH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QYAAKEMAADTPQAAcCYAABAAAAAmAAAACAAAAL2/AAD//8EB"/>
              </a:ext>
            </a:extLst>
          </p:cNvSpPr>
          <p:nvPr>
            <p:ph type="body" idx="1"/>
          </p:nvPr>
        </p:nvSpPr>
        <p:spPr>
          <a:xfrm>
            <a:off x="1102995" y="2052955"/>
            <a:ext cx="8947150" cy="4195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33020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 pitchFamily="0" charset="0"/>
              <a:buChar char="►"/>
              <a:defRPr sz="20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914400" marR="0" indent="-32004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 pitchFamily="0" charset="0"/>
              <a:buChar char="►"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1371600" marR="0" indent="-30988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 pitchFamily="0" charset="0"/>
              <a:buChar char="►"/>
              <a:defRPr sz="16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1828800" marR="0" indent="-29972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 pitchFamily="0" charset="0"/>
              <a:buChar char="►"/>
              <a:defRPr sz="14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2286000" marR="0" indent="-29972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 pitchFamily="0" charset="0"/>
              <a:buChar char="►"/>
              <a:defRPr sz="14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2743200" marR="0" indent="-29972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 pitchFamily="0" charset="0"/>
              <a:buChar char="►"/>
              <a:defRPr sz="14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3200400" marR="0" indent="-29972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 pitchFamily="0" charset="0"/>
              <a:buChar char="►"/>
              <a:defRPr sz="14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3657600" marR="0" indent="-29972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 pitchFamily="0" charset="0"/>
              <a:buChar char="►"/>
              <a:defRPr sz="14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4114800" marR="0" indent="-29972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 pitchFamily="0" charset="0"/>
              <a:buChar char="►"/>
              <a:defRPr sz="14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10" name="Google Shape;14;p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G0A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UAAAOgIAAB1QgAAAA8AABAAAAAmAAAACAAAAL2/AAD//8EB"/>
              </a:ext>
            </a:extLst>
          </p:cNvSpPr>
          <p:nvPr>
            <p:ph type="dt" idx="10"/>
          </p:nvPr>
        </p:nvSpPr>
        <p:spPr>
          <a:xfrm rot="5400000">
            <a:off x="10155555" y="1790700"/>
            <a:ext cx="990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11" name="Google Shape;15;p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EIAAOgIAADgQwAApiAAABAAAAAmAAAACAAAAL2/AAD//8EB"/>
              </a:ext>
            </a:extLst>
          </p:cNvSpPr>
          <p:nvPr>
            <p:ph type="ftr" idx="11"/>
          </p:nvPr>
        </p:nvSpPr>
        <p:spPr>
          <a:xfrm rot="5400000">
            <a:off x="8951595" y="3225165"/>
            <a:ext cx="385953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R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/>
          </a:p>
        </p:txBody>
      </p:sp>
      <p:sp>
        <p:nvSpPr>
          <p:cNvPr id="12" name="Google Shape;16;p8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P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z8AANIBAADXRAAAiwYAABAAAAAmAAAACAAAAL2/AAD//8EB"/>
              </a:ext>
            </a:extLst>
          </p:cNvSpPr>
          <p:nvPr>
            <p:ph type="sldNum" idx="12"/>
          </p:nvPr>
        </p:nvSpPr>
        <p:spPr>
          <a:xfrm>
            <a:off x="10352405" y="295910"/>
            <a:ext cx="838200" cy="767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1pPr>
            <a:lvl2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2pPr>
            <a:lvl3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3pPr>
            <a:lvl4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4pPr>
            <a:lvl5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5pPr>
            <a:lvl6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6pPr>
            <a:lvl7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7pPr>
            <a:lvl8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8pPr>
            <a:lvl9pPr marL="0" marR="0" indent="0" algn="ctr">
              <a:spcBef>
                <a:spcPts val="0"/>
              </a:spcBef>
              <a:buNone/>
              <a:defRPr sz="2800" b="0" i="0" u="none" strike="noStrike" cap="none">
                <a:solidFill>
                  <a:srgbClr val="FFFFFF"/>
                </a:solidFill>
                <a:latin typeface="Century Gothic" pitchFamily="0" charset="0"/>
                <a:ea typeface="Arial" pitchFamily="2" charset="-52"/>
                <a:cs typeface="Arial" pitchFamily="2" charset="-52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fld id="{2572C03C-72C8-2736-86CA-84638E8470D1}" type="slidenum">
              <a:rPr lang="ru-ru" cap="none"/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7;p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C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GwcAAOgIAABmPQAAYx0AABAAAAAmAAAACAAAADwwAAD/HwAA"/>
              </a:ext>
            </a:extLst>
          </p:cNvSpPr>
          <p:nvPr>
            <p:ph type="ctr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Индивидуальная работа</a:t>
            </a:r>
          </a:p>
        </p:txBody>
      </p:sp>
      <p:sp>
        <p:nvSpPr>
          <p:cNvPr id="3" name="Google Shape;148;p1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GwcAAGMdAABmPQAAsCIAABAAAAAmAAAACAAAADwwAAD/HwAA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СОРТИРОВКА ВАГОНОВ</a:t>
            </a:r>
          </a:p>
        </p:txBody>
      </p:sp>
      <p:sp>
        <p:nvSpPr>
          <p:cNvPr id="4" name="Google Shape;149;p1"/>
          <p:cNvSpPr>
            <a:extLst>
              <a:ext uri="smNativeData">
                <pr:smNativeData xmlns:pr="smNativeData" xmlns="smNativeData" val="SMDATA_15_saw9ZBMAAAAlAAAAZAAAAE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IDEAAA4kAAAASwAA/icAAAAgAAAmAAAACAAAAP//////////"/>
              </a:ext>
            </a:extLst>
          </p:cNvSpPr>
          <p:nvPr/>
        </p:nvSpPr>
        <p:spPr>
          <a:xfrm>
            <a:off x="7985760" y="5861050"/>
            <a:ext cx="420624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cap="none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rPr>
              <a:t>Работу выполнил:</a:t>
            </a:r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cap="none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rPr>
              <a:t>Доронин Степан Русланович ИТХ-1</a:t>
            </a:r>
            <a:endParaRPr lang="ru-ru" sz="1800" cap="none">
              <a:solidFill>
                <a:srgbClr val="FFFFFF"/>
              </a:solidFill>
              <a:latin typeface="Century Gothic" pitchFamily="0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p2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+QMAAMkCAADUPQAAZws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Описание задачи</a:t>
            </a:r>
          </a:p>
        </p:txBody>
      </p:sp>
      <p:pic>
        <p:nvPicPr>
          <p:cNvPr id="3" name="Google Shape;155;p2"/>
          <p:cNvPicPr>
            <a:picLocks noGrp="1" noChangeArrowheads="1"/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CBgY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OwPAAC0DQAAfTkAAHolAAAQAAAAJgAAAAgAAAABgQAA/x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2588260" y="2227580"/>
            <a:ext cx="6757035" cy="3864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0;p3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+QMAAMkCAADUPQAAZws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cap="none"/>
              <a:t>Методы решения</a:t>
            </a:r>
          </a:p>
        </p:txBody>
      </p:sp>
      <p:pic>
        <p:nvPicPr>
          <p:cNvPr id="3" name="Google Shape;161;p3"/>
          <p:cNvPicPr>
            <a:picLocks noGrp="1" noChangeArrowheads="1"/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BYrAAAOEwAAYkIAABskAAAQAAAAJgAAAAgAAAABgQAA/x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7004050" y="3097530"/>
            <a:ext cx="3787140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62;p3"/>
          <p:cNvPicPr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AsA7M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FUGAAAOEwAAbh4AAOcj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5" y="3097530"/>
            <a:ext cx="3917315" cy="27387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Google Shape;163;p3"/>
          <p:cNvSpPr>
            <a:extLst>
              <a:ext uri="smNativeData">
                <pr:smNativeData xmlns:pr="smNativeData" xmlns="smNativeData" val="SMDATA_15_saw9ZBMAAAAlAAAAZAAAAE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ag4AAGAPAABYFgAAphEAABAgAAAmAAAACAAAAP//////////"/>
              </a:ext>
            </a:extLst>
          </p:cNvSpPr>
          <p:nvPr/>
        </p:nvSpPr>
        <p:spPr>
          <a:xfrm>
            <a:off x="2343150" y="2499360"/>
            <a:ext cx="128905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cap="none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rPr>
              <a:t>Очередь</a:t>
            </a:r>
          </a:p>
        </p:txBody>
      </p:sp>
      <p:sp>
        <p:nvSpPr>
          <p:cNvPr id="6" name="Google Shape;164;p3"/>
          <p:cNvSpPr>
            <a:extLst>
              <a:ext uri="smNativeData">
                <pr:smNativeData xmlns:pr="smNativeData" xmlns="smNativeData" val="SMDATA_15_saw9ZBMAAAAlAAAAZAAAAE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vDMAAGAPAAC8OQAAphEAABAgAAAmAAAACAAAAP//////////"/>
              </a:ext>
            </a:extLst>
          </p:cNvSpPr>
          <p:nvPr/>
        </p:nvSpPr>
        <p:spPr>
          <a:xfrm>
            <a:off x="8409940" y="2499360"/>
            <a:ext cx="97536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cap="none">
                <a:solidFill>
                  <a:srgbClr val="FFFFFF"/>
                </a:solidFill>
                <a:latin typeface="Century Gothic" pitchFamily="0" charset="0"/>
                <a:ea typeface="Century Gothic" pitchFamily="0" charset="0"/>
                <a:cs typeface="Century Gothic" pitchFamily="0" charset="0"/>
              </a:rPr>
              <a:t>Стек</a:t>
            </a:r>
            <a:endParaRPr sz="1800" cap="none">
              <a:solidFill>
                <a:srgbClr val="FFFFFF"/>
              </a:solidFill>
              <a:latin typeface="Century Gothic" pitchFamily="0" charset="0"/>
              <a:ea typeface="Century Gothic" pitchFamily="0" charset="0"/>
              <a:cs typeface="Century Gothic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4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+QMAAMkCAADUPQAAZws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Google Shape;170;p4"/>
          <p:cNvPicPr>
            <a:picLocks noGrp="1" noChangeArrowheads="1"/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AMKLU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AAAAAAAAAAAAEsAADAqAAAQAAAAJgAAAAgAAAABgQAA/x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5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+QMAAMkCAADUPQAAZws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Google Shape;176;p5"/>
          <p:cNvPicPr>
            <a:picLocks noGrp="1" noChangeArrowheads="1"/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AAAAAAAAAAAAEsAADAqAAAQAAAAJgAAAAgAAAABgQAA/x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1;p6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OM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+QMAAMkCAADUPQAAZws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Google Shape;182;p6"/>
          <p:cNvPicPr>
            <a:picLocks noGrp="1" noChangeArrowheads="1"/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Bo7irF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AAAAAAAAAAAAEsAADAqAAAQAAAAJgAAAAgAAAABgQAA/x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7;p7"/>
          <p:cNvSpPr>
            <a:spLocks noGrp="1" noChangeArrowheads="1"/>
            <a:extLst>
              <a:ext uri="smNativeData">
                <pr:smNativeData xmlns:pr="smNativeData" xmlns="smNativeData" val="SMDATA_15_saw9ZBMAAAAlAAAAZA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BUTBf///wEAAAAAAAAAAAAAAAAAAAAAAAAAAAAAAAAAAAAAAAAAAAAAAAJ/f38AHlFVA8zMzADAwP8Af39/AAAAAAAAAAAAAAAAAAAAAAAAAAAAIQAAABgAAAAUAAAA+QMAAMkCAADUPQAAZws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Google Shape;188;p7"/>
          <p:cNvPicPr>
            <a:picLocks noGrp="1" noChangeArrowheads="1"/>
            <a:extLst>
              <a:ext uri="smNativeData">
                <pr:smNativeData xmlns:pr="smNativeData" xmlns="smNativeData" val="SMDATA_17_saw9ZBMAAAAlAAAAEQAAAA0AAAAAkAAAAEgAAACQAAAASAAAAAAAAAAAAAAAAAAAAAEAAABQAAAAAAAAAAAA4D8AAAAAAADgPwAAAAAAAOA/AAAAAAAA4D8AAAAAAADgPwAAAAAAAOA/AAAAAAAA4D8AAAAAAADgPwAAAAAAAOA/AAAAAAAA4D8CAAAAjAAAAAAAAAAAAAAAsBUT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eUVUKAAAAACgAAAAoAAAAZAAAAGQAAAAAAAAAzMzMAAAAAABQAAAAUAAAAGQAAABkAAAAAAAAAAcAAAA4AAAAAAAAAAAAAAAAAAAA////AAAAAAAAAAAAAAAAAAAAAAAAAAAAAAAAAAAAAABkAAAAZAAAAAAAAAAjAAAABAAAAGQAAAAXAAAAFAAAAAAAAAAAAAAA/38AAP9/AAAAAAAACQAAAAQAAAAjzAGW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AVEwX///8BAAAAAAAAAAAAAAAAAAAAAAAAAAAAAAAAAAAAAAAAAAAAAAACf39/AB5RVQPMzMwAwMD/AH9/fwAAAAAAAAAAAAAAAAD///8AAAAAACEAAAAYAAAAFAAAAAAAAAAAAAAAAEsAADAqAAAQAAAAJgAAAAgAAAABgQAA/x8AAA=="/>
              </a:ext>
            </a:extLst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saw9ZAEAAAAFAAAA/f///wEAAAAKAAAAAAAAAAAAAAAAAAAAAA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BEBEB"/>
      </a:dk2>
      <a:lt2>
        <a:srgbClr val="1E5155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BEBEB"/>
        </a:dk2>
        <a:lt2>
          <a:srgbClr val="1E5155"/>
        </a:lt2>
        <a:accent1>
          <a:srgbClr val="B01513"/>
        </a:accent1>
        <a:accent2>
          <a:srgbClr val="EA6312"/>
        </a:accent2>
        <a:accent3>
          <a:srgbClr val="E6B729"/>
        </a:accent3>
        <a:accent4>
          <a:srgbClr val="6AAC90"/>
        </a:accent4>
        <a:accent5>
          <a:srgbClr val="54849A"/>
        </a:accent5>
        <a:accent6>
          <a:srgbClr val="9E5E9B"/>
        </a:accent6>
        <a:hlink>
          <a:srgbClr val="58C1BA"/>
        </a:hlink>
        <a:folHlink>
          <a:srgbClr val="9DFF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IQ</dc:creator>
  <cp:keywords/>
  <dc:description/>
  <cp:lastModifiedBy>Step</cp:lastModifiedBy>
  <cp:revision>0</cp:revision>
  <dcterms:created xsi:type="dcterms:W3CDTF">2023-04-13T11:52:03Z</dcterms:created>
  <dcterms:modified xsi:type="dcterms:W3CDTF">2023-04-17T20:31:45Z</dcterms:modified>
</cp:coreProperties>
</file>