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EFB36-F1CD-4FB0-B20F-3AB72984A015}" v="378" dt="2022-12-07T12:37:5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6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5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23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05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76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15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3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36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4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9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3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7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6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534" y="704333"/>
            <a:ext cx="10817489" cy="3291934"/>
          </a:xfrm>
        </p:spPr>
        <p:txBody>
          <a:bodyPr>
            <a:normAutofit/>
          </a:bodyPr>
          <a:lstStyle/>
          <a:p>
            <a:r>
              <a:rPr lang="ru-RU" dirty="0"/>
              <a:t>Индивидуальное задание   </a:t>
            </a:r>
            <a:br>
              <a:rPr lang="ru-RU" dirty="0"/>
            </a:br>
            <a:r>
              <a:rPr lang="ru-RU" dirty="0"/>
              <a:t>по теме</a:t>
            </a:r>
            <a:br>
              <a:rPr lang="ru-RU" dirty="0"/>
            </a:br>
            <a:r>
              <a:rPr lang="ru-RU" dirty="0"/>
              <a:t> "Длинная арифметика"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06131" y="5620908"/>
            <a:ext cx="6987645" cy="1388534"/>
          </a:xfrm>
        </p:spPr>
        <p:txBody>
          <a:bodyPr/>
          <a:lstStyle/>
          <a:p>
            <a:pPr algn="l"/>
            <a:r>
              <a:rPr lang="ru-RU" b="1" cap="all" dirty="0">
                <a:solidFill>
                  <a:srgbClr val="00B0F0"/>
                </a:solidFill>
                <a:ea typeface="+mn-lt"/>
                <a:cs typeface="+mn-lt"/>
              </a:rPr>
              <a:t>РАБОТУ ВЫПОЛНИЛ: СТУДЕНТ 1-ГО   ИКНТ, ГРУППА итх-1,</a:t>
            </a:r>
            <a:r>
              <a:rPr lang="en-US" b="1" cap="all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b="1" cap="all" dirty="0" err="1">
                <a:solidFill>
                  <a:srgbClr val="00B0F0"/>
                </a:solidFill>
                <a:ea typeface="+mn-lt"/>
                <a:cs typeface="+mn-lt"/>
              </a:rPr>
              <a:t>Доронин</a:t>
            </a:r>
            <a:r>
              <a:rPr lang="en-US" b="1" cap="all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b="1" cap="all" dirty="0" err="1">
                <a:solidFill>
                  <a:srgbClr val="00B0F0"/>
                </a:solidFill>
                <a:ea typeface="+mn-lt"/>
                <a:cs typeface="+mn-lt"/>
              </a:rPr>
              <a:t>Степан</a:t>
            </a:r>
            <a:endParaRPr lang="ru-RU" b="1" cap="all" dirty="0">
              <a:solidFill>
                <a:srgbClr val="00B0F0"/>
              </a:solidFill>
              <a:ea typeface="+mn-lt"/>
              <a:cs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09419-7574-D6EB-CC7E-C06E411A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296B36-CE2F-5A56-9FF5-9F03922E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76" y="2221301"/>
            <a:ext cx="8854148" cy="253473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Составить программу перевода длинного числа из шестнадцатеричной системы счисления в десятичную.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8314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DC1C8-97E9-5647-E93D-4A7A39DC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Подзадачи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2B15E-2FB5-018D-BDE5-0A379C1F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84" y="216379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1) Преобразовать длинное число</a:t>
            </a:r>
          </a:p>
          <a:p>
            <a:pPr marL="0" indent="0">
              <a:buNone/>
            </a:pPr>
            <a:r>
              <a:rPr lang="ru-RU" sz="3200" dirty="0"/>
              <a:t>2) Сделать проверку введённого числа</a:t>
            </a:r>
          </a:p>
          <a:p>
            <a:pPr marL="0" indent="0">
              <a:buNone/>
            </a:pPr>
            <a:r>
              <a:rPr lang="ru-RU" sz="3200" dirty="0"/>
              <a:t>3) Используя алгоритм перевода числа из 16сс в 10сс выполнить задачу</a:t>
            </a:r>
          </a:p>
          <a:p>
            <a:pPr marL="0" indent="0">
              <a:buNone/>
            </a:pPr>
            <a:r>
              <a:rPr lang="ru-RU" sz="3200" dirty="0"/>
              <a:t>4) Сделать вывод числа в 10сс</a:t>
            </a:r>
          </a:p>
        </p:txBody>
      </p:sp>
    </p:spTree>
    <p:extLst>
      <p:ext uri="{BB962C8B-B14F-4D97-AF65-F5344CB8AC3E}">
        <p14:creationId xmlns:p14="http://schemas.microsoft.com/office/powerpoint/2010/main" val="25865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B0E53-F68F-0C94-6D1E-5E71E315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915" y="685800"/>
            <a:ext cx="10018713" cy="1752599"/>
          </a:xfrm>
        </p:spPr>
        <p:txBody>
          <a:bodyPr/>
          <a:lstStyle/>
          <a:p>
            <a:pPr algn="l"/>
            <a:r>
              <a:rPr lang="ru-RU" sz="6000" dirty="0">
                <a:ea typeface="+mj-lt"/>
                <a:cs typeface="+mj-lt"/>
              </a:rPr>
              <a:t>Алгоритм решения задачи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DB22D-EC64-B56B-D4BB-F3B018F2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0756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1) Число переводим в строку</a:t>
            </a:r>
          </a:p>
          <a:p>
            <a:pPr marL="0" indent="0">
              <a:buNone/>
            </a:pPr>
            <a:r>
              <a:rPr lang="ru-RU" sz="3200" dirty="0"/>
              <a:t>2) Используя </a:t>
            </a:r>
            <a:r>
              <a:rPr lang="ru-RU" sz="3200" dirty="0" err="1"/>
              <a:t>ascii</a:t>
            </a:r>
            <a:r>
              <a:rPr lang="ru-RU" sz="3200" dirty="0"/>
              <a:t> код делаем проверку</a:t>
            </a:r>
          </a:p>
          <a:p>
            <a:pPr marL="0" indent="0">
              <a:buNone/>
            </a:pPr>
            <a:r>
              <a:rPr lang="ru-RU" sz="3200" dirty="0"/>
              <a:t>3) Используя </a:t>
            </a:r>
            <a:r>
              <a:rPr lang="ru-RU" sz="3200" err="1"/>
              <a:t>ascii</a:t>
            </a:r>
            <a:r>
              <a:rPr lang="ru-RU" sz="3200" dirty="0"/>
              <a:t> код и алгоритм перевода из 16сс в 10сс в переменную записываем результат</a:t>
            </a:r>
          </a:p>
          <a:p>
            <a:pPr marL="0" indent="0">
              <a:buNone/>
            </a:pPr>
            <a:r>
              <a:rPr lang="ru-RU" sz="3200" dirty="0"/>
              <a:t>4) Выводим число</a:t>
            </a:r>
          </a:p>
        </p:txBody>
      </p:sp>
    </p:spTree>
    <p:extLst>
      <p:ext uri="{BB962C8B-B14F-4D97-AF65-F5344CB8AC3E}">
        <p14:creationId xmlns:p14="http://schemas.microsoft.com/office/powerpoint/2010/main" val="166745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71C0D-25BF-8B45-EBBC-44583DE8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1" y="685800"/>
            <a:ext cx="9314223" cy="17525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ru-RU" sz="6000" dirty="0">
                <a:ea typeface="+mj-lt"/>
                <a:cs typeface="+mj-lt"/>
              </a:rPr>
              <a:t>Проверка алгоритма и программы</a:t>
            </a:r>
          </a:p>
          <a:p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6E56CC-1A98-E4BA-DF86-8313439DF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412" y="2257604"/>
            <a:ext cx="3827791" cy="1110650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588CF7-E3BA-401F-3DDF-B38622767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526" y="3561451"/>
            <a:ext cx="3818986" cy="1561021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6AF55D3-C8FC-4D5F-F8C2-9C3A7BF2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172" y="5305245"/>
            <a:ext cx="4447995" cy="1552754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4D2A9C55-D73A-7302-9796-2A3E08CBC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967" y="2256886"/>
            <a:ext cx="4579008" cy="1107775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BC34DC62-D095-D11D-4056-4741EAB85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288" y="3713942"/>
            <a:ext cx="4517725" cy="1241664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2335C9-0EE6-B2EC-DB62-75F00A615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711" y="5463037"/>
            <a:ext cx="4853257" cy="12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9B036-6AC7-BBDF-C3FE-2760555C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9" y="1380068"/>
            <a:ext cx="60547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СПАСИБО ЗА ВНИМАНИЕ!!!!!!!</a:t>
            </a:r>
          </a:p>
        </p:txBody>
      </p:sp>
      <p:pic>
        <p:nvPicPr>
          <p:cNvPr id="5" name="Picture 4" descr="Лампочки, из которых одна светится, в темноте">
            <a:extLst>
              <a:ext uri="{FF2B5EF4-FFF2-40B4-BE49-F238E27FC236}">
                <a16:creationId xmlns:a16="http://schemas.microsoft.com/office/drawing/2014/main" id="{A520586D-26BD-FF86-4BE2-01CA34111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82" r="-13" b="9079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9069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Parallax</vt:lpstr>
      <vt:lpstr>Индивидуальное задание    по теме  "Длинная арифметика"</vt:lpstr>
      <vt:lpstr>Постановка задачи</vt:lpstr>
      <vt:lpstr>Подзадачи</vt:lpstr>
      <vt:lpstr>Алгоритм решения задачи </vt:lpstr>
      <vt:lpstr>Проверка алгоритма и программы </vt:lpstr>
      <vt:lpstr>СПАСИБО ЗА ВНИМАНИЕ!!!!!!!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96</cp:revision>
  <dcterms:created xsi:type="dcterms:W3CDTF">2022-12-07T12:10:54Z</dcterms:created>
  <dcterms:modified xsi:type="dcterms:W3CDTF">2022-12-07T12:50:23Z</dcterms:modified>
</cp:coreProperties>
</file>