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58"/>
  </p:notesMasterIdLst>
  <p:handoutMasterIdLst>
    <p:handoutMasterId r:id="rId159"/>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34" r:id="rId81"/>
    <p:sldId id="577" r:id="rId82"/>
    <p:sldId id="613" r:id="rId83"/>
    <p:sldId id="595" r:id="rId84"/>
    <p:sldId id="580" r:id="rId85"/>
    <p:sldId id="579" r:id="rId86"/>
    <p:sldId id="559" r:id="rId87"/>
    <p:sldId id="614"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648" r:id="rId107"/>
    <p:sldId id="301" r:id="rId108"/>
    <p:sldId id="302" r:id="rId109"/>
    <p:sldId id="644" r:id="rId110"/>
    <p:sldId id="303" r:id="rId111"/>
    <p:sldId id="527" r:id="rId112"/>
    <p:sldId id="528" r:id="rId113"/>
    <p:sldId id="649" r:id="rId114"/>
    <p:sldId id="637" r:id="rId115"/>
    <p:sldId id="596" r:id="rId116"/>
    <p:sldId id="309" r:id="rId117"/>
    <p:sldId id="650" r:id="rId118"/>
    <p:sldId id="651" r:id="rId119"/>
    <p:sldId id="310" r:id="rId120"/>
    <p:sldId id="311" r:id="rId121"/>
    <p:sldId id="652" r:id="rId122"/>
    <p:sldId id="597" r:id="rId123"/>
    <p:sldId id="313" r:id="rId124"/>
    <p:sldId id="314" r:id="rId125"/>
    <p:sldId id="315" r:id="rId126"/>
    <p:sldId id="316" r:id="rId127"/>
    <p:sldId id="317" r:id="rId128"/>
    <p:sldId id="318" r:id="rId129"/>
    <p:sldId id="319" r:id="rId130"/>
    <p:sldId id="320" r:id="rId131"/>
    <p:sldId id="323" r:id="rId132"/>
    <p:sldId id="322" r:id="rId133"/>
    <p:sldId id="599" r:id="rId134"/>
    <p:sldId id="535" r:id="rId135"/>
    <p:sldId id="536" r:id="rId136"/>
    <p:sldId id="574" r:id="rId137"/>
    <p:sldId id="538" r:id="rId138"/>
    <p:sldId id="539" r:id="rId139"/>
    <p:sldId id="602" r:id="rId140"/>
    <p:sldId id="541" r:id="rId141"/>
    <p:sldId id="542" r:id="rId142"/>
    <p:sldId id="543" r:id="rId143"/>
    <p:sldId id="544" r:id="rId144"/>
    <p:sldId id="545" r:id="rId145"/>
    <p:sldId id="571" r:id="rId146"/>
    <p:sldId id="600" r:id="rId147"/>
    <p:sldId id="547" r:id="rId148"/>
    <p:sldId id="548" r:id="rId149"/>
    <p:sldId id="570" r:id="rId150"/>
    <p:sldId id="553" r:id="rId151"/>
    <p:sldId id="601" r:id="rId152"/>
    <p:sldId id="555" r:id="rId153"/>
    <p:sldId id="556" r:id="rId154"/>
    <p:sldId id="585" r:id="rId155"/>
    <p:sldId id="583" r:id="rId156"/>
    <p:sldId id="584" r:id="rId15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34"/>
            <p14:sldId id="577"/>
            <p14:sldId id="613"/>
          </p14:sldIdLst>
        </p14:section>
        <p14:section name="Event listeners" id="{82033964-5980-4094-ABDF-C75B6C8FC614}">
          <p14:sldIdLst>
            <p14:sldId id="595"/>
            <p14:sldId id="580"/>
            <p14:sldId id="579"/>
            <p14:sldId id="559"/>
            <p14:sldId id="614"/>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Strict" id="{59CD1419-30A2-477E-8414-4CA2C9506205}">
          <p14:sldIdLst>
            <p14:sldId id="596"/>
            <p14:sldId id="309"/>
            <p14:sldId id="650"/>
            <p14:sldId id="651"/>
            <p14:sldId id="310"/>
            <p14:sldId id="311"/>
            <p14:sldId id="652"/>
          </p14:sldIdLst>
        </p14:section>
        <p14:section name="ES6" id="{D4CCB08D-7F97-4415-B83E-AD71163B988C}">
          <p14:sldIdLst>
            <p14:sldId id="597"/>
            <p14:sldId id="313"/>
            <p14:sldId id="314"/>
            <p14:sldId id="315"/>
            <p14:sldId id="316"/>
            <p14:sldId id="317"/>
            <p14:sldId id="318"/>
            <p14:sldId id="319"/>
            <p14:sldId id="320"/>
            <p14:sldId id="323"/>
            <p14:sldId id="322"/>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0834" autoAdjust="0"/>
  </p:normalViewPr>
  <p:slideViewPr>
    <p:cSldViewPr snapToObjects="1">
      <p:cViewPr varScale="1">
        <p:scale>
          <a:sx n="78" d="100"/>
          <a:sy n="78" d="100"/>
        </p:scale>
        <p:origin x="1450" y="62"/>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handoutMaster" Target="handoutMasters/handout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presProps" Target="pres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microsoft.com/office/2015/10/relationships/revisionInfo" Target="revisionInfo.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10/05/2021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10/05/2021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153</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81</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84</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ma14="http://schemas.microsoft.com/office/mac/drawingml/2011/main" xmlns=""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8.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104933219"/>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570293839"/>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46371634"/>
              </p:ext>
            </p:extLst>
          </p:nvPr>
        </p:nvGraphicFramePr>
        <p:xfrm>
          <a:off x="1557575" y="3021125"/>
          <a:ext cx="6028850" cy="94996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1886590964"/>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292365988"/>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1625244343"/>
              </p:ext>
            </p:extLst>
          </p:nvPr>
        </p:nvGraphicFramePr>
        <p:xfrm>
          <a:off x="1195650" y="1512024"/>
          <a:ext cx="6752700" cy="465328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1987389"/>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endParaRPr lang="nl-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6144"/>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662065440"/>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1911426276"/>
              </p:ext>
            </p:extLst>
          </p:nvPr>
        </p:nvGraphicFramePr>
        <p:xfrm>
          <a:off x="3625215" y="33046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4909</TotalTime>
  <Words>8868</Words>
  <Application>Microsoft Office PowerPoint</Application>
  <PresentationFormat>On-screen Show (4:3)</PresentationFormat>
  <Paragraphs>1257</Paragraphs>
  <Slides>153</Slides>
  <Notes>108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153</vt:i4>
      </vt:variant>
    </vt:vector>
  </HeadingPairs>
  <TitlesOfParts>
    <vt:vector size="161"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event</vt:lpstr>
      <vt:lpstr>Oefening</vt:lpstr>
      <vt:lpstr>DOM</vt:lpstr>
      <vt:lpstr>Oefening</vt:lpstr>
      <vt:lpstr>Event listeners</vt:lpstr>
      <vt:lpstr>Event Listeners</vt:lpstr>
      <vt:lpstr>Event Listeners</vt:lpstr>
      <vt:lpstr>Oefening</vt:lpstr>
      <vt:lpstr>jQuery</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Strict mode</vt:lpstr>
      <vt:lpstr>Strict mode</vt:lpstr>
      <vt:lpstr>Strict mode - Gebruik</vt:lpstr>
      <vt:lpstr>Strict mode - Gebruik</vt:lpstr>
      <vt:lpstr>Strict mode - example</vt:lpstr>
      <vt:lpstr>Strict mode - example</vt:lpstr>
      <vt:lpstr>Strict mode - example</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vt:lpstr>
      <vt:lpstr>Oefening</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468</cp:revision>
  <dcterms:created xsi:type="dcterms:W3CDTF">2019-06-17T09:32:51Z</dcterms:created>
  <dcterms:modified xsi:type="dcterms:W3CDTF">2021-05-10T06:50:36Z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