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584" r:id="rId4"/>
  </p:sldMasterIdLst>
  <p:notesMasterIdLst>
    <p:notesMasterId r:id="rId162"/>
  </p:notesMasterIdLst>
  <p:handoutMasterIdLst>
    <p:handoutMasterId r:id="rId163"/>
  </p:handoutMasterIdLst>
  <p:sldIdLst>
    <p:sldId id="289" r:id="rId5"/>
    <p:sldId id="621" r:id="rId6"/>
    <p:sldId id="468" r:id="rId7"/>
    <p:sldId id="586" r:id="rId8"/>
    <p:sldId id="598" r:id="rId9"/>
    <p:sldId id="264" r:id="rId10"/>
    <p:sldId id="266" r:id="rId11"/>
    <p:sldId id="561" r:id="rId12"/>
    <p:sldId id="268" r:id="rId13"/>
    <p:sldId id="270" r:id="rId14"/>
    <p:sldId id="269" r:id="rId15"/>
    <p:sldId id="325" r:id="rId16"/>
    <p:sldId id="326" r:id="rId17"/>
    <p:sldId id="327" r:id="rId18"/>
    <p:sldId id="328" r:id="rId19"/>
    <p:sldId id="329" r:id="rId20"/>
    <p:sldId id="615" r:id="rId21"/>
    <p:sldId id="616" r:id="rId22"/>
    <p:sldId id="330" r:id="rId23"/>
    <p:sldId id="331" r:id="rId24"/>
    <p:sldId id="332" r:id="rId25"/>
    <p:sldId id="589" r:id="rId26"/>
    <p:sldId id="552" r:id="rId27"/>
    <p:sldId id="273" r:id="rId28"/>
    <p:sldId id="606" r:id="rId29"/>
    <p:sldId id="562" r:id="rId30"/>
    <p:sldId id="563" r:id="rId31"/>
    <p:sldId id="274" r:id="rId32"/>
    <p:sldId id="604" r:id="rId33"/>
    <p:sldId id="275" r:id="rId34"/>
    <p:sldId id="605" r:id="rId35"/>
    <p:sldId id="622" r:id="rId36"/>
    <p:sldId id="292" r:id="rId37"/>
    <p:sldId id="520" r:id="rId38"/>
    <p:sldId id="281" r:id="rId39"/>
    <p:sldId id="617" r:id="rId40"/>
    <p:sldId id="280" r:id="rId41"/>
    <p:sldId id="618" r:id="rId42"/>
    <p:sldId id="619" r:id="rId43"/>
    <p:sldId id="277" r:id="rId44"/>
    <p:sldId id="279" r:id="rId45"/>
    <p:sldId id="590" r:id="rId46"/>
    <p:sldId id="288" r:id="rId47"/>
    <p:sldId id="283" r:id="rId48"/>
    <p:sldId id="565" r:id="rId49"/>
    <p:sldId id="518" r:id="rId50"/>
    <p:sldId id="519" r:id="rId51"/>
    <p:sldId id="607" r:id="rId52"/>
    <p:sldId id="608" r:id="rId53"/>
    <p:sldId id="609" r:id="rId54"/>
    <p:sldId id="612" r:id="rId55"/>
    <p:sldId id="611" r:id="rId56"/>
    <p:sldId id="591" r:id="rId57"/>
    <p:sldId id="524" r:id="rId58"/>
    <p:sldId id="296" r:id="rId59"/>
    <p:sldId id="297" r:id="rId60"/>
    <p:sldId id="298" r:id="rId61"/>
    <p:sldId id="620" r:id="rId62"/>
    <p:sldId id="285" r:id="rId63"/>
    <p:sldId id="284" r:id="rId64"/>
    <p:sldId id="287" r:id="rId65"/>
    <p:sldId id="594" r:id="rId66"/>
    <p:sldId id="576" r:id="rId67"/>
    <p:sldId id="623" r:id="rId68"/>
    <p:sldId id="575" r:id="rId69"/>
    <p:sldId id="625" r:id="rId70"/>
    <p:sldId id="626" r:id="rId71"/>
    <p:sldId id="627" r:id="rId72"/>
    <p:sldId id="628" r:id="rId73"/>
    <p:sldId id="629" r:id="rId74"/>
    <p:sldId id="630" r:id="rId75"/>
    <p:sldId id="631" r:id="rId76"/>
    <p:sldId id="632" r:id="rId77"/>
    <p:sldId id="633" r:id="rId78"/>
    <p:sldId id="578" r:id="rId79"/>
    <p:sldId id="635" r:id="rId80"/>
    <p:sldId id="634" r:id="rId81"/>
    <p:sldId id="577" r:id="rId82"/>
    <p:sldId id="613" r:id="rId83"/>
    <p:sldId id="595" r:id="rId84"/>
    <p:sldId id="580" r:id="rId85"/>
    <p:sldId id="579" r:id="rId86"/>
    <p:sldId id="559" r:id="rId87"/>
    <p:sldId id="614" r:id="rId88"/>
    <p:sldId id="593" r:id="rId89"/>
    <p:sldId id="304" r:id="rId90"/>
    <p:sldId id="305" r:id="rId91"/>
    <p:sldId id="306" r:id="rId92"/>
    <p:sldId id="307" r:id="rId93"/>
    <p:sldId id="308" r:id="rId94"/>
    <p:sldId id="592" r:id="rId95"/>
    <p:sldId id="299" r:id="rId96"/>
    <p:sldId id="638" r:id="rId97"/>
    <p:sldId id="566" r:id="rId98"/>
    <p:sldId id="587" r:id="rId99"/>
    <p:sldId id="588" r:id="rId100"/>
    <p:sldId id="639" r:id="rId101"/>
    <p:sldId id="300" r:id="rId102"/>
    <p:sldId id="640" r:id="rId103"/>
    <p:sldId id="636" r:id="rId104"/>
    <p:sldId id="641" r:id="rId105"/>
    <p:sldId id="646" r:id="rId106"/>
    <p:sldId id="648" r:id="rId107"/>
    <p:sldId id="301" r:id="rId108"/>
    <p:sldId id="302" r:id="rId109"/>
    <p:sldId id="643" r:id="rId110"/>
    <p:sldId id="645" r:id="rId111"/>
    <p:sldId id="644" r:id="rId112"/>
    <p:sldId id="647" r:id="rId113"/>
    <p:sldId id="303" r:id="rId114"/>
    <p:sldId id="527" r:id="rId115"/>
    <p:sldId id="528" r:id="rId116"/>
    <p:sldId id="637" r:id="rId117"/>
    <p:sldId id="573" r:id="rId118"/>
    <p:sldId id="533" r:id="rId119"/>
    <p:sldId id="596" r:id="rId120"/>
    <p:sldId id="309" r:id="rId121"/>
    <p:sldId id="310" r:id="rId122"/>
    <p:sldId id="311" r:id="rId123"/>
    <p:sldId id="312" r:id="rId124"/>
    <p:sldId id="597" r:id="rId125"/>
    <p:sldId id="313" r:id="rId126"/>
    <p:sldId id="314" r:id="rId127"/>
    <p:sldId id="315" r:id="rId128"/>
    <p:sldId id="316" r:id="rId129"/>
    <p:sldId id="317" r:id="rId130"/>
    <p:sldId id="318" r:id="rId131"/>
    <p:sldId id="319" r:id="rId132"/>
    <p:sldId id="320" r:id="rId133"/>
    <p:sldId id="321" r:id="rId134"/>
    <p:sldId id="322" r:id="rId135"/>
    <p:sldId id="323" r:id="rId136"/>
    <p:sldId id="333" r:id="rId137"/>
    <p:sldId id="599" r:id="rId138"/>
    <p:sldId id="535" r:id="rId139"/>
    <p:sldId id="536" r:id="rId140"/>
    <p:sldId id="574" r:id="rId141"/>
    <p:sldId id="538" r:id="rId142"/>
    <p:sldId id="539" r:id="rId143"/>
    <p:sldId id="602" r:id="rId144"/>
    <p:sldId id="541" r:id="rId145"/>
    <p:sldId id="542" r:id="rId146"/>
    <p:sldId id="543" r:id="rId147"/>
    <p:sldId id="544" r:id="rId148"/>
    <p:sldId id="545" r:id="rId149"/>
    <p:sldId id="571" r:id="rId150"/>
    <p:sldId id="600" r:id="rId151"/>
    <p:sldId id="547" r:id="rId152"/>
    <p:sldId id="548" r:id="rId153"/>
    <p:sldId id="570" r:id="rId154"/>
    <p:sldId id="553" r:id="rId155"/>
    <p:sldId id="601" r:id="rId156"/>
    <p:sldId id="555" r:id="rId157"/>
    <p:sldId id="556" r:id="rId158"/>
    <p:sldId id="585" r:id="rId159"/>
    <p:sldId id="583" r:id="rId160"/>
    <p:sldId id="584" r:id="rId16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e" id="{6FB5C487-E9E5-436D-84D8-5509B2C19A7A}">
          <p14:sldIdLst>
            <p14:sldId id="289"/>
            <p14:sldId id="621"/>
            <p14:sldId id="468"/>
            <p14:sldId id="586"/>
            <p14:sldId id="598"/>
          </p14:sldIdLst>
        </p14:section>
        <p14:section name="History" id="{9A862E28-E598-4CB7-ACBA-7E0DF63B4279}">
          <p14:sldIdLst>
            <p14:sldId id="264"/>
            <p14:sldId id="266"/>
          </p14:sldIdLst>
        </p14:section>
        <p14:section name="Usage" id="{626CA978-478C-4567-8884-DACD3601CF4D}">
          <p14:sldIdLst>
            <p14:sldId id="561"/>
            <p14:sldId id="268"/>
            <p14:sldId id="270"/>
            <p14:sldId id="269"/>
            <p14:sldId id="325"/>
            <p14:sldId id="326"/>
            <p14:sldId id="327"/>
            <p14:sldId id="328"/>
            <p14:sldId id="329"/>
            <p14:sldId id="615"/>
            <p14:sldId id="616"/>
            <p14:sldId id="330"/>
            <p14:sldId id="331"/>
            <p14:sldId id="332"/>
          </p14:sldIdLst>
        </p14:section>
        <p14:section name="Debugging" id="{DC11BC9D-BE7D-4D0F-9810-ABD270E06FFA}">
          <p14:sldIdLst>
            <p14:sldId id="589"/>
            <p14:sldId id="552"/>
            <p14:sldId id="273"/>
            <p14:sldId id="606"/>
          </p14:sldIdLst>
        </p14:section>
        <p14:section name="Variables" id="{BE71C67C-FBC8-453E-8580-5197EB6E65CC}">
          <p14:sldIdLst>
            <p14:sldId id="562"/>
            <p14:sldId id="563"/>
            <p14:sldId id="274"/>
            <p14:sldId id="604"/>
            <p14:sldId id="275"/>
            <p14:sldId id="605"/>
            <p14:sldId id="622"/>
            <p14:sldId id="292"/>
            <p14:sldId id="520"/>
            <p14:sldId id="281"/>
            <p14:sldId id="617"/>
            <p14:sldId id="280"/>
            <p14:sldId id="618"/>
            <p14:sldId id="619"/>
            <p14:sldId id="277"/>
            <p14:sldId id="279"/>
          </p14:sldIdLst>
        </p14:section>
        <p14:section name="Operators" id="{394A9943-E4C6-4C8B-9A97-3632F22D6164}">
          <p14:sldIdLst>
            <p14:sldId id="590"/>
            <p14:sldId id="288"/>
            <p14:sldId id="283"/>
            <p14:sldId id="565"/>
            <p14:sldId id="518"/>
            <p14:sldId id="519"/>
          </p14:sldIdLst>
        </p14:section>
        <p14:section name="Statements" id="{FBF3A286-C278-4A13-A27D-298E4C2C7594}">
          <p14:sldIdLst>
            <p14:sldId id="607"/>
            <p14:sldId id="608"/>
            <p14:sldId id="609"/>
            <p14:sldId id="612"/>
            <p14:sldId id="611"/>
          </p14:sldIdLst>
        </p14:section>
        <p14:section name="Functions" id="{C5C6026C-02DA-4313-8841-E0B166F26FE0}">
          <p14:sldIdLst>
            <p14:sldId id="591"/>
            <p14:sldId id="524"/>
            <p14:sldId id="296"/>
            <p14:sldId id="297"/>
            <p14:sldId id="298"/>
            <p14:sldId id="620"/>
          </p14:sldIdLst>
        </p14:section>
        <p14:section name="Variable Hoisting" id="{3EA469F5-0786-424D-B92F-74D0B4ED057E}">
          <p14:sldIdLst>
            <p14:sldId id="285"/>
            <p14:sldId id="284"/>
            <p14:sldId id="287"/>
          </p14:sldIdLst>
        </p14:section>
        <p14:section name="DOM" id="{A4CDAE88-BC18-4E51-AA76-5C1826BA4F7B}">
          <p14:sldIdLst>
            <p14:sldId id="594"/>
            <p14:sldId id="576"/>
            <p14:sldId id="623"/>
            <p14:sldId id="575"/>
            <p14:sldId id="625"/>
            <p14:sldId id="626"/>
            <p14:sldId id="627"/>
            <p14:sldId id="628"/>
            <p14:sldId id="629"/>
            <p14:sldId id="630"/>
            <p14:sldId id="631"/>
            <p14:sldId id="632"/>
            <p14:sldId id="633"/>
            <p14:sldId id="578"/>
            <p14:sldId id="635"/>
            <p14:sldId id="634"/>
            <p14:sldId id="577"/>
            <p14:sldId id="613"/>
          </p14:sldIdLst>
        </p14:section>
        <p14:section name="Event listeners" id="{82033964-5980-4094-ABDF-C75B6C8FC614}">
          <p14:sldIdLst>
            <p14:sldId id="595"/>
            <p14:sldId id="580"/>
            <p14:sldId id="579"/>
            <p14:sldId id="559"/>
            <p14:sldId id="614"/>
          </p14:sldIdLst>
        </p14:section>
        <p14:section name="This" id="{3CE7FA92-77D9-4BEB-8285-2DC9B0D0C28C}">
          <p14:sldIdLst>
            <p14:sldId id="593"/>
            <p14:sldId id="304"/>
            <p14:sldId id="305"/>
            <p14:sldId id="306"/>
            <p14:sldId id="307"/>
            <p14:sldId id="308"/>
          </p14:sldIdLst>
        </p14:section>
        <p14:section name="Objecten" id="{7CD5A486-BA2D-4BAE-A3F6-4C3276840EDD}">
          <p14:sldIdLst>
            <p14:sldId id="592"/>
            <p14:sldId id="299"/>
            <p14:sldId id="638"/>
            <p14:sldId id="566"/>
            <p14:sldId id="587"/>
            <p14:sldId id="588"/>
            <p14:sldId id="639"/>
            <p14:sldId id="300"/>
            <p14:sldId id="640"/>
            <p14:sldId id="636"/>
            <p14:sldId id="641"/>
            <p14:sldId id="646"/>
            <p14:sldId id="648"/>
          </p14:sldIdLst>
        </p14:section>
        <p14:section name="Prototypes" id="{842A69D2-7B85-4CE8-99C0-723115EA1A07}">
          <p14:sldIdLst>
            <p14:sldId id="301"/>
            <p14:sldId id="302"/>
            <p14:sldId id="643"/>
            <p14:sldId id="645"/>
            <p14:sldId id="644"/>
            <p14:sldId id="647"/>
            <p14:sldId id="303"/>
          </p14:sldIdLst>
        </p14:section>
        <p14:section name="Closure" id="{C10D9FFC-A616-4DEA-BAC2-9C35D577920C}">
          <p14:sldIdLst>
            <p14:sldId id="527"/>
            <p14:sldId id="528"/>
            <p14:sldId id="637"/>
            <p14:sldId id="573"/>
            <p14:sldId id="533"/>
          </p14:sldIdLst>
        </p14:section>
        <p14:section name="Strict" id="{59CD1419-30A2-477E-8414-4CA2C9506205}">
          <p14:sldIdLst>
            <p14:sldId id="596"/>
            <p14:sldId id="309"/>
            <p14:sldId id="310"/>
            <p14:sldId id="311"/>
            <p14:sldId id="312"/>
          </p14:sldIdLst>
        </p14:section>
        <p14:section name="ES6" id="{D4CCB08D-7F97-4415-B83E-AD71163B988C}">
          <p14:sldIdLst>
            <p14:sldId id="597"/>
            <p14:sldId id="313"/>
            <p14:sldId id="314"/>
            <p14:sldId id="315"/>
            <p14:sldId id="316"/>
            <p14:sldId id="317"/>
            <p14:sldId id="318"/>
            <p14:sldId id="319"/>
            <p14:sldId id="320"/>
            <p14:sldId id="321"/>
            <p14:sldId id="322"/>
            <p14:sldId id="323"/>
            <p14:sldId id="333"/>
          </p14:sldIdLst>
        </p14:section>
        <p14:section name="Callbacks" id="{43635AE0-3568-45E3-A7C2-B97E9B407026}">
          <p14:sldIdLst>
            <p14:sldId id="599"/>
            <p14:sldId id="535"/>
            <p14:sldId id="536"/>
            <p14:sldId id="574"/>
            <p14:sldId id="538"/>
            <p14:sldId id="539"/>
          </p14:sldIdLst>
        </p14:section>
        <p14:section name="Promises" id="{1E029E75-C4C3-4153-ACAF-509312671351}">
          <p14:sldIdLst>
            <p14:sldId id="602"/>
            <p14:sldId id="541"/>
            <p14:sldId id="542"/>
            <p14:sldId id="543"/>
            <p14:sldId id="544"/>
            <p14:sldId id="545"/>
            <p14:sldId id="571"/>
          </p14:sldIdLst>
        </p14:section>
        <p14:section name="Async/await" id="{F4A78E04-1F22-42C5-98A1-E35068DB4C9E}">
          <p14:sldIdLst>
            <p14:sldId id="600"/>
            <p14:sldId id="547"/>
            <p14:sldId id="548"/>
            <p14:sldId id="570"/>
            <p14:sldId id="553"/>
          </p14:sldIdLst>
        </p14:section>
        <p14:section name="Web APIs" id="{1FD24772-3075-4495-8886-A88D98D2E3A8}">
          <p14:sldIdLst>
            <p14:sldId id="601"/>
            <p14:sldId id="555"/>
            <p14:sldId id="556"/>
          </p14:sldIdLst>
        </p14:section>
        <p14:section name="Overkoepelende Oefening" id="{8A6FC131-BACD-43C0-B3D6-58016E33D948}">
          <p14:sldIdLst>
            <p14:sldId id="585"/>
            <p14:sldId id="583"/>
            <p14:sldId id="584"/>
          </p14:sldIdLst>
        </p14:section>
      </p14:sectionLst>
    </p:ext>
    <p:ext uri="{EFAFB233-063F-42B5-8137-9DF3F51BA10A}">
      <p15:sldGuideLst xmlns:p15="http://schemas.microsoft.com/office/powerpoint/2012/main">
        <p15:guide id="1" orient="horz" pos="4153" userDrawn="1">
          <p15:clr>
            <a:srgbClr val="A4A3A4"/>
          </p15:clr>
        </p15:guide>
        <p15:guide id="2" orient="horz" pos="3913" userDrawn="1">
          <p15:clr>
            <a:srgbClr val="A4A3A4"/>
          </p15:clr>
        </p15:guide>
        <p15:guide id="3" orient="horz" pos="169" userDrawn="1">
          <p15:clr>
            <a:srgbClr val="A4A3A4"/>
          </p15:clr>
        </p15:guide>
        <p15:guide id="4" pos="5466" userDrawn="1">
          <p15:clr>
            <a:srgbClr val="A4A3A4"/>
          </p15:clr>
        </p15:guide>
        <p15:guide id="5" pos="282" userDrawn="1">
          <p15:clr>
            <a:srgbClr val="A4A3A4"/>
          </p15:clr>
        </p15:guide>
        <p15:guide id="6" pos="460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B048"/>
    <a:srgbClr val="000000"/>
    <a:srgbClr val="C9CACC"/>
    <a:srgbClr val="F39200"/>
    <a:srgbClr val="ABD037"/>
    <a:srgbClr val="489341"/>
    <a:srgbClr val="E6007E"/>
    <a:srgbClr val="8A8C8E"/>
    <a:srgbClr val="239040"/>
    <a:srgbClr val="A8D5B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691B03-D3B0-4FC0-BD41-74A9DCA54FC3}" v="88" dt="2021-04-12T10:16:58.899"/>
  </p1510:revLst>
</p1510:revInfo>
</file>

<file path=ppt/tableStyles.xml><?xml version="1.0" encoding="utf-8"?>
<a:tblStyleLst xmlns:a="http://schemas.openxmlformats.org/drawingml/2006/main" def="{F5AB1C69-6EDB-4FF4-983F-18BD219EF322}">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09" autoAdjust="0"/>
    <p:restoredTop sz="90834" autoAdjust="0"/>
  </p:normalViewPr>
  <p:slideViewPr>
    <p:cSldViewPr snapToObjects="1">
      <p:cViewPr varScale="1">
        <p:scale>
          <a:sx n="103" d="100"/>
          <a:sy n="103" d="100"/>
        </p:scale>
        <p:origin x="1674" y="114"/>
      </p:cViewPr>
      <p:guideLst>
        <p:guide orient="horz" pos="4153"/>
        <p:guide orient="horz" pos="3913"/>
        <p:guide orient="horz" pos="169"/>
        <p:guide pos="5466"/>
        <p:guide pos="282"/>
        <p:guide pos="46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Objects="1">
      <p:cViewPr varScale="1">
        <p:scale>
          <a:sx n="69" d="100"/>
          <a:sy n="69" d="100"/>
        </p:scale>
        <p:origin x="3082" y="67"/>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2" Type="http://schemas.openxmlformats.org/officeDocument/2006/relationships/slide" Target="slides/slide8.xml"/><Relationship Id="rId33" Type="http://schemas.openxmlformats.org/officeDocument/2006/relationships/slide" Target="slides/slide29.xml"/><Relationship Id="rId108" Type="http://schemas.openxmlformats.org/officeDocument/2006/relationships/slide" Target="slides/slide104.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61" Type="http://schemas.openxmlformats.org/officeDocument/2006/relationships/slide" Target="slides/slide157.xml"/><Relationship Id="rId16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handoutMaster" Target="handoutMasters/handoutMaster1.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presProps" Target="presProps.xml"/><Relationship Id="rId16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viewProps" Target="viewProps.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in Maenhaut" userId="e7238a3e-d575-4783-a2b1-c00d57cf63af" providerId="ADAL" clId="{21C87E6E-9F35-4796-8EC0-C0FB9B3AD181}"/>
    <pc:docChg chg="undo redo custSel addSld delSld modSld sldOrd modMainMaster delSection modSection">
      <pc:chgData name="Robin Maenhaut" userId="e7238a3e-d575-4783-a2b1-c00d57cf63af" providerId="ADAL" clId="{21C87E6E-9F35-4796-8EC0-C0FB9B3AD181}" dt="2019-07-24T14:23:59.926" v="11975" actId="478"/>
      <pc:docMkLst>
        <pc:docMk/>
      </pc:docMkLst>
      <pc:sldChg chg="addSp delSp modSp add modNotesTx">
        <pc:chgData name="Robin Maenhaut" userId="e7238a3e-d575-4783-a2b1-c00d57cf63af" providerId="ADAL" clId="{21C87E6E-9F35-4796-8EC0-C0FB9B3AD181}" dt="2019-07-19T13:02:21.908" v="1243" actId="20577"/>
        <pc:sldMkLst>
          <pc:docMk/>
          <pc:sldMk cId="0" sldId="264"/>
        </pc:sldMkLst>
        <pc:spChg chg="add mod">
          <ac:chgData name="Robin Maenhaut" userId="e7238a3e-d575-4783-a2b1-c00d57cf63af" providerId="ADAL" clId="{21C87E6E-9F35-4796-8EC0-C0FB9B3AD181}" dt="2019-07-19T13:02:21.908" v="1243" actId="20577"/>
          <ac:spMkLst>
            <pc:docMk/>
            <pc:sldMk cId="0" sldId="264"/>
            <ac:spMk id="2" creationId="{AD7E60F5-FA97-4645-AC74-14E0B663B899}"/>
          </ac:spMkLst>
        </pc:spChg>
        <pc:spChg chg="del">
          <ac:chgData name="Robin Maenhaut" userId="e7238a3e-d575-4783-a2b1-c00d57cf63af" providerId="ADAL" clId="{21C87E6E-9F35-4796-8EC0-C0FB9B3AD181}" dt="2019-07-19T13:00:35.637" v="1157" actId="478"/>
          <ac:spMkLst>
            <pc:docMk/>
            <pc:sldMk cId="0" sldId="264"/>
            <ac:spMk id="215" creationId="{00000000-0000-0000-0000-000000000000}"/>
          </ac:spMkLst>
        </pc:spChg>
      </pc:sldChg>
      <pc:sldChg chg="add">
        <pc:chgData name="Robin Maenhaut" userId="e7238a3e-d575-4783-a2b1-c00d57cf63af" providerId="ADAL" clId="{21C87E6E-9F35-4796-8EC0-C0FB9B3AD181}" dt="2019-07-18T14:14:41.369" v="983"/>
        <pc:sldMkLst>
          <pc:docMk/>
          <pc:sldMk cId="0" sldId="266"/>
        </pc:sldMkLst>
      </pc:sldChg>
      <pc:sldChg chg="addSp delSp modSp add">
        <pc:chgData name="Robin Maenhaut" userId="e7238a3e-d575-4783-a2b1-c00d57cf63af" providerId="ADAL" clId="{21C87E6E-9F35-4796-8EC0-C0FB9B3AD181}" dt="2019-07-22T11:49:33.453" v="4825" actId="1076"/>
        <pc:sldMkLst>
          <pc:docMk/>
          <pc:sldMk cId="0" sldId="268"/>
        </pc:sldMkLst>
        <pc:spChg chg="add del mod">
          <ac:chgData name="Robin Maenhaut" userId="e7238a3e-d575-4783-a2b1-c00d57cf63af" providerId="ADAL" clId="{21C87E6E-9F35-4796-8EC0-C0FB9B3AD181}" dt="2019-07-22T11:49:31.755" v="4824" actId="478"/>
          <ac:spMkLst>
            <pc:docMk/>
            <pc:sldMk cId="0" sldId="268"/>
            <ac:spMk id="2" creationId="{78216347-25E7-4777-8457-26ADB9ABA544}"/>
          </ac:spMkLst>
        </pc:spChg>
        <pc:spChg chg="mod">
          <ac:chgData name="Robin Maenhaut" userId="e7238a3e-d575-4783-a2b1-c00d57cf63af" providerId="ADAL" clId="{21C87E6E-9F35-4796-8EC0-C0FB9B3AD181}" dt="2019-07-19T13:16:12.182" v="1252"/>
          <ac:spMkLst>
            <pc:docMk/>
            <pc:sldMk cId="0" sldId="268"/>
            <ac:spMk id="245" creationId="{00000000-0000-0000-0000-000000000000}"/>
          </ac:spMkLst>
        </pc:spChg>
        <pc:picChg chg="mod">
          <ac:chgData name="Robin Maenhaut" userId="e7238a3e-d575-4783-a2b1-c00d57cf63af" providerId="ADAL" clId="{21C87E6E-9F35-4796-8EC0-C0FB9B3AD181}" dt="2019-07-22T11:49:33.453" v="4825" actId="1076"/>
          <ac:picMkLst>
            <pc:docMk/>
            <pc:sldMk cId="0" sldId="268"/>
            <ac:picMk id="246" creationId="{00000000-0000-0000-0000-000000000000}"/>
          </ac:picMkLst>
        </pc:picChg>
      </pc:sldChg>
      <pc:sldChg chg="addSp delSp modSp add setBg">
        <pc:chgData name="Robin Maenhaut" userId="e7238a3e-d575-4783-a2b1-c00d57cf63af" providerId="ADAL" clId="{21C87E6E-9F35-4796-8EC0-C0FB9B3AD181}" dt="2019-07-22T11:49:29.132" v="4823" actId="1076"/>
        <pc:sldMkLst>
          <pc:docMk/>
          <pc:sldMk cId="0" sldId="269"/>
        </pc:sldMkLst>
        <pc:spChg chg="add del mod">
          <ac:chgData name="Robin Maenhaut" userId="e7238a3e-d575-4783-a2b1-c00d57cf63af" providerId="ADAL" clId="{21C87E6E-9F35-4796-8EC0-C0FB9B3AD181}" dt="2019-07-22T11:49:26.853" v="4822" actId="478"/>
          <ac:spMkLst>
            <pc:docMk/>
            <pc:sldMk cId="0" sldId="269"/>
            <ac:spMk id="2" creationId="{1F64D3AD-CEDB-4ADD-BAF8-01815DBD94DC}"/>
          </ac:spMkLst>
        </pc:spChg>
        <pc:picChg chg="mod">
          <ac:chgData name="Robin Maenhaut" userId="e7238a3e-d575-4783-a2b1-c00d57cf63af" providerId="ADAL" clId="{21C87E6E-9F35-4796-8EC0-C0FB9B3AD181}" dt="2019-07-22T11:49:29.132" v="4823" actId="1076"/>
          <ac:picMkLst>
            <pc:docMk/>
            <pc:sldMk cId="0" sldId="269"/>
            <ac:picMk id="251" creationId="{00000000-0000-0000-0000-000000000000}"/>
          </ac:picMkLst>
        </pc:picChg>
      </pc:sldChg>
      <pc:sldChg chg="addSp delSp modSp add setBg">
        <pc:chgData name="Robin Maenhaut" userId="e7238a3e-d575-4783-a2b1-c00d57cf63af" providerId="ADAL" clId="{21C87E6E-9F35-4796-8EC0-C0FB9B3AD181}" dt="2019-07-22T11:49:38.678" v="4827" actId="478"/>
        <pc:sldMkLst>
          <pc:docMk/>
          <pc:sldMk cId="0" sldId="270"/>
        </pc:sldMkLst>
        <pc:spChg chg="add del mod">
          <ac:chgData name="Robin Maenhaut" userId="e7238a3e-d575-4783-a2b1-c00d57cf63af" providerId="ADAL" clId="{21C87E6E-9F35-4796-8EC0-C0FB9B3AD181}" dt="2019-07-22T11:49:38.678" v="4827" actId="478"/>
          <ac:spMkLst>
            <pc:docMk/>
            <pc:sldMk cId="0" sldId="270"/>
            <ac:spMk id="2" creationId="{05563505-EDFE-442D-A71A-A9BAB65B1F82}"/>
          </ac:spMkLst>
        </pc:spChg>
      </pc:sldChg>
      <pc:sldChg chg="addSp modSp add modNotesTx">
        <pc:chgData name="Robin Maenhaut" userId="e7238a3e-d575-4783-a2b1-c00d57cf63af" providerId="ADAL" clId="{21C87E6E-9F35-4796-8EC0-C0FB9B3AD181}" dt="2019-07-19T13:18:01.466" v="1369" actId="20577"/>
        <pc:sldMkLst>
          <pc:docMk/>
          <pc:sldMk cId="0" sldId="273"/>
        </pc:sldMkLst>
        <pc:spChg chg="add mod">
          <ac:chgData name="Robin Maenhaut" userId="e7238a3e-d575-4783-a2b1-c00d57cf63af" providerId="ADAL" clId="{21C87E6E-9F35-4796-8EC0-C0FB9B3AD181}" dt="2019-07-18T14:15:11.072" v="984"/>
          <ac:spMkLst>
            <pc:docMk/>
            <pc:sldMk cId="0" sldId="273"/>
            <ac:spMk id="2" creationId="{C54ED805-C7D6-425B-B9D5-9F7ACC8BC0E3}"/>
          </ac:spMkLst>
        </pc:spChg>
        <pc:spChg chg="add mod">
          <ac:chgData name="Robin Maenhaut" userId="e7238a3e-d575-4783-a2b1-c00d57cf63af" providerId="ADAL" clId="{21C87E6E-9F35-4796-8EC0-C0FB9B3AD181}" dt="2019-07-18T14:15:11.072" v="984"/>
          <ac:spMkLst>
            <pc:docMk/>
            <pc:sldMk cId="0" sldId="273"/>
            <ac:spMk id="3" creationId="{CBFDCBCD-4C4F-4A4F-9C8E-8554A507307A}"/>
          </ac:spMkLst>
        </pc:spChg>
      </pc:sldChg>
      <pc:sldChg chg="add">
        <pc:chgData name="Robin Maenhaut" userId="e7238a3e-d575-4783-a2b1-c00d57cf63af" providerId="ADAL" clId="{21C87E6E-9F35-4796-8EC0-C0FB9B3AD181}" dt="2019-07-18T14:14:41.369" v="983"/>
        <pc:sldMkLst>
          <pc:docMk/>
          <pc:sldMk cId="0" sldId="274"/>
        </pc:sldMkLst>
      </pc:sldChg>
      <pc:sldChg chg="addSp delSp modSp add">
        <pc:chgData name="Robin Maenhaut" userId="e7238a3e-d575-4783-a2b1-c00d57cf63af" providerId="ADAL" clId="{21C87E6E-9F35-4796-8EC0-C0FB9B3AD181}" dt="2019-07-19T13:24:05.130" v="1819" actId="313"/>
        <pc:sldMkLst>
          <pc:docMk/>
          <pc:sldMk cId="0" sldId="275"/>
        </pc:sldMkLst>
        <pc:spChg chg="add mod">
          <ac:chgData name="Robin Maenhaut" userId="e7238a3e-d575-4783-a2b1-c00d57cf63af" providerId="ADAL" clId="{21C87E6E-9F35-4796-8EC0-C0FB9B3AD181}" dt="2019-07-19T13:24:05.130" v="1819" actId="313"/>
          <ac:spMkLst>
            <pc:docMk/>
            <pc:sldMk cId="0" sldId="275"/>
            <ac:spMk id="2" creationId="{C014D171-4442-4B03-B5ED-8D3B935756CA}"/>
          </ac:spMkLst>
        </pc:spChg>
        <pc:spChg chg="del mod">
          <ac:chgData name="Robin Maenhaut" userId="e7238a3e-d575-4783-a2b1-c00d57cf63af" providerId="ADAL" clId="{21C87E6E-9F35-4796-8EC0-C0FB9B3AD181}" dt="2019-07-19T13:23:42.140" v="1781" actId="478"/>
          <ac:spMkLst>
            <pc:docMk/>
            <pc:sldMk cId="0" sldId="275"/>
            <ac:spMk id="290" creationId="{00000000-0000-0000-0000-000000000000}"/>
          </ac:spMkLst>
        </pc:spChg>
      </pc:sldChg>
      <pc:sldChg chg="addSp delSp modSp add">
        <pc:chgData name="Robin Maenhaut" userId="e7238a3e-d575-4783-a2b1-c00d57cf63af" providerId="ADAL" clId="{21C87E6E-9F35-4796-8EC0-C0FB9B3AD181}" dt="2019-07-19T13:24:48.939" v="1846" actId="404"/>
        <pc:sldMkLst>
          <pc:docMk/>
          <pc:sldMk cId="0" sldId="276"/>
        </pc:sldMkLst>
        <pc:spChg chg="add mod">
          <ac:chgData name="Robin Maenhaut" userId="e7238a3e-d575-4783-a2b1-c00d57cf63af" providerId="ADAL" clId="{21C87E6E-9F35-4796-8EC0-C0FB9B3AD181}" dt="2019-07-19T13:24:48.939" v="1846" actId="404"/>
          <ac:spMkLst>
            <pc:docMk/>
            <pc:sldMk cId="0" sldId="276"/>
            <ac:spMk id="2" creationId="{A385E6EE-B2FF-4461-9281-24AEF9979A47}"/>
          </ac:spMkLst>
        </pc:spChg>
        <pc:spChg chg="del mod">
          <ac:chgData name="Robin Maenhaut" userId="e7238a3e-d575-4783-a2b1-c00d57cf63af" providerId="ADAL" clId="{21C87E6E-9F35-4796-8EC0-C0FB9B3AD181}" dt="2019-07-19T13:24:44.293" v="1842" actId="478"/>
          <ac:spMkLst>
            <pc:docMk/>
            <pc:sldMk cId="0" sldId="276"/>
            <ac:spMk id="298" creationId="{00000000-0000-0000-0000-000000000000}"/>
          </ac:spMkLst>
        </pc:spChg>
      </pc:sldChg>
      <pc:sldChg chg="addSp delSp modSp add">
        <pc:chgData name="Robin Maenhaut" userId="e7238a3e-d575-4783-a2b1-c00d57cf63af" providerId="ADAL" clId="{21C87E6E-9F35-4796-8EC0-C0FB9B3AD181}" dt="2019-07-19T13:25:20.857" v="1910" actId="478"/>
        <pc:sldMkLst>
          <pc:docMk/>
          <pc:sldMk cId="0" sldId="277"/>
        </pc:sldMkLst>
        <pc:spChg chg="add mod">
          <ac:chgData name="Robin Maenhaut" userId="e7238a3e-d575-4783-a2b1-c00d57cf63af" providerId="ADAL" clId="{21C87E6E-9F35-4796-8EC0-C0FB9B3AD181}" dt="2019-07-19T13:25:15.725" v="1909" actId="20577"/>
          <ac:spMkLst>
            <pc:docMk/>
            <pc:sldMk cId="0" sldId="277"/>
            <ac:spMk id="2" creationId="{D926D3CC-BDA5-4A3E-BF96-6E5903172416}"/>
          </ac:spMkLst>
        </pc:spChg>
        <pc:spChg chg="del mod">
          <ac:chgData name="Robin Maenhaut" userId="e7238a3e-d575-4783-a2b1-c00d57cf63af" providerId="ADAL" clId="{21C87E6E-9F35-4796-8EC0-C0FB9B3AD181}" dt="2019-07-19T13:25:20.857" v="1910" actId="478"/>
          <ac:spMkLst>
            <pc:docMk/>
            <pc:sldMk cId="0" sldId="277"/>
            <ac:spMk id="304" creationId="{00000000-0000-0000-0000-000000000000}"/>
          </ac:spMkLst>
        </pc:spChg>
      </pc:sldChg>
      <pc:sldChg chg="addSp delSp modSp add setBg modNotesTx">
        <pc:chgData name="Robin Maenhaut" userId="e7238a3e-d575-4783-a2b1-c00d57cf63af" providerId="ADAL" clId="{21C87E6E-9F35-4796-8EC0-C0FB9B3AD181}" dt="2019-07-19T13:28:11.043" v="2300" actId="20577"/>
        <pc:sldMkLst>
          <pc:docMk/>
          <pc:sldMk cId="0" sldId="279"/>
        </pc:sldMkLst>
        <pc:spChg chg="add mod">
          <ac:chgData name="Robin Maenhaut" userId="e7238a3e-d575-4783-a2b1-c00d57cf63af" providerId="ADAL" clId="{21C87E6E-9F35-4796-8EC0-C0FB9B3AD181}" dt="2019-07-19T13:26:01.429" v="1924" actId="20577"/>
          <ac:spMkLst>
            <pc:docMk/>
            <pc:sldMk cId="0" sldId="279"/>
            <ac:spMk id="2" creationId="{B1D22846-3A60-43C7-98FA-43DD5E93C2EC}"/>
          </ac:spMkLst>
        </pc:spChg>
        <pc:spChg chg="add mod">
          <ac:chgData name="Robin Maenhaut" userId="e7238a3e-d575-4783-a2b1-c00d57cf63af" providerId="ADAL" clId="{21C87E6E-9F35-4796-8EC0-C0FB9B3AD181}" dt="2019-07-19T13:27:11.662" v="2156" actId="20577"/>
          <ac:spMkLst>
            <pc:docMk/>
            <pc:sldMk cId="0" sldId="279"/>
            <ac:spMk id="3" creationId="{309AB0A3-79C2-49DA-849B-6FD3830B501D}"/>
          </ac:spMkLst>
        </pc:spChg>
        <pc:spChg chg="del mod">
          <ac:chgData name="Robin Maenhaut" userId="e7238a3e-d575-4783-a2b1-c00d57cf63af" providerId="ADAL" clId="{21C87E6E-9F35-4796-8EC0-C0FB9B3AD181}" dt="2019-07-19T13:27:17.231" v="2157" actId="478"/>
          <ac:spMkLst>
            <pc:docMk/>
            <pc:sldMk cId="0" sldId="279"/>
            <ac:spMk id="315" creationId="{00000000-0000-0000-0000-000000000000}"/>
          </ac:spMkLst>
        </pc:spChg>
        <pc:spChg chg="del mod">
          <ac:chgData name="Robin Maenhaut" userId="e7238a3e-d575-4783-a2b1-c00d57cf63af" providerId="ADAL" clId="{21C87E6E-9F35-4796-8EC0-C0FB9B3AD181}" dt="2019-07-19T13:27:22.058" v="2158" actId="478"/>
          <ac:spMkLst>
            <pc:docMk/>
            <pc:sldMk cId="0" sldId="279"/>
            <ac:spMk id="316" creationId="{00000000-0000-0000-0000-000000000000}"/>
          </ac:spMkLst>
        </pc:spChg>
      </pc:sldChg>
      <pc:sldChg chg="addSp delSp modSp add setBg">
        <pc:chgData name="Robin Maenhaut" userId="e7238a3e-d575-4783-a2b1-c00d57cf63af" providerId="ADAL" clId="{21C87E6E-9F35-4796-8EC0-C0FB9B3AD181}" dt="2019-07-19T13:28:40.286" v="2369" actId="313"/>
        <pc:sldMkLst>
          <pc:docMk/>
          <pc:sldMk cId="0" sldId="280"/>
        </pc:sldMkLst>
        <pc:spChg chg="add mod">
          <ac:chgData name="Robin Maenhaut" userId="e7238a3e-d575-4783-a2b1-c00d57cf63af" providerId="ADAL" clId="{21C87E6E-9F35-4796-8EC0-C0FB9B3AD181}" dt="2019-07-19T13:28:40.286" v="2369" actId="313"/>
          <ac:spMkLst>
            <pc:docMk/>
            <pc:sldMk cId="0" sldId="280"/>
            <ac:spMk id="2" creationId="{9039722E-C3B8-4590-8644-B7606C4584AA}"/>
          </ac:spMkLst>
        </pc:spChg>
        <pc:spChg chg="del mod">
          <ac:chgData name="Robin Maenhaut" userId="e7238a3e-d575-4783-a2b1-c00d57cf63af" providerId="ADAL" clId="{21C87E6E-9F35-4796-8EC0-C0FB9B3AD181}" dt="2019-07-19T13:28:31.570" v="2323" actId="478"/>
          <ac:spMkLst>
            <pc:docMk/>
            <pc:sldMk cId="0" sldId="280"/>
            <ac:spMk id="322" creationId="{00000000-0000-0000-0000-000000000000}"/>
          </ac:spMkLst>
        </pc:spChg>
      </pc:sldChg>
      <pc:sldChg chg="addSp delSp modSp add setBg">
        <pc:chgData name="Robin Maenhaut" userId="e7238a3e-d575-4783-a2b1-c00d57cf63af" providerId="ADAL" clId="{21C87E6E-9F35-4796-8EC0-C0FB9B3AD181}" dt="2019-07-19T13:28:57.205" v="2374" actId="478"/>
        <pc:sldMkLst>
          <pc:docMk/>
          <pc:sldMk cId="0" sldId="281"/>
        </pc:sldMkLst>
        <pc:spChg chg="add mod">
          <ac:chgData name="Robin Maenhaut" userId="e7238a3e-d575-4783-a2b1-c00d57cf63af" providerId="ADAL" clId="{21C87E6E-9F35-4796-8EC0-C0FB9B3AD181}" dt="2019-07-19T13:28:54.601" v="2373" actId="20577"/>
          <ac:spMkLst>
            <pc:docMk/>
            <pc:sldMk cId="0" sldId="281"/>
            <ac:spMk id="2" creationId="{8745ABAB-285E-4DD5-9816-7F2D5EEA2C1A}"/>
          </ac:spMkLst>
        </pc:spChg>
        <pc:spChg chg="del mod">
          <ac:chgData name="Robin Maenhaut" userId="e7238a3e-d575-4783-a2b1-c00d57cf63af" providerId="ADAL" clId="{21C87E6E-9F35-4796-8EC0-C0FB9B3AD181}" dt="2019-07-19T13:28:57.205" v="2374" actId="478"/>
          <ac:spMkLst>
            <pc:docMk/>
            <pc:sldMk cId="0" sldId="281"/>
            <ac:spMk id="329" creationId="{00000000-0000-0000-0000-000000000000}"/>
          </ac:spMkLst>
        </pc:spChg>
      </pc:sldChg>
      <pc:sldChg chg="addSp delSp modSp add setBg">
        <pc:chgData name="Robin Maenhaut" userId="e7238a3e-d575-4783-a2b1-c00d57cf63af" providerId="ADAL" clId="{21C87E6E-9F35-4796-8EC0-C0FB9B3AD181}" dt="2019-07-19T13:31:08.894" v="2378"/>
        <pc:sldMkLst>
          <pc:docMk/>
          <pc:sldMk cId="0" sldId="282"/>
        </pc:sldMkLst>
        <pc:spChg chg="add del mod">
          <ac:chgData name="Robin Maenhaut" userId="e7238a3e-d575-4783-a2b1-c00d57cf63af" providerId="ADAL" clId="{21C87E6E-9F35-4796-8EC0-C0FB9B3AD181}" dt="2019-07-19T13:30:13.559" v="2375"/>
          <ac:spMkLst>
            <pc:docMk/>
            <pc:sldMk cId="0" sldId="282"/>
            <ac:spMk id="2" creationId="{CEA366ED-A7A7-4452-AD90-10D32C00E39D}"/>
          </ac:spMkLst>
        </pc:spChg>
        <pc:picChg chg="add mod modCrop">
          <ac:chgData name="Robin Maenhaut" userId="e7238a3e-d575-4783-a2b1-c00d57cf63af" providerId="ADAL" clId="{21C87E6E-9F35-4796-8EC0-C0FB9B3AD181}" dt="2019-07-19T13:31:08.894" v="2378"/>
          <ac:picMkLst>
            <pc:docMk/>
            <pc:sldMk cId="0" sldId="282"/>
            <ac:picMk id="3" creationId="{62234B58-ABF8-49FD-A6B4-BC6E03F1204C}"/>
          </ac:picMkLst>
        </pc:picChg>
        <pc:picChg chg="del">
          <ac:chgData name="Robin Maenhaut" userId="e7238a3e-d575-4783-a2b1-c00d57cf63af" providerId="ADAL" clId="{21C87E6E-9F35-4796-8EC0-C0FB9B3AD181}" dt="2019-07-19T13:30:35.810" v="2377" actId="478"/>
          <ac:picMkLst>
            <pc:docMk/>
            <pc:sldMk cId="0" sldId="282"/>
            <ac:picMk id="336" creationId="{00000000-0000-0000-0000-000000000000}"/>
          </ac:picMkLst>
        </pc:picChg>
      </pc:sldChg>
      <pc:sldChg chg="delSp modSp add modNotesTx">
        <pc:chgData name="Robin Maenhaut" userId="e7238a3e-d575-4783-a2b1-c00d57cf63af" providerId="ADAL" clId="{21C87E6E-9F35-4796-8EC0-C0FB9B3AD181}" dt="2019-07-19T13:32:37.808" v="2517" actId="478"/>
        <pc:sldMkLst>
          <pc:docMk/>
          <pc:sldMk cId="0" sldId="283"/>
        </pc:sldMkLst>
        <pc:spChg chg="mod">
          <ac:chgData name="Robin Maenhaut" userId="e7238a3e-d575-4783-a2b1-c00d57cf63af" providerId="ADAL" clId="{21C87E6E-9F35-4796-8EC0-C0FB9B3AD181}" dt="2019-07-19T13:32:24.912" v="2490" actId="20577"/>
          <ac:spMkLst>
            <pc:docMk/>
            <pc:sldMk cId="0" sldId="283"/>
            <ac:spMk id="342" creationId="{00000000-0000-0000-0000-000000000000}"/>
          </ac:spMkLst>
        </pc:spChg>
        <pc:picChg chg="del">
          <ac:chgData name="Robin Maenhaut" userId="e7238a3e-d575-4783-a2b1-c00d57cf63af" providerId="ADAL" clId="{21C87E6E-9F35-4796-8EC0-C0FB9B3AD181}" dt="2019-07-19T13:32:37.808" v="2517" actId="478"/>
          <ac:picMkLst>
            <pc:docMk/>
            <pc:sldMk cId="0" sldId="283"/>
            <ac:picMk id="343" creationId="{00000000-0000-0000-0000-000000000000}"/>
          </ac:picMkLst>
        </pc:picChg>
      </pc:sldChg>
      <pc:sldChg chg="addSp delSp modSp add">
        <pc:chgData name="Robin Maenhaut" userId="e7238a3e-d575-4783-a2b1-c00d57cf63af" providerId="ADAL" clId="{21C87E6E-9F35-4796-8EC0-C0FB9B3AD181}" dt="2019-07-19T13:33:39.548" v="2692" actId="20577"/>
        <pc:sldMkLst>
          <pc:docMk/>
          <pc:sldMk cId="0" sldId="284"/>
        </pc:sldMkLst>
        <pc:spChg chg="add mod">
          <ac:chgData name="Robin Maenhaut" userId="e7238a3e-d575-4783-a2b1-c00d57cf63af" providerId="ADAL" clId="{21C87E6E-9F35-4796-8EC0-C0FB9B3AD181}" dt="2019-07-19T13:33:39.548" v="2692" actId="20577"/>
          <ac:spMkLst>
            <pc:docMk/>
            <pc:sldMk cId="0" sldId="284"/>
            <ac:spMk id="3" creationId="{EB710ED1-56BA-4CA4-B5C1-1FDAFB25FC80}"/>
          </ac:spMkLst>
        </pc:spChg>
        <pc:spChg chg="del">
          <ac:chgData name="Robin Maenhaut" userId="e7238a3e-d575-4783-a2b1-c00d57cf63af" providerId="ADAL" clId="{21C87E6E-9F35-4796-8EC0-C0FB9B3AD181}" dt="2019-07-19T13:33:07.421" v="2519" actId="478"/>
          <ac:spMkLst>
            <pc:docMk/>
            <pc:sldMk cId="0" sldId="284"/>
            <ac:spMk id="349" creationId="{00000000-0000-0000-0000-000000000000}"/>
          </ac:spMkLst>
        </pc:spChg>
        <pc:picChg chg="del">
          <ac:chgData name="Robin Maenhaut" userId="e7238a3e-d575-4783-a2b1-c00d57cf63af" providerId="ADAL" clId="{21C87E6E-9F35-4796-8EC0-C0FB9B3AD181}" dt="2019-07-19T13:32:42.672" v="2518" actId="478"/>
          <ac:picMkLst>
            <pc:docMk/>
            <pc:sldMk cId="0" sldId="284"/>
            <ac:picMk id="355" creationId="{00000000-0000-0000-0000-000000000000}"/>
          </ac:picMkLst>
        </pc:picChg>
      </pc:sldChg>
      <pc:sldChg chg="delSp modSp add">
        <pc:chgData name="Robin Maenhaut" userId="e7238a3e-d575-4783-a2b1-c00d57cf63af" providerId="ADAL" clId="{21C87E6E-9F35-4796-8EC0-C0FB9B3AD181}" dt="2019-07-24T13:35:52.415" v="11151" actId="478"/>
        <pc:sldMkLst>
          <pc:docMk/>
          <pc:sldMk cId="0" sldId="285"/>
        </pc:sldMkLst>
        <pc:spChg chg="mod">
          <ac:chgData name="Robin Maenhaut" userId="e7238a3e-d575-4783-a2b1-c00d57cf63af" providerId="ADAL" clId="{21C87E6E-9F35-4796-8EC0-C0FB9B3AD181}" dt="2019-07-19T13:33:50.650" v="2694" actId="368"/>
          <ac:spMkLst>
            <pc:docMk/>
            <pc:sldMk cId="0" sldId="285"/>
            <ac:spMk id="361" creationId="{00000000-0000-0000-0000-000000000000}"/>
          </ac:spMkLst>
        </pc:spChg>
        <pc:picChg chg="del">
          <ac:chgData name="Robin Maenhaut" userId="e7238a3e-d575-4783-a2b1-c00d57cf63af" providerId="ADAL" clId="{21C87E6E-9F35-4796-8EC0-C0FB9B3AD181}" dt="2019-07-24T13:35:52.415" v="11151" actId="478"/>
          <ac:picMkLst>
            <pc:docMk/>
            <pc:sldMk cId="0" sldId="285"/>
            <ac:picMk id="362" creationId="{00000000-0000-0000-0000-000000000000}"/>
          </ac:picMkLst>
        </pc:picChg>
      </pc:sldChg>
      <pc:sldChg chg="addSp delSp modSp add">
        <pc:chgData name="Robin Maenhaut" userId="e7238a3e-d575-4783-a2b1-c00d57cf63af" providerId="ADAL" clId="{21C87E6E-9F35-4796-8EC0-C0FB9B3AD181}" dt="2019-07-19T13:34:11.080" v="2737" actId="20577"/>
        <pc:sldMkLst>
          <pc:docMk/>
          <pc:sldMk cId="0" sldId="286"/>
        </pc:sldMkLst>
        <pc:spChg chg="add mod">
          <ac:chgData name="Robin Maenhaut" userId="e7238a3e-d575-4783-a2b1-c00d57cf63af" providerId="ADAL" clId="{21C87E6E-9F35-4796-8EC0-C0FB9B3AD181}" dt="2019-07-19T13:34:11.080" v="2737" actId="20577"/>
          <ac:spMkLst>
            <pc:docMk/>
            <pc:sldMk cId="0" sldId="286"/>
            <ac:spMk id="2" creationId="{85C9135F-32E6-4672-852D-5424E8C36C08}"/>
          </ac:spMkLst>
        </pc:spChg>
        <pc:spChg chg="mod">
          <ac:chgData name="Robin Maenhaut" userId="e7238a3e-d575-4783-a2b1-c00d57cf63af" providerId="ADAL" clId="{21C87E6E-9F35-4796-8EC0-C0FB9B3AD181}" dt="2019-07-19T13:33:56.221" v="2695" actId="368"/>
          <ac:spMkLst>
            <pc:docMk/>
            <pc:sldMk cId="0" sldId="286"/>
            <ac:spMk id="367" creationId="{00000000-0000-0000-0000-000000000000}"/>
          </ac:spMkLst>
        </pc:spChg>
        <pc:spChg chg="del mod">
          <ac:chgData name="Robin Maenhaut" userId="e7238a3e-d575-4783-a2b1-c00d57cf63af" providerId="ADAL" clId="{21C87E6E-9F35-4796-8EC0-C0FB9B3AD181}" dt="2019-07-19T13:34:03.240" v="2696" actId="478"/>
          <ac:spMkLst>
            <pc:docMk/>
            <pc:sldMk cId="0" sldId="286"/>
            <ac:spMk id="368" creationId="{00000000-0000-0000-0000-000000000000}"/>
          </ac:spMkLst>
        </pc:spChg>
      </pc:sldChg>
      <pc:sldChg chg="addSp delSp modSp add setBg">
        <pc:chgData name="Robin Maenhaut" userId="e7238a3e-d575-4783-a2b1-c00d57cf63af" providerId="ADAL" clId="{21C87E6E-9F35-4796-8EC0-C0FB9B3AD181}" dt="2019-07-19T13:43:26.629" v="2796" actId="478"/>
        <pc:sldMkLst>
          <pc:docMk/>
          <pc:sldMk cId="0" sldId="287"/>
        </pc:sldMkLst>
        <pc:spChg chg="add mod">
          <ac:chgData name="Robin Maenhaut" userId="e7238a3e-d575-4783-a2b1-c00d57cf63af" providerId="ADAL" clId="{21C87E6E-9F35-4796-8EC0-C0FB9B3AD181}" dt="2019-07-19T13:42:45.454" v="2746" actId="20577"/>
          <ac:spMkLst>
            <pc:docMk/>
            <pc:sldMk cId="0" sldId="287"/>
            <ac:spMk id="2" creationId="{2224B612-227B-4E61-B01A-A68BF492F187}"/>
          </ac:spMkLst>
        </pc:spChg>
        <pc:spChg chg="add mod">
          <ac:chgData name="Robin Maenhaut" userId="e7238a3e-d575-4783-a2b1-c00d57cf63af" providerId="ADAL" clId="{21C87E6E-9F35-4796-8EC0-C0FB9B3AD181}" dt="2019-07-19T13:43:13.704" v="2794" actId="20577"/>
          <ac:spMkLst>
            <pc:docMk/>
            <pc:sldMk cId="0" sldId="287"/>
            <ac:spMk id="3" creationId="{94801F41-EAF2-467A-B522-40AF2576235D}"/>
          </ac:spMkLst>
        </pc:spChg>
        <pc:spChg chg="del mod">
          <ac:chgData name="Robin Maenhaut" userId="e7238a3e-d575-4783-a2b1-c00d57cf63af" providerId="ADAL" clId="{21C87E6E-9F35-4796-8EC0-C0FB9B3AD181}" dt="2019-07-19T13:43:26.629" v="2796" actId="478"/>
          <ac:spMkLst>
            <pc:docMk/>
            <pc:sldMk cId="0" sldId="287"/>
            <ac:spMk id="374" creationId="{00000000-0000-0000-0000-000000000000}"/>
          </ac:spMkLst>
        </pc:spChg>
        <pc:spChg chg="del mod">
          <ac:chgData name="Robin Maenhaut" userId="e7238a3e-d575-4783-a2b1-c00d57cf63af" providerId="ADAL" clId="{21C87E6E-9F35-4796-8EC0-C0FB9B3AD181}" dt="2019-07-19T13:43:23.677" v="2795" actId="478"/>
          <ac:spMkLst>
            <pc:docMk/>
            <pc:sldMk cId="0" sldId="287"/>
            <ac:spMk id="375" creationId="{00000000-0000-0000-0000-000000000000}"/>
          </ac:spMkLst>
        </pc:spChg>
      </pc:sldChg>
      <pc:sldChg chg="add">
        <pc:chgData name="Robin Maenhaut" userId="e7238a3e-d575-4783-a2b1-c00d57cf63af" providerId="ADAL" clId="{21C87E6E-9F35-4796-8EC0-C0FB9B3AD181}" dt="2019-07-18T14:14:41.369" v="983"/>
        <pc:sldMkLst>
          <pc:docMk/>
          <pc:sldMk cId="0" sldId="288"/>
        </pc:sldMkLst>
      </pc:sldChg>
      <pc:sldChg chg="setBg">
        <pc:chgData name="Robin Maenhaut" userId="e7238a3e-d575-4783-a2b1-c00d57cf63af" providerId="ADAL" clId="{21C87E6E-9F35-4796-8EC0-C0FB9B3AD181}" dt="2019-07-19T14:05:00.851" v="3899"/>
        <pc:sldMkLst>
          <pc:docMk/>
          <pc:sldMk cId="246395297" sldId="290"/>
        </pc:sldMkLst>
      </pc:sldChg>
      <pc:sldChg chg="addSp modSp">
        <pc:chgData name="Robin Maenhaut" userId="e7238a3e-d575-4783-a2b1-c00d57cf63af" providerId="ADAL" clId="{21C87E6E-9F35-4796-8EC0-C0FB9B3AD181}" dt="2019-07-18T13:14:27.822" v="61" actId="20577"/>
        <pc:sldMkLst>
          <pc:docMk/>
          <pc:sldMk cId="831308961" sldId="291"/>
        </pc:sldMkLst>
        <pc:spChg chg="mod">
          <ac:chgData name="Robin Maenhaut" userId="e7238a3e-d575-4783-a2b1-c00d57cf63af" providerId="ADAL" clId="{21C87E6E-9F35-4796-8EC0-C0FB9B3AD181}" dt="2019-07-18T13:14:27.822" v="61" actId="20577"/>
          <ac:spMkLst>
            <pc:docMk/>
            <pc:sldMk cId="831308961" sldId="291"/>
            <ac:spMk id="3" creationId="{00000000-0000-0000-0000-000000000000}"/>
          </ac:spMkLst>
        </pc:spChg>
        <pc:picChg chg="add mod">
          <ac:chgData name="Robin Maenhaut" userId="e7238a3e-d575-4783-a2b1-c00d57cf63af" providerId="ADAL" clId="{21C87E6E-9F35-4796-8EC0-C0FB9B3AD181}" dt="2019-07-18T13:12:44.303" v="2" actId="1076"/>
          <ac:picMkLst>
            <pc:docMk/>
            <pc:sldMk cId="831308961" sldId="291"/>
            <ac:picMk id="1026" creationId="{0201A196-3FA4-481C-94FF-A14668AC82A0}"/>
          </ac:picMkLst>
        </pc:picChg>
      </pc:sldChg>
      <pc:sldChg chg="addSp delSp add">
        <pc:chgData name="Robin Maenhaut" userId="e7238a3e-d575-4783-a2b1-c00d57cf63af" providerId="ADAL" clId="{21C87E6E-9F35-4796-8EC0-C0FB9B3AD181}" dt="2019-07-24T13:35:48.629" v="11150" actId="478"/>
        <pc:sldMkLst>
          <pc:docMk/>
          <pc:sldMk cId="0" sldId="292"/>
        </pc:sldMkLst>
        <pc:picChg chg="add del">
          <ac:chgData name="Robin Maenhaut" userId="e7238a3e-d575-4783-a2b1-c00d57cf63af" providerId="ADAL" clId="{21C87E6E-9F35-4796-8EC0-C0FB9B3AD181}" dt="2019-07-24T13:35:48.629" v="11150" actId="478"/>
          <ac:picMkLst>
            <pc:docMk/>
            <pc:sldMk cId="0" sldId="292"/>
            <ac:picMk id="411"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296"/>
        </pc:sldMkLst>
        <pc:spChg chg="add mod">
          <ac:chgData name="Robin Maenhaut" userId="e7238a3e-d575-4783-a2b1-c00d57cf63af" providerId="ADAL" clId="{21C87E6E-9F35-4796-8EC0-C0FB9B3AD181}" dt="2019-07-18T14:15:11.072" v="984"/>
          <ac:spMkLst>
            <pc:docMk/>
            <pc:sldMk cId="0" sldId="296"/>
            <ac:spMk id="2" creationId="{C4773678-B5A0-4605-9600-4315EE5115F8}"/>
          </ac:spMkLst>
        </pc:spChg>
      </pc:sldChg>
      <pc:sldChg chg="addSp modSp add">
        <pc:chgData name="Robin Maenhaut" userId="e7238a3e-d575-4783-a2b1-c00d57cf63af" providerId="ADAL" clId="{21C87E6E-9F35-4796-8EC0-C0FB9B3AD181}" dt="2019-07-18T14:15:11.072" v="984"/>
        <pc:sldMkLst>
          <pc:docMk/>
          <pc:sldMk cId="0" sldId="297"/>
        </pc:sldMkLst>
        <pc:spChg chg="add mod">
          <ac:chgData name="Robin Maenhaut" userId="e7238a3e-d575-4783-a2b1-c00d57cf63af" providerId="ADAL" clId="{21C87E6E-9F35-4796-8EC0-C0FB9B3AD181}" dt="2019-07-18T14:15:11.072" v="984"/>
          <ac:spMkLst>
            <pc:docMk/>
            <pc:sldMk cId="0" sldId="297"/>
            <ac:spMk id="2" creationId="{2B0354E3-3D3C-47F1-BF9D-07FF0F4E3A85}"/>
          </ac:spMkLst>
        </pc:spChg>
      </pc:sldChg>
      <pc:sldChg chg="addSp delSp modSp add setBg">
        <pc:chgData name="Robin Maenhaut" userId="e7238a3e-d575-4783-a2b1-c00d57cf63af" providerId="ADAL" clId="{21C87E6E-9F35-4796-8EC0-C0FB9B3AD181}" dt="2019-07-19T13:59:04.812" v="3754" actId="478"/>
        <pc:sldMkLst>
          <pc:docMk/>
          <pc:sldMk cId="0" sldId="298"/>
        </pc:sldMkLst>
        <pc:spChg chg="add mod">
          <ac:chgData name="Robin Maenhaut" userId="e7238a3e-d575-4783-a2b1-c00d57cf63af" providerId="ADAL" clId="{21C87E6E-9F35-4796-8EC0-C0FB9B3AD181}" dt="2019-07-19T13:57:26.517" v="3588" actId="20577"/>
          <ac:spMkLst>
            <pc:docMk/>
            <pc:sldMk cId="0" sldId="298"/>
            <ac:spMk id="2" creationId="{56A21F11-D42B-40DA-94B8-6B0998C1EACA}"/>
          </ac:spMkLst>
        </pc:spChg>
        <pc:spChg chg="add mod">
          <ac:chgData name="Robin Maenhaut" userId="e7238a3e-d575-4783-a2b1-c00d57cf63af" providerId="ADAL" clId="{21C87E6E-9F35-4796-8EC0-C0FB9B3AD181}" dt="2019-07-19T13:58:56.980" v="3752" actId="313"/>
          <ac:spMkLst>
            <pc:docMk/>
            <pc:sldMk cId="0" sldId="298"/>
            <ac:spMk id="3" creationId="{17752932-A476-4179-AF6B-C2AAC4FFF004}"/>
          </ac:spMkLst>
        </pc:spChg>
        <pc:spChg chg="del mod">
          <ac:chgData name="Robin Maenhaut" userId="e7238a3e-d575-4783-a2b1-c00d57cf63af" providerId="ADAL" clId="{21C87E6E-9F35-4796-8EC0-C0FB9B3AD181}" dt="2019-07-19T13:59:04.812" v="3754" actId="478"/>
          <ac:spMkLst>
            <pc:docMk/>
            <pc:sldMk cId="0" sldId="298"/>
            <ac:spMk id="448" creationId="{00000000-0000-0000-0000-000000000000}"/>
          </ac:spMkLst>
        </pc:spChg>
        <pc:spChg chg="del mod">
          <ac:chgData name="Robin Maenhaut" userId="e7238a3e-d575-4783-a2b1-c00d57cf63af" providerId="ADAL" clId="{21C87E6E-9F35-4796-8EC0-C0FB9B3AD181}" dt="2019-07-19T13:59:01.993" v="3753" actId="478"/>
          <ac:spMkLst>
            <pc:docMk/>
            <pc:sldMk cId="0" sldId="298"/>
            <ac:spMk id="449" creationId="{00000000-0000-0000-0000-000000000000}"/>
          </ac:spMkLst>
        </pc:spChg>
      </pc:sldChg>
      <pc:sldChg chg="delSp modSp add">
        <pc:chgData name="Robin Maenhaut" userId="e7238a3e-d575-4783-a2b1-c00d57cf63af" providerId="ADAL" clId="{21C87E6E-9F35-4796-8EC0-C0FB9B3AD181}" dt="2019-07-24T13:35:41.294" v="11147" actId="478"/>
        <pc:sldMkLst>
          <pc:docMk/>
          <pc:sldMk cId="0" sldId="299"/>
        </pc:sldMkLst>
        <pc:spChg chg="mod">
          <ac:chgData name="Robin Maenhaut" userId="e7238a3e-d575-4783-a2b1-c00d57cf63af" providerId="ADAL" clId="{21C87E6E-9F35-4796-8EC0-C0FB9B3AD181}" dt="2019-07-19T14:44:29.128" v="3994" actId="20577"/>
          <ac:spMkLst>
            <pc:docMk/>
            <pc:sldMk cId="0" sldId="299"/>
            <ac:spMk id="454" creationId="{00000000-0000-0000-0000-000000000000}"/>
          </ac:spMkLst>
        </pc:spChg>
        <pc:spChg chg="mod">
          <ac:chgData name="Robin Maenhaut" userId="e7238a3e-d575-4783-a2b1-c00d57cf63af" providerId="ADAL" clId="{21C87E6E-9F35-4796-8EC0-C0FB9B3AD181}" dt="2019-07-19T14:49:39.159" v="4379" actId="20577"/>
          <ac:spMkLst>
            <pc:docMk/>
            <pc:sldMk cId="0" sldId="299"/>
            <ac:spMk id="455" creationId="{00000000-0000-0000-0000-000000000000}"/>
          </ac:spMkLst>
        </pc:spChg>
        <pc:picChg chg="del">
          <ac:chgData name="Robin Maenhaut" userId="e7238a3e-d575-4783-a2b1-c00d57cf63af" providerId="ADAL" clId="{21C87E6E-9F35-4796-8EC0-C0FB9B3AD181}" dt="2019-07-24T13:35:41.294" v="11147" actId="478"/>
          <ac:picMkLst>
            <pc:docMk/>
            <pc:sldMk cId="0" sldId="299"/>
            <ac:picMk id="456" creationId="{00000000-0000-0000-0000-000000000000}"/>
          </ac:picMkLst>
        </pc:picChg>
      </pc:sldChg>
      <pc:sldChg chg="addSp delSp modSp add">
        <pc:chgData name="Robin Maenhaut" userId="e7238a3e-d575-4783-a2b1-c00d57cf63af" providerId="ADAL" clId="{21C87E6E-9F35-4796-8EC0-C0FB9B3AD181}" dt="2019-07-24T13:35:37.775" v="11145" actId="478"/>
        <pc:sldMkLst>
          <pc:docMk/>
          <pc:sldMk cId="0" sldId="300"/>
        </pc:sldMkLst>
        <pc:spChg chg="add mod">
          <ac:chgData name="Robin Maenhaut" userId="e7238a3e-d575-4783-a2b1-c00d57cf63af" providerId="ADAL" clId="{21C87E6E-9F35-4796-8EC0-C0FB9B3AD181}" dt="2019-07-18T14:15:11.072" v="984"/>
          <ac:spMkLst>
            <pc:docMk/>
            <pc:sldMk cId="0" sldId="300"/>
            <ac:spMk id="2" creationId="{DF02D620-24BF-4B92-9D39-07EF13A5C9D3}"/>
          </ac:spMkLst>
        </pc:spChg>
        <pc:spChg chg="mod">
          <ac:chgData name="Robin Maenhaut" userId="e7238a3e-d575-4783-a2b1-c00d57cf63af" providerId="ADAL" clId="{21C87E6E-9F35-4796-8EC0-C0FB9B3AD181}" dt="2019-07-19T14:48:13.339" v="4332" actId="20577"/>
          <ac:spMkLst>
            <pc:docMk/>
            <pc:sldMk cId="0" sldId="300"/>
            <ac:spMk id="461" creationId="{00000000-0000-0000-0000-000000000000}"/>
          </ac:spMkLst>
        </pc:spChg>
        <pc:picChg chg="del">
          <ac:chgData name="Robin Maenhaut" userId="e7238a3e-d575-4783-a2b1-c00d57cf63af" providerId="ADAL" clId="{21C87E6E-9F35-4796-8EC0-C0FB9B3AD181}" dt="2019-07-24T13:35:37.775" v="11145" actId="478"/>
          <ac:picMkLst>
            <pc:docMk/>
            <pc:sldMk cId="0" sldId="300"/>
            <ac:picMk id="464" creationId="{00000000-0000-0000-0000-000000000000}"/>
          </ac:picMkLst>
        </pc:picChg>
      </pc:sldChg>
      <pc:sldChg chg="addSp delSp modSp add">
        <pc:chgData name="Robin Maenhaut" userId="e7238a3e-d575-4783-a2b1-c00d57cf63af" providerId="ADAL" clId="{21C87E6E-9F35-4796-8EC0-C0FB9B3AD181}" dt="2019-07-22T11:52:56.805" v="5037" actId="20577"/>
        <pc:sldMkLst>
          <pc:docMk/>
          <pc:sldMk cId="0" sldId="301"/>
        </pc:sldMkLst>
        <pc:spChg chg="add mod">
          <ac:chgData name="Robin Maenhaut" userId="e7238a3e-d575-4783-a2b1-c00d57cf63af" providerId="ADAL" clId="{21C87E6E-9F35-4796-8EC0-C0FB9B3AD181}" dt="2019-07-22T11:52:56.805" v="5037" actId="20577"/>
          <ac:spMkLst>
            <pc:docMk/>
            <pc:sldMk cId="0" sldId="301"/>
            <ac:spMk id="2" creationId="{657A7593-97FA-4429-B0E0-CCC71F79CE59}"/>
          </ac:spMkLst>
        </pc:spChg>
        <pc:spChg chg="mod">
          <ac:chgData name="Robin Maenhaut" userId="e7238a3e-d575-4783-a2b1-c00d57cf63af" providerId="ADAL" clId="{21C87E6E-9F35-4796-8EC0-C0FB9B3AD181}" dt="2019-07-19T13:59:54.849" v="3757" actId="368"/>
          <ac:spMkLst>
            <pc:docMk/>
            <pc:sldMk cId="0" sldId="301"/>
            <ac:spMk id="469" creationId="{00000000-0000-0000-0000-000000000000}"/>
          </ac:spMkLst>
        </pc:spChg>
        <pc:spChg chg="del mod">
          <ac:chgData name="Robin Maenhaut" userId="e7238a3e-d575-4783-a2b1-c00d57cf63af" providerId="ADAL" clId="{21C87E6E-9F35-4796-8EC0-C0FB9B3AD181}" dt="2019-07-22T11:51:23.829" v="4833" actId="478"/>
          <ac:spMkLst>
            <pc:docMk/>
            <pc:sldMk cId="0" sldId="301"/>
            <ac:spMk id="470" creationId="{00000000-0000-0000-0000-000000000000}"/>
          </ac:spMkLst>
        </pc:spChg>
        <pc:spChg chg="del mod">
          <ac:chgData name="Robin Maenhaut" userId="e7238a3e-d575-4783-a2b1-c00d57cf63af" providerId="ADAL" clId="{21C87E6E-9F35-4796-8EC0-C0FB9B3AD181}" dt="2019-07-22T11:51:26.749" v="4834" actId="478"/>
          <ac:spMkLst>
            <pc:docMk/>
            <pc:sldMk cId="0" sldId="301"/>
            <ac:spMk id="471" creationId="{00000000-0000-0000-0000-000000000000}"/>
          </ac:spMkLst>
        </pc:spChg>
        <pc:picChg chg="del">
          <ac:chgData name="Robin Maenhaut" userId="e7238a3e-d575-4783-a2b1-c00d57cf63af" providerId="ADAL" clId="{21C87E6E-9F35-4796-8EC0-C0FB9B3AD181}" dt="2019-07-22T11:51:28.773" v="4835" actId="478"/>
          <ac:picMkLst>
            <pc:docMk/>
            <pc:sldMk cId="0" sldId="301"/>
            <ac:picMk id="472" creationId="{00000000-0000-0000-0000-000000000000}"/>
          </ac:picMkLst>
        </pc:picChg>
      </pc:sldChg>
      <pc:sldChg chg="addSp delSp modSp add">
        <pc:chgData name="Robin Maenhaut" userId="e7238a3e-d575-4783-a2b1-c00d57cf63af" providerId="ADAL" clId="{21C87E6E-9F35-4796-8EC0-C0FB9B3AD181}" dt="2019-07-22T11:53:07.236" v="5040" actId="478"/>
        <pc:sldMkLst>
          <pc:docMk/>
          <pc:sldMk cId="0" sldId="302"/>
        </pc:sldMkLst>
        <pc:spChg chg="add mod">
          <ac:chgData name="Robin Maenhaut" userId="e7238a3e-d575-4783-a2b1-c00d57cf63af" providerId="ADAL" clId="{21C87E6E-9F35-4796-8EC0-C0FB9B3AD181}" dt="2019-07-18T14:15:11.072" v="984"/>
          <ac:spMkLst>
            <pc:docMk/>
            <pc:sldMk cId="0" sldId="302"/>
            <ac:spMk id="2" creationId="{98D7A23A-7E91-4523-A230-FA214F7E7ECA}"/>
          </ac:spMkLst>
        </pc:spChg>
        <pc:picChg chg="del">
          <ac:chgData name="Robin Maenhaut" userId="e7238a3e-d575-4783-a2b1-c00d57cf63af" providerId="ADAL" clId="{21C87E6E-9F35-4796-8EC0-C0FB9B3AD181}" dt="2019-07-22T11:53:07.236" v="5040" actId="478"/>
          <ac:picMkLst>
            <pc:docMk/>
            <pc:sldMk cId="0" sldId="302"/>
            <ac:picMk id="479" creationId="{00000000-0000-0000-0000-000000000000}"/>
          </ac:picMkLst>
        </pc:picChg>
      </pc:sldChg>
      <pc:sldChg chg="addSp delSp modSp add setBg">
        <pc:chgData name="Robin Maenhaut" userId="e7238a3e-d575-4783-a2b1-c00d57cf63af" providerId="ADAL" clId="{21C87E6E-9F35-4796-8EC0-C0FB9B3AD181}" dt="2019-07-22T11:55:20.019" v="5338" actId="478"/>
        <pc:sldMkLst>
          <pc:docMk/>
          <pc:sldMk cId="0" sldId="303"/>
        </pc:sldMkLst>
        <pc:spChg chg="add mod">
          <ac:chgData name="Robin Maenhaut" userId="e7238a3e-d575-4783-a2b1-c00d57cf63af" providerId="ADAL" clId="{21C87E6E-9F35-4796-8EC0-C0FB9B3AD181}" dt="2019-07-22T11:53:39.538" v="5048" actId="20577"/>
          <ac:spMkLst>
            <pc:docMk/>
            <pc:sldMk cId="0" sldId="303"/>
            <ac:spMk id="2" creationId="{41C62A55-6C13-43D0-B1A8-36EB73A148DE}"/>
          </ac:spMkLst>
        </pc:spChg>
        <pc:spChg chg="add mod">
          <ac:chgData name="Robin Maenhaut" userId="e7238a3e-d575-4783-a2b1-c00d57cf63af" providerId="ADAL" clId="{21C87E6E-9F35-4796-8EC0-C0FB9B3AD181}" dt="2019-07-22T11:55:18.170" v="5337" actId="5793"/>
          <ac:spMkLst>
            <pc:docMk/>
            <pc:sldMk cId="0" sldId="303"/>
            <ac:spMk id="3" creationId="{E4F590DD-83FB-44BB-B9DE-FCA664ADA2C3}"/>
          </ac:spMkLst>
        </pc:spChg>
        <pc:spChg chg="del mod">
          <ac:chgData name="Robin Maenhaut" userId="e7238a3e-d575-4783-a2b1-c00d57cf63af" providerId="ADAL" clId="{21C87E6E-9F35-4796-8EC0-C0FB9B3AD181}" dt="2019-07-22T11:53:48.517" v="5049" actId="478"/>
          <ac:spMkLst>
            <pc:docMk/>
            <pc:sldMk cId="0" sldId="303"/>
            <ac:spMk id="484" creationId="{00000000-0000-0000-0000-000000000000}"/>
          </ac:spMkLst>
        </pc:spChg>
        <pc:spChg chg="del mod">
          <ac:chgData name="Robin Maenhaut" userId="e7238a3e-d575-4783-a2b1-c00d57cf63af" providerId="ADAL" clId="{21C87E6E-9F35-4796-8EC0-C0FB9B3AD181}" dt="2019-07-22T11:55:20.019" v="5338" actId="478"/>
          <ac:spMkLst>
            <pc:docMk/>
            <pc:sldMk cId="0" sldId="303"/>
            <ac:spMk id="485" creationId="{00000000-0000-0000-0000-000000000000}"/>
          </ac:spMkLst>
        </pc:spChg>
      </pc:sldChg>
      <pc:sldChg chg="delSp modSp add">
        <pc:chgData name="Robin Maenhaut" userId="e7238a3e-d575-4783-a2b1-c00d57cf63af" providerId="ADAL" clId="{21C87E6E-9F35-4796-8EC0-C0FB9B3AD181}" dt="2019-07-24T13:35:34.806" v="11144" actId="478"/>
        <pc:sldMkLst>
          <pc:docMk/>
          <pc:sldMk cId="0" sldId="304"/>
        </pc:sldMkLst>
        <pc:spChg chg="mod">
          <ac:chgData name="Robin Maenhaut" userId="e7238a3e-d575-4783-a2b1-c00d57cf63af" providerId="ADAL" clId="{21C87E6E-9F35-4796-8EC0-C0FB9B3AD181}" dt="2019-07-22T11:55:57.513" v="5435" actId="20577"/>
          <ac:spMkLst>
            <pc:docMk/>
            <pc:sldMk cId="0" sldId="304"/>
            <ac:spMk id="491" creationId="{00000000-0000-0000-0000-000000000000}"/>
          </ac:spMkLst>
        </pc:spChg>
        <pc:picChg chg="del">
          <ac:chgData name="Robin Maenhaut" userId="e7238a3e-d575-4783-a2b1-c00d57cf63af" providerId="ADAL" clId="{21C87E6E-9F35-4796-8EC0-C0FB9B3AD181}" dt="2019-07-24T13:35:34.806" v="11144" actId="478"/>
          <ac:picMkLst>
            <pc:docMk/>
            <pc:sldMk cId="0" sldId="304"/>
            <ac:picMk id="492" creationId="{00000000-0000-0000-0000-000000000000}"/>
          </ac:picMkLst>
        </pc:picChg>
      </pc:sldChg>
      <pc:sldChg chg="addSp delSp modSp add setBg">
        <pc:chgData name="Robin Maenhaut" userId="e7238a3e-d575-4783-a2b1-c00d57cf63af" providerId="ADAL" clId="{21C87E6E-9F35-4796-8EC0-C0FB9B3AD181}" dt="2019-07-22T11:56:18.033" v="5470" actId="478"/>
        <pc:sldMkLst>
          <pc:docMk/>
          <pc:sldMk cId="0" sldId="305"/>
        </pc:sldMkLst>
        <pc:spChg chg="add mod">
          <ac:chgData name="Robin Maenhaut" userId="e7238a3e-d575-4783-a2b1-c00d57cf63af" providerId="ADAL" clId="{21C87E6E-9F35-4796-8EC0-C0FB9B3AD181}" dt="2019-07-22T11:56:16.185" v="5469" actId="20577"/>
          <ac:spMkLst>
            <pc:docMk/>
            <pc:sldMk cId="0" sldId="305"/>
            <ac:spMk id="2" creationId="{204E0DFF-16E5-46AF-886A-AADC2022C71D}"/>
          </ac:spMkLst>
        </pc:spChg>
        <pc:spChg chg="del mod">
          <ac:chgData name="Robin Maenhaut" userId="e7238a3e-d575-4783-a2b1-c00d57cf63af" providerId="ADAL" clId="{21C87E6E-9F35-4796-8EC0-C0FB9B3AD181}" dt="2019-07-22T11:56:18.033" v="5470" actId="478"/>
          <ac:spMkLst>
            <pc:docMk/>
            <pc:sldMk cId="0" sldId="305"/>
            <ac:spMk id="498" creationId="{00000000-0000-0000-0000-000000000000}"/>
          </ac:spMkLst>
        </pc:spChg>
      </pc:sldChg>
      <pc:sldChg chg="addSp delSp modSp add setBg">
        <pc:chgData name="Robin Maenhaut" userId="e7238a3e-d575-4783-a2b1-c00d57cf63af" providerId="ADAL" clId="{21C87E6E-9F35-4796-8EC0-C0FB9B3AD181}" dt="2019-07-22T11:56:25.864" v="5504" actId="20577"/>
        <pc:sldMkLst>
          <pc:docMk/>
          <pc:sldMk cId="0" sldId="306"/>
        </pc:sldMkLst>
        <pc:spChg chg="add mod">
          <ac:chgData name="Robin Maenhaut" userId="e7238a3e-d575-4783-a2b1-c00d57cf63af" providerId="ADAL" clId="{21C87E6E-9F35-4796-8EC0-C0FB9B3AD181}" dt="2019-07-22T11:56:25.864" v="5504" actId="20577"/>
          <ac:spMkLst>
            <pc:docMk/>
            <pc:sldMk cId="0" sldId="306"/>
            <ac:spMk id="2" creationId="{9C06CAEE-BA23-4533-96FB-47617E99921B}"/>
          </ac:spMkLst>
        </pc:spChg>
        <pc:spChg chg="del">
          <ac:chgData name="Robin Maenhaut" userId="e7238a3e-d575-4783-a2b1-c00d57cf63af" providerId="ADAL" clId="{21C87E6E-9F35-4796-8EC0-C0FB9B3AD181}" dt="2019-07-22T11:56:21.065" v="5471" actId="478"/>
          <ac:spMkLst>
            <pc:docMk/>
            <pc:sldMk cId="0" sldId="306"/>
            <ac:spMk id="505" creationId="{00000000-0000-0000-0000-000000000000}"/>
          </ac:spMkLst>
        </pc:spChg>
      </pc:sldChg>
      <pc:sldChg chg="addSp delSp modSp add">
        <pc:chgData name="Robin Maenhaut" userId="e7238a3e-d575-4783-a2b1-c00d57cf63af" providerId="ADAL" clId="{21C87E6E-9F35-4796-8EC0-C0FB9B3AD181}" dt="2019-07-24T13:35:32.862" v="11143" actId="478"/>
        <pc:sldMkLst>
          <pc:docMk/>
          <pc:sldMk cId="0" sldId="307"/>
        </pc:sldMkLst>
        <pc:spChg chg="add mod">
          <ac:chgData name="Robin Maenhaut" userId="e7238a3e-d575-4783-a2b1-c00d57cf63af" providerId="ADAL" clId="{21C87E6E-9F35-4796-8EC0-C0FB9B3AD181}" dt="2019-07-22T11:59:39.736" v="5931" actId="20577"/>
          <ac:spMkLst>
            <pc:docMk/>
            <pc:sldMk cId="0" sldId="307"/>
            <ac:spMk id="2" creationId="{AE05F696-341B-4117-9FBA-A8651D9D9580}"/>
          </ac:spMkLst>
        </pc:spChg>
        <pc:spChg chg="mod">
          <ac:chgData name="Robin Maenhaut" userId="e7238a3e-d575-4783-a2b1-c00d57cf63af" providerId="ADAL" clId="{21C87E6E-9F35-4796-8EC0-C0FB9B3AD181}" dt="2019-07-19T14:00:01.807" v="3758" actId="368"/>
          <ac:spMkLst>
            <pc:docMk/>
            <pc:sldMk cId="0" sldId="307"/>
            <ac:spMk id="511" creationId="{00000000-0000-0000-0000-000000000000}"/>
          </ac:spMkLst>
        </pc:spChg>
        <pc:spChg chg="del mod">
          <ac:chgData name="Robin Maenhaut" userId="e7238a3e-d575-4783-a2b1-c00d57cf63af" providerId="ADAL" clId="{21C87E6E-9F35-4796-8EC0-C0FB9B3AD181}" dt="2019-07-22T11:59:44.208" v="5932" actId="478"/>
          <ac:spMkLst>
            <pc:docMk/>
            <pc:sldMk cId="0" sldId="307"/>
            <ac:spMk id="512" creationId="{00000000-0000-0000-0000-000000000000}"/>
          </ac:spMkLst>
        </pc:spChg>
        <pc:picChg chg="del">
          <ac:chgData name="Robin Maenhaut" userId="e7238a3e-d575-4783-a2b1-c00d57cf63af" providerId="ADAL" clId="{21C87E6E-9F35-4796-8EC0-C0FB9B3AD181}" dt="2019-07-24T13:35:32.862" v="11143" actId="478"/>
          <ac:picMkLst>
            <pc:docMk/>
            <pc:sldMk cId="0" sldId="307"/>
            <ac:picMk id="513"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308"/>
        </pc:sldMkLst>
        <pc:spChg chg="add mod">
          <ac:chgData name="Robin Maenhaut" userId="e7238a3e-d575-4783-a2b1-c00d57cf63af" providerId="ADAL" clId="{21C87E6E-9F35-4796-8EC0-C0FB9B3AD181}" dt="2019-07-18T14:15:11.072" v="984"/>
          <ac:spMkLst>
            <pc:docMk/>
            <pc:sldMk cId="0" sldId="308"/>
            <ac:spMk id="2" creationId="{C5A77627-7E0D-42CA-AA58-2AB3A1853BE2}"/>
          </ac:spMkLst>
        </pc:spChg>
        <pc:spChg chg="add mod">
          <ac:chgData name="Robin Maenhaut" userId="e7238a3e-d575-4783-a2b1-c00d57cf63af" providerId="ADAL" clId="{21C87E6E-9F35-4796-8EC0-C0FB9B3AD181}" dt="2019-07-18T14:15:11.072" v="984"/>
          <ac:spMkLst>
            <pc:docMk/>
            <pc:sldMk cId="0" sldId="308"/>
            <ac:spMk id="3" creationId="{30C63C39-FE86-4E0C-971A-E270DFA0E0BA}"/>
          </ac:spMkLst>
        </pc:spChg>
      </pc:sldChg>
      <pc:sldChg chg="delSp modSp add">
        <pc:chgData name="Robin Maenhaut" userId="e7238a3e-d575-4783-a2b1-c00d57cf63af" providerId="ADAL" clId="{21C87E6E-9F35-4796-8EC0-C0FB9B3AD181}" dt="2019-07-22T12:04:47.998" v="6470" actId="20577"/>
        <pc:sldMkLst>
          <pc:docMk/>
          <pc:sldMk cId="0" sldId="309"/>
        </pc:sldMkLst>
        <pc:spChg chg="mod">
          <ac:chgData name="Robin Maenhaut" userId="e7238a3e-d575-4783-a2b1-c00d57cf63af" providerId="ADAL" clId="{21C87E6E-9F35-4796-8EC0-C0FB9B3AD181}" dt="2019-07-22T12:04:47.998" v="6470" actId="20577"/>
          <ac:spMkLst>
            <pc:docMk/>
            <pc:sldMk cId="0" sldId="309"/>
            <ac:spMk id="524" creationId="{00000000-0000-0000-0000-000000000000}"/>
          </ac:spMkLst>
        </pc:spChg>
        <pc:picChg chg="del">
          <ac:chgData name="Robin Maenhaut" userId="e7238a3e-d575-4783-a2b1-c00d57cf63af" providerId="ADAL" clId="{21C87E6E-9F35-4796-8EC0-C0FB9B3AD181}" dt="2019-07-22T12:02:55.599" v="6123" actId="478"/>
          <ac:picMkLst>
            <pc:docMk/>
            <pc:sldMk cId="0" sldId="309"/>
            <ac:picMk id="525"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310"/>
        </pc:sldMkLst>
        <pc:spChg chg="add mod">
          <ac:chgData name="Robin Maenhaut" userId="e7238a3e-d575-4783-a2b1-c00d57cf63af" providerId="ADAL" clId="{21C87E6E-9F35-4796-8EC0-C0FB9B3AD181}" dt="2019-07-18T14:15:11.072" v="984"/>
          <ac:spMkLst>
            <pc:docMk/>
            <pc:sldMk cId="0" sldId="310"/>
            <ac:spMk id="2" creationId="{6EF05C02-708D-41FF-B798-EF2BD78691A8}"/>
          </ac:spMkLst>
        </pc:spChg>
      </pc:sldChg>
      <pc:sldChg chg="addSp modSp add">
        <pc:chgData name="Robin Maenhaut" userId="e7238a3e-d575-4783-a2b1-c00d57cf63af" providerId="ADAL" clId="{21C87E6E-9F35-4796-8EC0-C0FB9B3AD181}" dt="2019-07-18T14:15:11.072" v="984"/>
        <pc:sldMkLst>
          <pc:docMk/>
          <pc:sldMk cId="0" sldId="311"/>
        </pc:sldMkLst>
        <pc:spChg chg="add mod">
          <ac:chgData name="Robin Maenhaut" userId="e7238a3e-d575-4783-a2b1-c00d57cf63af" providerId="ADAL" clId="{21C87E6E-9F35-4796-8EC0-C0FB9B3AD181}" dt="2019-07-18T14:15:11.072" v="984"/>
          <ac:spMkLst>
            <pc:docMk/>
            <pc:sldMk cId="0" sldId="311"/>
            <ac:spMk id="2" creationId="{4D5EC00D-9C31-40BA-971E-2D2F8AD4630B}"/>
          </ac:spMkLst>
        </pc:spChg>
      </pc:sldChg>
      <pc:sldChg chg="addSp modSp add setBg">
        <pc:chgData name="Robin Maenhaut" userId="e7238a3e-d575-4783-a2b1-c00d57cf63af" providerId="ADAL" clId="{21C87E6E-9F35-4796-8EC0-C0FB9B3AD181}" dt="2019-07-18T14:15:11.072" v="984"/>
        <pc:sldMkLst>
          <pc:docMk/>
          <pc:sldMk cId="0" sldId="312"/>
        </pc:sldMkLst>
        <pc:spChg chg="add mod">
          <ac:chgData name="Robin Maenhaut" userId="e7238a3e-d575-4783-a2b1-c00d57cf63af" providerId="ADAL" clId="{21C87E6E-9F35-4796-8EC0-C0FB9B3AD181}" dt="2019-07-18T14:15:11.072" v="984"/>
          <ac:spMkLst>
            <pc:docMk/>
            <pc:sldMk cId="0" sldId="312"/>
            <ac:spMk id="2" creationId="{B5AB48F7-D10E-44C4-9E61-32F7F8A69F0D}"/>
          </ac:spMkLst>
        </pc:spChg>
      </pc:sldChg>
      <pc:sldChg chg="delSp modSp add">
        <pc:chgData name="Robin Maenhaut" userId="e7238a3e-d575-4783-a2b1-c00d57cf63af" providerId="ADAL" clId="{21C87E6E-9F35-4796-8EC0-C0FB9B3AD181}" dt="2019-07-22T12:05:48.675" v="6554" actId="12"/>
        <pc:sldMkLst>
          <pc:docMk/>
          <pc:sldMk cId="0" sldId="313"/>
        </pc:sldMkLst>
        <pc:spChg chg="mod">
          <ac:chgData name="Robin Maenhaut" userId="e7238a3e-d575-4783-a2b1-c00d57cf63af" providerId="ADAL" clId="{21C87E6E-9F35-4796-8EC0-C0FB9B3AD181}" dt="2019-07-22T12:05:48.675" v="6554" actId="12"/>
          <ac:spMkLst>
            <pc:docMk/>
            <pc:sldMk cId="0" sldId="313"/>
            <ac:spMk id="552" creationId="{00000000-0000-0000-0000-000000000000}"/>
          </ac:spMkLst>
        </pc:spChg>
        <pc:picChg chg="del">
          <ac:chgData name="Robin Maenhaut" userId="e7238a3e-d575-4783-a2b1-c00d57cf63af" providerId="ADAL" clId="{21C87E6E-9F35-4796-8EC0-C0FB9B3AD181}" dt="2019-07-22T12:05:09.147" v="6474" actId="478"/>
          <ac:picMkLst>
            <pc:docMk/>
            <pc:sldMk cId="0" sldId="313"/>
            <ac:picMk id="553"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314"/>
        </pc:sldMkLst>
        <pc:spChg chg="add mod">
          <ac:chgData name="Robin Maenhaut" userId="e7238a3e-d575-4783-a2b1-c00d57cf63af" providerId="ADAL" clId="{21C87E6E-9F35-4796-8EC0-C0FB9B3AD181}" dt="2019-07-18T14:15:11.072" v="984"/>
          <ac:spMkLst>
            <pc:docMk/>
            <pc:sldMk cId="0" sldId="314"/>
            <ac:spMk id="2" creationId="{5DA19800-A2F4-4B3F-97D4-6720D6FD2E66}"/>
          </ac:spMkLst>
        </pc:spChg>
      </pc:sldChg>
      <pc:sldChg chg="addSp modSp add">
        <pc:chgData name="Robin Maenhaut" userId="e7238a3e-d575-4783-a2b1-c00d57cf63af" providerId="ADAL" clId="{21C87E6E-9F35-4796-8EC0-C0FB9B3AD181}" dt="2019-07-19T14:00:35.035" v="3764" actId="368"/>
        <pc:sldMkLst>
          <pc:docMk/>
          <pc:sldMk cId="0" sldId="315"/>
        </pc:sldMkLst>
        <pc:spChg chg="add mod">
          <ac:chgData name="Robin Maenhaut" userId="e7238a3e-d575-4783-a2b1-c00d57cf63af" providerId="ADAL" clId="{21C87E6E-9F35-4796-8EC0-C0FB9B3AD181}" dt="2019-07-19T14:00:35.035" v="3764" actId="368"/>
          <ac:spMkLst>
            <pc:docMk/>
            <pc:sldMk cId="0" sldId="315"/>
            <ac:spMk id="2" creationId="{10F68D86-4059-432F-BAC2-983E3C24106A}"/>
          </ac:spMkLst>
        </pc:spChg>
        <pc:spChg chg="mod">
          <ac:chgData name="Robin Maenhaut" userId="e7238a3e-d575-4783-a2b1-c00d57cf63af" providerId="ADAL" clId="{21C87E6E-9F35-4796-8EC0-C0FB9B3AD181}" dt="2019-07-19T14:00:35.035" v="3764" actId="368"/>
          <ac:spMkLst>
            <pc:docMk/>
            <pc:sldMk cId="0" sldId="315"/>
            <ac:spMk id="564" creationId="{00000000-0000-0000-0000-000000000000}"/>
          </ac:spMkLst>
        </pc:spChg>
      </pc:sldChg>
      <pc:sldChg chg="addSp modSp add">
        <pc:chgData name="Robin Maenhaut" userId="e7238a3e-d575-4783-a2b1-c00d57cf63af" providerId="ADAL" clId="{21C87E6E-9F35-4796-8EC0-C0FB9B3AD181}" dt="2019-07-19T14:00:31.120" v="3763" actId="368"/>
        <pc:sldMkLst>
          <pc:docMk/>
          <pc:sldMk cId="0" sldId="316"/>
        </pc:sldMkLst>
        <pc:spChg chg="add mod">
          <ac:chgData name="Robin Maenhaut" userId="e7238a3e-d575-4783-a2b1-c00d57cf63af" providerId="ADAL" clId="{21C87E6E-9F35-4796-8EC0-C0FB9B3AD181}" dt="2019-07-19T14:00:31.120" v="3763" actId="368"/>
          <ac:spMkLst>
            <pc:docMk/>
            <pc:sldMk cId="0" sldId="316"/>
            <ac:spMk id="2" creationId="{FAB98251-B709-4849-ABC8-5DB00C23C04D}"/>
          </ac:spMkLst>
        </pc:spChg>
        <pc:spChg chg="mod">
          <ac:chgData name="Robin Maenhaut" userId="e7238a3e-d575-4783-a2b1-c00d57cf63af" providerId="ADAL" clId="{21C87E6E-9F35-4796-8EC0-C0FB9B3AD181}" dt="2019-07-19T14:00:31.120" v="3763" actId="368"/>
          <ac:spMkLst>
            <pc:docMk/>
            <pc:sldMk cId="0" sldId="316"/>
            <ac:spMk id="570" creationId="{00000000-0000-0000-0000-000000000000}"/>
          </ac:spMkLst>
        </pc:spChg>
        <pc:spChg chg="mod">
          <ac:chgData name="Robin Maenhaut" userId="e7238a3e-d575-4783-a2b1-c00d57cf63af" providerId="ADAL" clId="{21C87E6E-9F35-4796-8EC0-C0FB9B3AD181}" dt="2019-07-19T14:00:31.120" v="3763" actId="368"/>
          <ac:spMkLst>
            <pc:docMk/>
            <pc:sldMk cId="0" sldId="316"/>
            <ac:spMk id="572" creationId="{00000000-0000-0000-0000-000000000000}"/>
          </ac:spMkLst>
        </pc:spChg>
      </pc:sldChg>
      <pc:sldChg chg="addSp modSp add">
        <pc:chgData name="Robin Maenhaut" userId="e7238a3e-d575-4783-a2b1-c00d57cf63af" providerId="ADAL" clId="{21C87E6E-9F35-4796-8EC0-C0FB9B3AD181}" dt="2019-07-19T14:00:28.261" v="3762" actId="368"/>
        <pc:sldMkLst>
          <pc:docMk/>
          <pc:sldMk cId="0" sldId="317"/>
        </pc:sldMkLst>
        <pc:spChg chg="add mod">
          <ac:chgData name="Robin Maenhaut" userId="e7238a3e-d575-4783-a2b1-c00d57cf63af" providerId="ADAL" clId="{21C87E6E-9F35-4796-8EC0-C0FB9B3AD181}" dt="2019-07-19T14:00:28.261" v="3762" actId="368"/>
          <ac:spMkLst>
            <pc:docMk/>
            <pc:sldMk cId="0" sldId="317"/>
            <ac:spMk id="2" creationId="{45AECFB9-355A-4265-A6E9-21727A5EAE91}"/>
          </ac:spMkLst>
        </pc:spChg>
        <pc:spChg chg="mod">
          <ac:chgData name="Robin Maenhaut" userId="e7238a3e-d575-4783-a2b1-c00d57cf63af" providerId="ADAL" clId="{21C87E6E-9F35-4796-8EC0-C0FB9B3AD181}" dt="2019-07-19T14:00:28.261" v="3762" actId="368"/>
          <ac:spMkLst>
            <pc:docMk/>
            <pc:sldMk cId="0" sldId="317"/>
            <ac:spMk id="577" creationId="{00000000-0000-0000-0000-000000000000}"/>
          </ac:spMkLst>
        </pc:spChg>
        <pc:spChg chg="mod">
          <ac:chgData name="Robin Maenhaut" userId="e7238a3e-d575-4783-a2b1-c00d57cf63af" providerId="ADAL" clId="{21C87E6E-9F35-4796-8EC0-C0FB9B3AD181}" dt="2019-07-19T14:00:28.261" v="3762" actId="368"/>
          <ac:spMkLst>
            <pc:docMk/>
            <pc:sldMk cId="0" sldId="317"/>
            <ac:spMk id="578" creationId="{00000000-0000-0000-0000-000000000000}"/>
          </ac:spMkLst>
        </pc:spChg>
        <pc:spChg chg="mod">
          <ac:chgData name="Robin Maenhaut" userId="e7238a3e-d575-4783-a2b1-c00d57cf63af" providerId="ADAL" clId="{21C87E6E-9F35-4796-8EC0-C0FB9B3AD181}" dt="2019-07-19T14:00:28.261" v="3762" actId="368"/>
          <ac:spMkLst>
            <pc:docMk/>
            <pc:sldMk cId="0" sldId="317"/>
            <ac:spMk id="580" creationId="{00000000-0000-0000-0000-000000000000}"/>
          </ac:spMkLst>
        </pc:spChg>
      </pc:sldChg>
      <pc:sldChg chg="addSp delSp modSp add">
        <pc:chgData name="Robin Maenhaut" userId="e7238a3e-d575-4783-a2b1-c00d57cf63af" providerId="ADAL" clId="{21C87E6E-9F35-4796-8EC0-C0FB9B3AD181}" dt="2019-07-24T13:35:11.604" v="11139" actId="478"/>
        <pc:sldMkLst>
          <pc:docMk/>
          <pc:sldMk cId="0" sldId="318"/>
        </pc:sldMkLst>
        <pc:spChg chg="add mod">
          <ac:chgData name="Robin Maenhaut" userId="e7238a3e-d575-4783-a2b1-c00d57cf63af" providerId="ADAL" clId="{21C87E6E-9F35-4796-8EC0-C0FB9B3AD181}" dt="2019-07-19T14:00:20.186" v="3760" actId="368"/>
          <ac:spMkLst>
            <pc:docMk/>
            <pc:sldMk cId="0" sldId="318"/>
            <ac:spMk id="2" creationId="{8D154FCC-BAD7-4003-AB85-14A887F7DAD0}"/>
          </ac:spMkLst>
        </pc:spChg>
        <pc:spChg chg="mod">
          <ac:chgData name="Robin Maenhaut" userId="e7238a3e-d575-4783-a2b1-c00d57cf63af" providerId="ADAL" clId="{21C87E6E-9F35-4796-8EC0-C0FB9B3AD181}" dt="2019-07-19T14:00:20.186" v="3760" actId="368"/>
          <ac:spMkLst>
            <pc:docMk/>
            <pc:sldMk cId="0" sldId="318"/>
            <ac:spMk id="585" creationId="{00000000-0000-0000-0000-000000000000}"/>
          </ac:spMkLst>
        </pc:spChg>
        <pc:spChg chg="mod">
          <ac:chgData name="Robin Maenhaut" userId="e7238a3e-d575-4783-a2b1-c00d57cf63af" providerId="ADAL" clId="{21C87E6E-9F35-4796-8EC0-C0FB9B3AD181}" dt="2019-07-19T14:00:20.186" v="3760" actId="368"/>
          <ac:spMkLst>
            <pc:docMk/>
            <pc:sldMk cId="0" sldId="318"/>
            <ac:spMk id="589" creationId="{00000000-0000-0000-0000-000000000000}"/>
          </ac:spMkLst>
        </pc:spChg>
        <pc:spChg chg="mod">
          <ac:chgData name="Robin Maenhaut" userId="e7238a3e-d575-4783-a2b1-c00d57cf63af" providerId="ADAL" clId="{21C87E6E-9F35-4796-8EC0-C0FB9B3AD181}" dt="2019-07-19T14:00:20.186" v="3760" actId="368"/>
          <ac:spMkLst>
            <pc:docMk/>
            <pc:sldMk cId="0" sldId="318"/>
            <ac:spMk id="590" creationId="{00000000-0000-0000-0000-000000000000}"/>
          </ac:spMkLst>
        </pc:spChg>
        <pc:graphicFrameChg chg="del">
          <ac:chgData name="Robin Maenhaut" userId="e7238a3e-d575-4783-a2b1-c00d57cf63af" providerId="ADAL" clId="{21C87E6E-9F35-4796-8EC0-C0FB9B3AD181}" dt="2019-07-19T14:00:24.593" v="3761" actId="478"/>
          <ac:graphicFrameMkLst>
            <pc:docMk/>
            <pc:sldMk cId="0" sldId="318"/>
            <ac:graphicFrameMk id="587" creationId="{00000000-0000-0000-0000-000000000000}"/>
          </ac:graphicFrameMkLst>
        </pc:graphicFrameChg>
        <pc:picChg chg="del">
          <ac:chgData name="Robin Maenhaut" userId="e7238a3e-d575-4783-a2b1-c00d57cf63af" providerId="ADAL" clId="{21C87E6E-9F35-4796-8EC0-C0FB9B3AD181}" dt="2019-07-24T13:35:11.604" v="11139" actId="478"/>
          <ac:picMkLst>
            <pc:docMk/>
            <pc:sldMk cId="0" sldId="318"/>
            <ac:picMk id="591" creationId="{00000000-0000-0000-0000-000000000000}"/>
          </ac:picMkLst>
        </pc:picChg>
      </pc:sldChg>
      <pc:sldChg chg="addSp delSp modSp add">
        <pc:chgData name="Robin Maenhaut" userId="e7238a3e-d575-4783-a2b1-c00d57cf63af" providerId="ADAL" clId="{21C87E6E-9F35-4796-8EC0-C0FB9B3AD181}" dt="2019-07-24T13:35:13.645" v="11140" actId="478"/>
        <pc:sldMkLst>
          <pc:docMk/>
          <pc:sldMk cId="0" sldId="319"/>
        </pc:sldMkLst>
        <pc:spChg chg="add mod">
          <ac:chgData name="Robin Maenhaut" userId="e7238a3e-d575-4783-a2b1-c00d57cf63af" providerId="ADAL" clId="{21C87E6E-9F35-4796-8EC0-C0FB9B3AD181}" dt="2019-07-22T12:06:09.145" v="6560"/>
          <ac:spMkLst>
            <pc:docMk/>
            <pc:sldMk cId="0" sldId="319"/>
            <ac:spMk id="2" creationId="{9092115B-A080-48B5-BA1F-45F8A02F0746}"/>
          </ac:spMkLst>
        </pc:spChg>
        <pc:spChg chg="mod">
          <ac:chgData name="Robin Maenhaut" userId="e7238a3e-d575-4783-a2b1-c00d57cf63af" providerId="ADAL" clId="{21C87E6E-9F35-4796-8EC0-C0FB9B3AD181}" dt="2019-07-19T14:00:41.933" v="3765" actId="368"/>
          <ac:spMkLst>
            <pc:docMk/>
            <pc:sldMk cId="0" sldId="319"/>
            <ac:spMk id="596" creationId="{00000000-0000-0000-0000-000000000000}"/>
          </ac:spMkLst>
        </pc:spChg>
        <pc:spChg chg="del mod">
          <ac:chgData name="Robin Maenhaut" userId="e7238a3e-d575-4783-a2b1-c00d57cf63af" providerId="ADAL" clId="{21C87E6E-9F35-4796-8EC0-C0FB9B3AD181}" dt="2019-07-22T12:06:12.028" v="6561" actId="478"/>
          <ac:spMkLst>
            <pc:docMk/>
            <pc:sldMk cId="0" sldId="319"/>
            <ac:spMk id="597" creationId="{00000000-0000-0000-0000-000000000000}"/>
          </ac:spMkLst>
        </pc:spChg>
        <pc:picChg chg="del">
          <ac:chgData name="Robin Maenhaut" userId="e7238a3e-d575-4783-a2b1-c00d57cf63af" providerId="ADAL" clId="{21C87E6E-9F35-4796-8EC0-C0FB9B3AD181}" dt="2019-07-24T13:35:13.645" v="11140" actId="478"/>
          <ac:picMkLst>
            <pc:docMk/>
            <pc:sldMk cId="0" sldId="319"/>
            <ac:picMk id="598" creationId="{00000000-0000-0000-0000-000000000000}"/>
          </ac:picMkLst>
        </pc:picChg>
      </pc:sldChg>
      <pc:sldChg chg="addSp modSp add">
        <pc:chgData name="Robin Maenhaut" userId="e7238a3e-d575-4783-a2b1-c00d57cf63af" providerId="ADAL" clId="{21C87E6E-9F35-4796-8EC0-C0FB9B3AD181}" dt="2019-07-19T14:00:46.326" v="3766" actId="368"/>
        <pc:sldMkLst>
          <pc:docMk/>
          <pc:sldMk cId="0" sldId="320"/>
        </pc:sldMkLst>
        <pc:spChg chg="add mod">
          <ac:chgData name="Robin Maenhaut" userId="e7238a3e-d575-4783-a2b1-c00d57cf63af" providerId="ADAL" clId="{21C87E6E-9F35-4796-8EC0-C0FB9B3AD181}" dt="2019-07-19T14:00:46.326" v="3766" actId="368"/>
          <ac:spMkLst>
            <pc:docMk/>
            <pc:sldMk cId="0" sldId="320"/>
            <ac:spMk id="2" creationId="{59A770EB-DBE2-4AAA-BC6B-C89038C67120}"/>
          </ac:spMkLst>
        </pc:spChg>
        <pc:spChg chg="mod">
          <ac:chgData name="Robin Maenhaut" userId="e7238a3e-d575-4783-a2b1-c00d57cf63af" providerId="ADAL" clId="{21C87E6E-9F35-4796-8EC0-C0FB9B3AD181}" dt="2019-07-19T14:00:46.326" v="3766" actId="368"/>
          <ac:spMkLst>
            <pc:docMk/>
            <pc:sldMk cId="0" sldId="320"/>
            <ac:spMk id="603" creationId="{00000000-0000-0000-0000-000000000000}"/>
          </ac:spMkLst>
        </pc:spChg>
      </pc:sldChg>
      <pc:sldChg chg="addSp delSp modSp add">
        <pc:chgData name="Robin Maenhaut" userId="e7238a3e-d575-4783-a2b1-c00d57cf63af" providerId="ADAL" clId="{21C87E6E-9F35-4796-8EC0-C0FB9B3AD181}" dt="2019-07-22T12:06:32.691" v="6603" actId="478"/>
        <pc:sldMkLst>
          <pc:docMk/>
          <pc:sldMk cId="0" sldId="321"/>
        </pc:sldMkLst>
        <pc:spChg chg="add mod">
          <ac:chgData name="Robin Maenhaut" userId="e7238a3e-d575-4783-a2b1-c00d57cf63af" providerId="ADAL" clId="{21C87E6E-9F35-4796-8EC0-C0FB9B3AD181}" dt="2019-07-22T12:06:29.010" v="6602" actId="20577"/>
          <ac:spMkLst>
            <pc:docMk/>
            <pc:sldMk cId="0" sldId="321"/>
            <ac:spMk id="2" creationId="{AB1DF40B-C9F4-4457-BF75-774DA39C295C}"/>
          </ac:spMkLst>
        </pc:spChg>
        <pc:spChg chg="mod">
          <ac:chgData name="Robin Maenhaut" userId="e7238a3e-d575-4783-a2b1-c00d57cf63af" providerId="ADAL" clId="{21C87E6E-9F35-4796-8EC0-C0FB9B3AD181}" dt="2019-07-19T14:00:49.216" v="3767" actId="368"/>
          <ac:spMkLst>
            <pc:docMk/>
            <pc:sldMk cId="0" sldId="321"/>
            <ac:spMk id="609" creationId="{00000000-0000-0000-0000-000000000000}"/>
          </ac:spMkLst>
        </pc:spChg>
        <pc:spChg chg="del mod">
          <ac:chgData name="Robin Maenhaut" userId="e7238a3e-d575-4783-a2b1-c00d57cf63af" providerId="ADAL" clId="{21C87E6E-9F35-4796-8EC0-C0FB9B3AD181}" dt="2019-07-22T12:06:32.691" v="6603" actId="478"/>
          <ac:spMkLst>
            <pc:docMk/>
            <pc:sldMk cId="0" sldId="321"/>
            <ac:spMk id="610" creationId="{00000000-0000-0000-0000-000000000000}"/>
          </ac:spMkLst>
        </pc:spChg>
      </pc:sldChg>
      <pc:sldChg chg="addSp delSp modSp add setBg">
        <pc:chgData name="Robin Maenhaut" userId="e7238a3e-d575-4783-a2b1-c00d57cf63af" providerId="ADAL" clId="{21C87E6E-9F35-4796-8EC0-C0FB9B3AD181}" dt="2019-07-22T12:07:33.650" v="6833" actId="478"/>
        <pc:sldMkLst>
          <pc:docMk/>
          <pc:sldMk cId="0" sldId="322"/>
        </pc:sldMkLst>
        <pc:spChg chg="add mod">
          <ac:chgData name="Robin Maenhaut" userId="e7238a3e-d575-4783-a2b1-c00d57cf63af" providerId="ADAL" clId="{21C87E6E-9F35-4796-8EC0-C0FB9B3AD181}" dt="2019-07-22T12:06:38.346" v="6612" actId="20577"/>
          <ac:spMkLst>
            <pc:docMk/>
            <pc:sldMk cId="0" sldId="322"/>
            <ac:spMk id="2" creationId="{60D34FBE-E8BF-45DC-9D78-F1CC6F08B107}"/>
          </ac:spMkLst>
        </pc:spChg>
        <pc:spChg chg="add mod">
          <ac:chgData name="Robin Maenhaut" userId="e7238a3e-d575-4783-a2b1-c00d57cf63af" providerId="ADAL" clId="{21C87E6E-9F35-4796-8EC0-C0FB9B3AD181}" dt="2019-07-22T12:07:29.334" v="6831" actId="20577"/>
          <ac:spMkLst>
            <pc:docMk/>
            <pc:sldMk cId="0" sldId="322"/>
            <ac:spMk id="3" creationId="{BC5882B0-6560-4E39-9878-FBB051069C83}"/>
          </ac:spMkLst>
        </pc:spChg>
        <pc:spChg chg="del mod">
          <ac:chgData name="Robin Maenhaut" userId="e7238a3e-d575-4783-a2b1-c00d57cf63af" providerId="ADAL" clId="{21C87E6E-9F35-4796-8EC0-C0FB9B3AD181}" dt="2019-07-22T12:07:32.210" v="6832" actId="478"/>
          <ac:spMkLst>
            <pc:docMk/>
            <pc:sldMk cId="0" sldId="322"/>
            <ac:spMk id="616" creationId="{00000000-0000-0000-0000-000000000000}"/>
          </ac:spMkLst>
        </pc:spChg>
        <pc:spChg chg="del mod">
          <ac:chgData name="Robin Maenhaut" userId="e7238a3e-d575-4783-a2b1-c00d57cf63af" providerId="ADAL" clId="{21C87E6E-9F35-4796-8EC0-C0FB9B3AD181}" dt="2019-07-22T12:07:33.650" v="6833" actId="478"/>
          <ac:spMkLst>
            <pc:docMk/>
            <pc:sldMk cId="0" sldId="322"/>
            <ac:spMk id="617" creationId="{00000000-0000-0000-0000-000000000000}"/>
          </ac:spMkLst>
        </pc:spChg>
      </pc:sldChg>
      <pc:sldChg chg="addSp delSp modSp add">
        <pc:chgData name="Robin Maenhaut" userId="e7238a3e-d575-4783-a2b1-c00d57cf63af" providerId="ADAL" clId="{21C87E6E-9F35-4796-8EC0-C0FB9B3AD181}" dt="2019-07-22T12:09:18.128" v="6845" actId="1035"/>
        <pc:sldMkLst>
          <pc:docMk/>
          <pc:sldMk cId="0" sldId="323"/>
        </pc:sldMkLst>
        <pc:spChg chg="add del mod">
          <ac:chgData name="Robin Maenhaut" userId="e7238a3e-d575-4783-a2b1-c00d57cf63af" providerId="ADAL" clId="{21C87E6E-9F35-4796-8EC0-C0FB9B3AD181}" dt="2019-07-22T12:09:10.439" v="6839"/>
          <ac:spMkLst>
            <pc:docMk/>
            <pc:sldMk cId="0" sldId="323"/>
            <ac:spMk id="2" creationId="{F6F998BB-E08D-4FA6-AA73-175F968C5102}"/>
          </ac:spMkLst>
        </pc:spChg>
        <pc:spChg chg="del">
          <ac:chgData name="Robin Maenhaut" userId="e7238a3e-d575-4783-a2b1-c00d57cf63af" providerId="ADAL" clId="{21C87E6E-9F35-4796-8EC0-C0FB9B3AD181}" dt="2019-07-22T12:09:09.033" v="6838" actId="478"/>
          <ac:spMkLst>
            <pc:docMk/>
            <pc:sldMk cId="0" sldId="323"/>
            <ac:spMk id="623" creationId="{00000000-0000-0000-0000-000000000000}"/>
          </ac:spMkLst>
        </pc:spChg>
        <pc:spChg chg="del">
          <ac:chgData name="Robin Maenhaut" userId="e7238a3e-d575-4783-a2b1-c00d57cf63af" providerId="ADAL" clId="{21C87E6E-9F35-4796-8EC0-C0FB9B3AD181}" dt="2019-07-22T12:09:06.169" v="6837" actId="478"/>
          <ac:spMkLst>
            <pc:docMk/>
            <pc:sldMk cId="0" sldId="323"/>
            <ac:spMk id="624" creationId="{00000000-0000-0000-0000-000000000000}"/>
          </ac:spMkLst>
        </pc:spChg>
        <pc:spChg chg="mod">
          <ac:chgData name="Robin Maenhaut" userId="e7238a3e-d575-4783-a2b1-c00d57cf63af" providerId="ADAL" clId="{21C87E6E-9F35-4796-8EC0-C0FB9B3AD181}" dt="2019-07-22T12:09:18.128" v="6845" actId="1035"/>
          <ac:spMkLst>
            <pc:docMk/>
            <pc:sldMk cId="0" sldId="323"/>
            <ac:spMk id="626" creationId="{00000000-0000-0000-0000-000000000000}"/>
          </ac:spMkLst>
        </pc:spChg>
        <pc:picChg chg="add del">
          <ac:chgData name="Robin Maenhaut" userId="e7238a3e-d575-4783-a2b1-c00d57cf63af" providerId="ADAL" clId="{21C87E6E-9F35-4796-8EC0-C0FB9B3AD181}" dt="2019-07-22T12:09:12.401" v="6840" actId="478"/>
          <ac:picMkLst>
            <pc:docMk/>
            <pc:sldMk cId="0" sldId="323"/>
            <ac:picMk id="3" creationId="{A2328107-717B-4D5A-BA44-F774C48D69FE}"/>
          </ac:picMkLst>
        </pc:picChg>
        <pc:picChg chg="add mod">
          <ac:chgData name="Robin Maenhaut" userId="e7238a3e-d575-4783-a2b1-c00d57cf63af" providerId="ADAL" clId="{21C87E6E-9F35-4796-8EC0-C0FB9B3AD181}" dt="2019-07-22T12:09:10.439" v="6839"/>
          <ac:picMkLst>
            <pc:docMk/>
            <pc:sldMk cId="0" sldId="323"/>
            <ac:picMk id="4" creationId="{C2CC2600-4C11-40E1-AB15-EFDA6DDFF705}"/>
          </ac:picMkLst>
        </pc:picChg>
        <pc:picChg chg="del">
          <ac:chgData name="Robin Maenhaut" userId="e7238a3e-d575-4783-a2b1-c00d57cf63af" providerId="ADAL" clId="{21C87E6E-9F35-4796-8EC0-C0FB9B3AD181}" dt="2019-07-22T12:09:00.394" v="6835" actId="478"/>
          <ac:picMkLst>
            <pc:docMk/>
            <pc:sldMk cId="0" sldId="323"/>
            <ac:picMk id="625" creationId="{00000000-0000-0000-0000-000000000000}"/>
          </ac:picMkLst>
        </pc:picChg>
        <pc:picChg chg="del">
          <ac:chgData name="Robin Maenhaut" userId="e7238a3e-d575-4783-a2b1-c00d57cf63af" providerId="ADAL" clId="{21C87E6E-9F35-4796-8EC0-C0FB9B3AD181}" dt="2019-07-22T12:07:46.323" v="6834" actId="478"/>
          <ac:picMkLst>
            <pc:docMk/>
            <pc:sldMk cId="0" sldId="323"/>
            <ac:picMk id="627" creationId="{00000000-0000-0000-0000-000000000000}"/>
          </ac:picMkLst>
        </pc:picChg>
      </pc:sldChg>
      <pc:sldChg chg="modSp add del">
        <pc:chgData name="Robin Maenhaut" userId="e7238a3e-d575-4783-a2b1-c00d57cf63af" providerId="ADAL" clId="{21C87E6E-9F35-4796-8EC0-C0FB9B3AD181}" dt="2019-07-19T14:15:08.001" v="3913" actId="2696"/>
        <pc:sldMkLst>
          <pc:docMk/>
          <pc:sldMk cId="3141399385" sldId="325"/>
        </pc:sldMkLst>
        <pc:spChg chg="mod">
          <ac:chgData name="Robin Maenhaut" userId="e7238a3e-d575-4783-a2b1-c00d57cf63af" providerId="ADAL" clId="{21C87E6E-9F35-4796-8EC0-C0FB9B3AD181}" dt="2019-07-19T14:01:06.443" v="3784" actId="20577"/>
          <ac:spMkLst>
            <pc:docMk/>
            <pc:sldMk cId="3141399385" sldId="325"/>
            <ac:spMk id="641" creationId="{00000000-0000-0000-0000-000000000000}"/>
          </ac:spMkLst>
        </pc:spChg>
        <pc:spChg chg="mod">
          <ac:chgData name="Robin Maenhaut" userId="e7238a3e-d575-4783-a2b1-c00d57cf63af" providerId="ADAL" clId="{21C87E6E-9F35-4796-8EC0-C0FB9B3AD181}" dt="2019-07-19T14:15:45.899" v="3981" actId="20577"/>
          <ac:spMkLst>
            <pc:docMk/>
            <pc:sldMk cId="3141399385" sldId="325"/>
            <ac:spMk id="642" creationId="{00000000-0000-0000-0000-000000000000}"/>
          </ac:spMkLst>
        </pc:spChg>
      </pc:sldChg>
      <pc:sldChg chg="addSp modSp add del">
        <pc:chgData name="Robin Maenhaut" userId="e7238a3e-d575-4783-a2b1-c00d57cf63af" providerId="ADAL" clId="{21C87E6E-9F35-4796-8EC0-C0FB9B3AD181}" dt="2019-07-19T14:15:08.025" v="3914" actId="2696"/>
        <pc:sldMkLst>
          <pc:docMk/>
          <pc:sldMk cId="3559159721" sldId="326"/>
        </pc:sldMkLst>
        <pc:spChg chg="add mod">
          <ac:chgData name="Robin Maenhaut" userId="e7238a3e-d575-4783-a2b1-c00d57cf63af" providerId="ADAL" clId="{21C87E6E-9F35-4796-8EC0-C0FB9B3AD181}" dt="2019-07-19T14:01:28.741" v="3820" actId="368"/>
          <ac:spMkLst>
            <pc:docMk/>
            <pc:sldMk cId="3559159721" sldId="326"/>
            <ac:spMk id="2" creationId="{3CB52841-1736-4E09-973A-98702BF51D8D}"/>
          </ac:spMkLst>
        </pc:spChg>
        <pc:spChg chg="mod">
          <ac:chgData name="Robin Maenhaut" userId="e7238a3e-d575-4783-a2b1-c00d57cf63af" providerId="ADAL" clId="{21C87E6E-9F35-4796-8EC0-C0FB9B3AD181}" dt="2019-07-19T14:01:28.741" v="3820" actId="368"/>
          <ac:spMkLst>
            <pc:docMk/>
            <pc:sldMk cId="3559159721" sldId="326"/>
            <ac:spMk id="647" creationId="{00000000-0000-0000-0000-000000000000}"/>
          </ac:spMkLst>
        </pc:spChg>
      </pc:sldChg>
      <pc:sldChg chg="addSp delSp modSp add">
        <pc:chgData name="Robin Maenhaut" userId="e7238a3e-d575-4783-a2b1-c00d57cf63af" providerId="ADAL" clId="{21C87E6E-9F35-4796-8EC0-C0FB9B3AD181}" dt="2019-07-19T14:18:14.973" v="3984"/>
        <pc:sldMkLst>
          <pc:docMk/>
          <pc:sldMk cId="1722494417" sldId="327"/>
        </pc:sldMkLst>
        <pc:spChg chg="del">
          <ac:chgData name="Robin Maenhaut" userId="e7238a3e-d575-4783-a2b1-c00d57cf63af" providerId="ADAL" clId="{21C87E6E-9F35-4796-8EC0-C0FB9B3AD181}" dt="2019-07-19T14:18:14.973" v="3984"/>
          <ac:spMkLst>
            <pc:docMk/>
            <pc:sldMk cId="1722494417" sldId="327"/>
            <ac:spMk id="2" creationId="{6BEBA65E-E676-4D17-817C-2C39FC43A9E5}"/>
          </ac:spMkLst>
        </pc:spChg>
        <pc:spChg chg="mod">
          <ac:chgData name="Robin Maenhaut" userId="e7238a3e-d575-4783-a2b1-c00d57cf63af" providerId="ADAL" clId="{21C87E6E-9F35-4796-8EC0-C0FB9B3AD181}" dt="2019-07-19T14:16:04.396" v="3983"/>
          <ac:spMkLst>
            <pc:docMk/>
            <pc:sldMk cId="1722494417" sldId="327"/>
            <ac:spMk id="653" creationId="{00000000-0000-0000-0000-000000000000}"/>
          </ac:spMkLst>
        </pc:spChg>
        <pc:picChg chg="add">
          <ac:chgData name="Robin Maenhaut" userId="e7238a3e-d575-4783-a2b1-c00d57cf63af" providerId="ADAL" clId="{21C87E6E-9F35-4796-8EC0-C0FB9B3AD181}" dt="2019-07-19T14:18:14.973" v="3984"/>
          <ac:picMkLst>
            <pc:docMk/>
            <pc:sldMk cId="1722494417" sldId="327"/>
            <ac:picMk id="4098" creationId="{8FD0215F-B3BF-4B5C-B800-BBA8F2FAF050}"/>
          </ac:picMkLst>
        </pc:picChg>
      </pc:sldChg>
      <pc:sldChg chg="addSp delSp modSp add">
        <pc:chgData name="Robin Maenhaut" userId="e7238a3e-d575-4783-a2b1-c00d57cf63af" providerId="ADAL" clId="{21C87E6E-9F35-4796-8EC0-C0FB9B3AD181}" dt="2019-07-19T14:18:42.275" v="3988"/>
        <pc:sldMkLst>
          <pc:docMk/>
          <pc:sldMk cId="4232209960" sldId="328"/>
        </pc:sldMkLst>
        <pc:spChg chg="add del mod">
          <ac:chgData name="Robin Maenhaut" userId="e7238a3e-d575-4783-a2b1-c00d57cf63af" providerId="ADAL" clId="{21C87E6E-9F35-4796-8EC0-C0FB9B3AD181}" dt="2019-07-19T14:18:31.388" v="3987"/>
          <ac:spMkLst>
            <pc:docMk/>
            <pc:sldMk cId="4232209960" sldId="328"/>
            <ac:spMk id="2" creationId="{C9CB524E-B9CC-4FC2-87FB-BEA22859FED9}"/>
          </ac:spMkLst>
        </pc:spChg>
        <pc:spChg chg="add del mod">
          <ac:chgData name="Robin Maenhaut" userId="e7238a3e-d575-4783-a2b1-c00d57cf63af" providerId="ADAL" clId="{21C87E6E-9F35-4796-8EC0-C0FB9B3AD181}" dt="2019-07-19T14:18:31.388" v="3987"/>
          <ac:spMkLst>
            <pc:docMk/>
            <pc:sldMk cId="4232209960" sldId="328"/>
            <ac:spMk id="3" creationId="{4B13A53D-7096-4637-9AAD-1D108399FE85}"/>
          </ac:spMkLst>
        </pc:spChg>
        <pc:spChg chg="mod">
          <ac:chgData name="Robin Maenhaut" userId="e7238a3e-d575-4783-a2b1-c00d57cf63af" providerId="ADAL" clId="{21C87E6E-9F35-4796-8EC0-C0FB9B3AD181}" dt="2019-07-19T14:18:42.275" v="3988"/>
          <ac:spMkLst>
            <pc:docMk/>
            <pc:sldMk cId="4232209960" sldId="328"/>
            <ac:spMk id="658" creationId="{00000000-0000-0000-0000-000000000000}"/>
          </ac:spMkLst>
        </pc:spChg>
        <pc:spChg chg="mod">
          <ac:chgData name="Robin Maenhaut" userId="e7238a3e-d575-4783-a2b1-c00d57cf63af" providerId="ADAL" clId="{21C87E6E-9F35-4796-8EC0-C0FB9B3AD181}" dt="2019-07-19T14:18:25.462" v="3986" actId="12"/>
          <ac:spMkLst>
            <pc:docMk/>
            <pc:sldMk cId="4232209960" sldId="328"/>
            <ac:spMk id="659" creationId="{00000000-0000-0000-0000-000000000000}"/>
          </ac:spMkLst>
        </pc:spChg>
      </pc:sldChg>
      <pc:sldChg chg="add">
        <pc:chgData name="Robin Maenhaut" userId="e7238a3e-d575-4783-a2b1-c00d57cf63af" providerId="ADAL" clId="{21C87E6E-9F35-4796-8EC0-C0FB9B3AD181}" dt="2019-07-19T14:15:19.688" v="3921"/>
        <pc:sldMkLst>
          <pc:docMk/>
          <pc:sldMk cId="2137371555" sldId="329"/>
        </pc:sldMkLst>
        <pc:spChg chg="add del mod">
          <ac:chgData name="Robin Maenhaut" userId="e7238a3e-d575-4783-a2b1-c00d57cf63af" providerId="ADAL" clId="{21C87E6E-9F35-4796-8EC0-C0FB9B3AD181}" dt="2019-07-22T11:49:58.922" v="4828" actId="478"/>
          <ac:spMkLst>
            <pc:docMk/>
            <pc:sldMk cId="2137371555" sldId="329"/>
            <ac:spMk id="2" creationId="{520F859F-5A12-43F9-8C4F-FFB764BBC853}"/>
          </ac:spMkLst>
        </pc:spChg>
        <pc:spChg chg="mod">
          <ac:chgData name="Robin Maenhaut" userId="e7238a3e-d575-4783-a2b1-c00d57cf63af" providerId="ADAL" clId="{21C87E6E-9F35-4796-8EC0-C0FB9B3AD181}" dt="2019-07-19T14:01:36.738" v="3822" actId="368"/>
          <ac:spMkLst>
            <pc:docMk/>
            <pc:sldMk cId="2137371555" sldId="329"/>
            <ac:spMk id="664" creationId="{00000000-0000-0000-0000-000000000000}"/>
          </ac:spMkLst>
        </pc:spChg>
        <pc:spChg chg="mod">
          <ac:chgData name="Robin Maenhaut" userId="e7238a3e-d575-4783-a2b1-c00d57cf63af" providerId="ADAL" clId="{21C87E6E-9F35-4796-8EC0-C0FB9B3AD181}" dt="2019-07-19T14:01:36.738" v="3822" actId="368"/>
          <ac:spMkLst>
            <pc:docMk/>
            <pc:sldMk cId="2137371555" sldId="329"/>
            <ac:spMk id="666" creationId="{00000000-0000-0000-0000-000000000000}"/>
          </ac:spMkLst>
        </pc:spChg>
        <pc:spChg chg="mod">
          <ac:chgData name="Robin Maenhaut" userId="e7238a3e-d575-4783-a2b1-c00d57cf63af" providerId="ADAL" clId="{21C87E6E-9F35-4796-8EC0-C0FB9B3AD181}" dt="2019-07-19T14:01:36.738" v="3822" actId="368"/>
          <ac:spMkLst>
            <pc:docMk/>
            <pc:sldMk cId="2137371555" sldId="329"/>
            <ac:spMk id="667" creationId="{00000000-0000-0000-0000-000000000000}"/>
          </ac:spMkLst>
        </pc:spChg>
      </pc:sldChg>
      <pc:sldChg chg="modSp add">
        <pc:chgData name="Robin Maenhaut" userId="e7238a3e-d575-4783-a2b1-c00d57cf63af" providerId="ADAL" clId="{21C87E6E-9F35-4796-8EC0-C0FB9B3AD181}" dt="2019-07-19T14:18:59.530" v="3989" actId="368"/>
        <pc:sldMkLst>
          <pc:docMk/>
          <pc:sldMk cId="1405543211" sldId="330"/>
        </pc:sldMkLst>
        <pc:spChg chg="mod">
          <ac:chgData name="Robin Maenhaut" userId="e7238a3e-d575-4783-a2b1-c00d57cf63af" providerId="ADAL" clId="{21C87E6E-9F35-4796-8EC0-C0FB9B3AD181}" dt="2019-07-19T14:18:59.530" v="3989" actId="368"/>
          <ac:spMkLst>
            <pc:docMk/>
            <pc:sldMk cId="1405543211" sldId="330"/>
            <ac:spMk id="2" creationId="{A62254D5-4901-4124-B245-91D93451A7E6}"/>
          </ac:spMkLst>
        </pc:spChg>
        <pc:spChg chg="mod">
          <ac:chgData name="Robin Maenhaut" userId="e7238a3e-d575-4783-a2b1-c00d57cf63af" providerId="ADAL" clId="{21C87E6E-9F35-4796-8EC0-C0FB9B3AD181}" dt="2019-07-19T14:18:59.530" v="3989" actId="368"/>
          <ac:spMkLst>
            <pc:docMk/>
            <pc:sldMk cId="1405543211" sldId="330"/>
            <ac:spMk id="674" creationId="{00000000-0000-0000-0000-000000000000}"/>
          </ac:spMkLst>
        </pc:spChg>
      </pc:sldChg>
      <pc:sldChg chg="add">
        <pc:chgData name="Robin Maenhaut" userId="e7238a3e-d575-4783-a2b1-c00d57cf63af" providerId="ADAL" clId="{21C87E6E-9F35-4796-8EC0-C0FB9B3AD181}" dt="2019-07-19T14:15:19.688" v="3921"/>
        <pc:sldMkLst>
          <pc:docMk/>
          <pc:sldMk cId="1945845631" sldId="331"/>
        </pc:sldMkLst>
        <pc:spChg chg="add del mod">
          <ac:chgData name="Robin Maenhaut" userId="e7238a3e-d575-4783-a2b1-c00d57cf63af" providerId="ADAL" clId="{21C87E6E-9F35-4796-8EC0-C0FB9B3AD181}" dt="2019-07-22T11:50:10.287" v="4830" actId="478"/>
          <ac:spMkLst>
            <pc:docMk/>
            <pc:sldMk cId="1945845631" sldId="331"/>
            <ac:spMk id="2" creationId="{25C94C6E-1B4F-4D81-9A67-ED29C1B6446D}"/>
          </ac:spMkLst>
        </pc:spChg>
        <pc:spChg chg="mod">
          <ac:chgData name="Robin Maenhaut" userId="e7238a3e-d575-4783-a2b1-c00d57cf63af" providerId="ADAL" clId="{21C87E6E-9F35-4796-8EC0-C0FB9B3AD181}" dt="2019-07-19T14:01:43.826" v="3824" actId="368"/>
          <ac:spMkLst>
            <pc:docMk/>
            <pc:sldMk cId="1945845631" sldId="331"/>
            <ac:spMk id="683" creationId="{00000000-0000-0000-0000-000000000000}"/>
          </ac:spMkLst>
        </pc:spChg>
      </pc:sldChg>
      <pc:sldChg chg="add">
        <pc:chgData name="Robin Maenhaut" userId="e7238a3e-d575-4783-a2b1-c00d57cf63af" providerId="ADAL" clId="{21C87E6E-9F35-4796-8EC0-C0FB9B3AD181}" dt="2019-07-19T14:15:19.688" v="3921"/>
        <pc:sldMkLst>
          <pc:docMk/>
          <pc:sldMk cId="2464723567" sldId="332"/>
        </pc:sldMkLst>
        <pc:spChg chg="add del mod">
          <ac:chgData name="Robin Maenhaut" userId="e7238a3e-d575-4783-a2b1-c00d57cf63af" providerId="ADAL" clId="{21C87E6E-9F35-4796-8EC0-C0FB9B3AD181}" dt="2019-07-22T11:50:12.388" v="4831" actId="478"/>
          <ac:spMkLst>
            <pc:docMk/>
            <pc:sldMk cId="2464723567" sldId="332"/>
            <ac:spMk id="2" creationId="{A6591F27-24E8-49DC-B679-F90C669D3A05}"/>
          </ac:spMkLst>
        </pc:spChg>
        <pc:spChg chg="mod">
          <ac:chgData name="Robin Maenhaut" userId="e7238a3e-d575-4783-a2b1-c00d57cf63af" providerId="ADAL" clId="{21C87E6E-9F35-4796-8EC0-C0FB9B3AD181}" dt="2019-07-19T14:01:47.142" v="3825" actId="368"/>
          <ac:spMkLst>
            <pc:docMk/>
            <pc:sldMk cId="2464723567" sldId="332"/>
            <ac:spMk id="692" creationId="{00000000-0000-0000-0000-000000000000}"/>
          </ac:spMkLst>
        </pc:spChg>
      </pc:sldChg>
      <pc:sldChg chg="addSp delSp modSp add setBg">
        <pc:chgData name="Robin Maenhaut" userId="e7238a3e-d575-4783-a2b1-c00d57cf63af" providerId="ADAL" clId="{21C87E6E-9F35-4796-8EC0-C0FB9B3AD181}" dt="2019-07-22T12:18:33.523" v="7309" actId="20577"/>
        <pc:sldMkLst>
          <pc:docMk/>
          <pc:sldMk cId="0" sldId="333"/>
        </pc:sldMkLst>
        <pc:spChg chg="add mod">
          <ac:chgData name="Robin Maenhaut" userId="e7238a3e-d575-4783-a2b1-c00d57cf63af" providerId="ADAL" clId="{21C87E6E-9F35-4796-8EC0-C0FB9B3AD181}" dt="2019-07-22T12:09:23.521" v="6853" actId="20577"/>
          <ac:spMkLst>
            <pc:docMk/>
            <pc:sldMk cId="0" sldId="333"/>
            <ac:spMk id="2" creationId="{CE699572-0D68-48F6-8947-77B1350AB26A}"/>
          </ac:spMkLst>
        </pc:spChg>
        <pc:spChg chg="add mod">
          <ac:chgData name="Robin Maenhaut" userId="e7238a3e-d575-4783-a2b1-c00d57cf63af" providerId="ADAL" clId="{21C87E6E-9F35-4796-8EC0-C0FB9B3AD181}" dt="2019-07-22T12:18:33.523" v="7309" actId="20577"/>
          <ac:spMkLst>
            <pc:docMk/>
            <pc:sldMk cId="0" sldId="333"/>
            <ac:spMk id="3" creationId="{91552AEE-8C55-4F4D-8A02-2D8067F5CE6D}"/>
          </ac:spMkLst>
        </pc:spChg>
        <pc:spChg chg="del mod">
          <ac:chgData name="Robin Maenhaut" userId="e7238a3e-d575-4783-a2b1-c00d57cf63af" providerId="ADAL" clId="{21C87E6E-9F35-4796-8EC0-C0FB9B3AD181}" dt="2019-07-22T12:09:59.776" v="6979" actId="478"/>
          <ac:spMkLst>
            <pc:docMk/>
            <pc:sldMk cId="0" sldId="333"/>
            <ac:spMk id="701" creationId="{00000000-0000-0000-0000-000000000000}"/>
          </ac:spMkLst>
        </pc:spChg>
        <pc:spChg chg="del mod">
          <ac:chgData name="Robin Maenhaut" userId="e7238a3e-d575-4783-a2b1-c00d57cf63af" providerId="ADAL" clId="{21C87E6E-9F35-4796-8EC0-C0FB9B3AD181}" dt="2019-07-22T12:10:05.488" v="6980" actId="478"/>
          <ac:spMkLst>
            <pc:docMk/>
            <pc:sldMk cId="0" sldId="333"/>
            <ac:spMk id="702" creationId="{00000000-0000-0000-0000-000000000000}"/>
          </ac:spMkLst>
        </pc:spChg>
        <pc:spChg chg="del mod">
          <ac:chgData name="Robin Maenhaut" userId="e7238a3e-d575-4783-a2b1-c00d57cf63af" providerId="ADAL" clId="{21C87E6E-9F35-4796-8EC0-C0FB9B3AD181}" dt="2019-07-22T12:09:56.968" v="6978" actId="478"/>
          <ac:spMkLst>
            <pc:docMk/>
            <pc:sldMk cId="0" sldId="333"/>
            <ac:spMk id="703" creationId="{00000000-0000-0000-0000-000000000000}"/>
          </ac:spMkLst>
        </pc:spChg>
      </pc:sldChg>
      <pc:sldChg chg="add">
        <pc:chgData name="Robin Maenhaut" userId="e7238a3e-d575-4783-a2b1-c00d57cf63af" providerId="ADAL" clId="{21C87E6E-9F35-4796-8EC0-C0FB9B3AD181}" dt="2019-07-18T14:01:17.802" v="905"/>
        <pc:sldMkLst>
          <pc:docMk/>
          <pc:sldMk cId="3360417371" sldId="337"/>
        </pc:sldMkLst>
      </pc:sldChg>
      <pc:sldChg chg="add">
        <pc:chgData name="Robin Maenhaut" userId="e7238a3e-d575-4783-a2b1-c00d57cf63af" providerId="ADAL" clId="{21C87E6E-9F35-4796-8EC0-C0FB9B3AD181}" dt="2019-07-18T14:01:17.802" v="905"/>
        <pc:sldMkLst>
          <pc:docMk/>
          <pc:sldMk cId="1431917025" sldId="338"/>
        </pc:sldMkLst>
      </pc:sldChg>
      <pc:sldChg chg="add">
        <pc:chgData name="Robin Maenhaut" userId="e7238a3e-d575-4783-a2b1-c00d57cf63af" providerId="ADAL" clId="{21C87E6E-9F35-4796-8EC0-C0FB9B3AD181}" dt="2019-07-18T14:01:17.802" v="905"/>
        <pc:sldMkLst>
          <pc:docMk/>
          <pc:sldMk cId="253833398" sldId="339"/>
        </pc:sldMkLst>
      </pc:sldChg>
      <pc:sldChg chg="add">
        <pc:chgData name="Robin Maenhaut" userId="e7238a3e-d575-4783-a2b1-c00d57cf63af" providerId="ADAL" clId="{21C87E6E-9F35-4796-8EC0-C0FB9B3AD181}" dt="2019-07-18T14:01:17.802" v="905"/>
        <pc:sldMkLst>
          <pc:docMk/>
          <pc:sldMk cId="2439683676" sldId="340"/>
        </pc:sldMkLst>
      </pc:sldChg>
      <pc:sldChg chg="add">
        <pc:chgData name="Robin Maenhaut" userId="e7238a3e-d575-4783-a2b1-c00d57cf63af" providerId="ADAL" clId="{21C87E6E-9F35-4796-8EC0-C0FB9B3AD181}" dt="2019-07-18T14:01:17.802" v="905"/>
        <pc:sldMkLst>
          <pc:docMk/>
          <pc:sldMk cId="2776111395" sldId="341"/>
        </pc:sldMkLst>
      </pc:sldChg>
      <pc:sldChg chg="add">
        <pc:chgData name="Robin Maenhaut" userId="e7238a3e-d575-4783-a2b1-c00d57cf63af" providerId="ADAL" clId="{21C87E6E-9F35-4796-8EC0-C0FB9B3AD181}" dt="2019-07-18T14:01:17.802" v="905"/>
        <pc:sldMkLst>
          <pc:docMk/>
          <pc:sldMk cId="3677333300" sldId="342"/>
        </pc:sldMkLst>
      </pc:sldChg>
      <pc:sldChg chg="add">
        <pc:chgData name="Robin Maenhaut" userId="e7238a3e-d575-4783-a2b1-c00d57cf63af" providerId="ADAL" clId="{21C87E6E-9F35-4796-8EC0-C0FB9B3AD181}" dt="2019-07-18T14:01:17.802" v="905"/>
        <pc:sldMkLst>
          <pc:docMk/>
          <pc:sldMk cId="1822999053" sldId="343"/>
        </pc:sldMkLst>
      </pc:sldChg>
      <pc:sldChg chg="add">
        <pc:chgData name="Robin Maenhaut" userId="e7238a3e-d575-4783-a2b1-c00d57cf63af" providerId="ADAL" clId="{21C87E6E-9F35-4796-8EC0-C0FB9B3AD181}" dt="2019-07-18T14:01:17.802" v="905"/>
        <pc:sldMkLst>
          <pc:docMk/>
          <pc:sldMk cId="3371137759" sldId="344"/>
        </pc:sldMkLst>
      </pc:sldChg>
      <pc:sldChg chg="add">
        <pc:chgData name="Robin Maenhaut" userId="e7238a3e-d575-4783-a2b1-c00d57cf63af" providerId="ADAL" clId="{21C87E6E-9F35-4796-8EC0-C0FB9B3AD181}" dt="2019-07-18T14:01:17.802" v="905"/>
        <pc:sldMkLst>
          <pc:docMk/>
          <pc:sldMk cId="529922249" sldId="345"/>
        </pc:sldMkLst>
      </pc:sldChg>
      <pc:sldChg chg="add">
        <pc:chgData name="Robin Maenhaut" userId="e7238a3e-d575-4783-a2b1-c00d57cf63af" providerId="ADAL" clId="{21C87E6E-9F35-4796-8EC0-C0FB9B3AD181}" dt="2019-07-18T14:01:17.802" v="905"/>
        <pc:sldMkLst>
          <pc:docMk/>
          <pc:sldMk cId="2501128132" sldId="346"/>
        </pc:sldMkLst>
      </pc:sldChg>
      <pc:sldChg chg="add">
        <pc:chgData name="Robin Maenhaut" userId="e7238a3e-d575-4783-a2b1-c00d57cf63af" providerId="ADAL" clId="{21C87E6E-9F35-4796-8EC0-C0FB9B3AD181}" dt="2019-07-18T14:01:17.802" v="905"/>
        <pc:sldMkLst>
          <pc:docMk/>
          <pc:sldMk cId="1477725706" sldId="347"/>
        </pc:sldMkLst>
      </pc:sldChg>
      <pc:sldChg chg="add">
        <pc:chgData name="Robin Maenhaut" userId="e7238a3e-d575-4783-a2b1-c00d57cf63af" providerId="ADAL" clId="{21C87E6E-9F35-4796-8EC0-C0FB9B3AD181}" dt="2019-07-18T14:01:17.802" v="905"/>
        <pc:sldMkLst>
          <pc:docMk/>
          <pc:sldMk cId="2290156922" sldId="348"/>
        </pc:sldMkLst>
      </pc:sldChg>
      <pc:sldChg chg="add">
        <pc:chgData name="Robin Maenhaut" userId="e7238a3e-d575-4783-a2b1-c00d57cf63af" providerId="ADAL" clId="{21C87E6E-9F35-4796-8EC0-C0FB9B3AD181}" dt="2019-07-18T14:01:17.802" v="905"/>
        <pc:sldMkLst>
          <pc:docMk/>
          <pc:sldMk cId="2859813738" sldId="349"/>
        </pc:sldMkLst>
      </pc:sldChg>
      <pc:sldChg chg="add">
        <pc:chgData name="Robin Maenhaut" userId="e7238a3e-d575-4783-a2b1-c00d57cf63af" providerId="ADAL" clId="{21C87E6E-9F35-4796-8EC0-C0FB9B3AD181}" dt="2019-07-18T14:01:17.802" v="905"/>
        <pc:sldMkLst>
          <pc:docMk/>
          <pc:sldMk cId="3528578337" sldId="350"/>
        </pc:sldMkLst>
      </pc:sldChg>
      <pc:sldChg chg="add">
        <pc:chgData name="Robin Maenhaut" userId="e7238a3e-d575-4783-a2b1-c00d57cf63af" providerId="ADAL" clId="{21C87E6E-9F35-4796-8EC0-C0FB9B3AD181}" dt="2019-07-18T14:01:17.802" v="905"/>
        <pc:sldMkLst>
          <pc:docMk/>
          <pc:sldMk cId="1673417208" sldId="351"/>
        </pc:sldMkLst>
      </pc:sldChg>
      <pc:sldChg chg="add">
        <pc:chgData name="Robin Maenhaut" userId="e7238a3e-d575-4783-a2b1-c00d57cf63af" providerId="ADAL" clId="{21C87E6E-9F35-4796-8EC0-C0FB9B3AD181}" dt="2019-07-18T14:01:17.802" v="905"/>
        <pc:sldMkLst>
          <pc:docMk/>
          <pc:sldMk cId="3560041590" sldId="352"/>
        </pc:sldMkLst>
      </pc:sldChg>
      <pc:sldChg chg="add">
        <pc:chgData name="Robin Maenhaut" userId="e7238a3e-d575-4783-a2b1-c00d57cf63af" providerId="ADAL" clId="{21C87E6E-9F35-4796-8EC0-C0FB9B3AD181}" dt="2019-07-18T14:01:17.802" v="905"/>
        <pc:sldMkLst>
          <pc:docMk/>
          <pc:sldMk cId="772951575" sldId="353"/>
        </pc:sldMkLst>
      </pc:sldChg>
      <pc:sldChg chg="add">
        <pc:chgData name="Robin Maenhaut" userId="e7238a3e-d575-4783-a2b1-c00d57cf63af" providerId="ADAL" clId="{21C87E6E-9F35-4796-8EC0-C0FB9B3AD181}" dt="2019-07-18T14:01:17.802" v="905"/>
        <pc:sldMkLst>
          <pc:docMk/>
          <pc:sldMk cId="2672704960" sldId="355"/>
        </pc:sldMkLst>
      </pc:sldChg>
      <pc:sldChg chg="add">
        <pc:chgData name="Robin Maenhaut" userId="e7238a3e-d575-4783-a2b1-c00d57cf63af" providerId="ADAL" clId="{21C87E6E-9F35-4796-8EC0-C0FB9B3AD181}" dt="2019-07-18T14:01:17.802" v="905"/>
        <pc:sldMkLst>
          <pc:docMk/>
          <pc:sldMk cId="1169875428" sldId="356"/>
        </pc:sldMkLst>
      </pc:sldChg>
      <pc:sldChg chg="add">
        <pc:chgData name="Robin Maenhaut" userId="e7238a3e-d575-4783-a2b1-c00d57cf63af" providerId="ADAL" clId="{21C87E6E-9F35-4796-8EC0-C0FB9B3AD181}" dt="2019-07-18T14:01:17.802" v="905"/>
        <pc:sldMkLst>
          <pc:docMk/>
          <pc:sldMk cId="4072653779" sldId="357"/>
        </pc:sldMkLst>
      </pc:sldChg>
      <pc:sldChg chg="add">
        <pc:chgData name="Robin Maenhaut" userId="e7238a3e-d575-4783-a2b1-c00d57cf63af" providerId="ADAL" clId="{21C87E6E-9F35-4796-8EC0-C0FB9B3AD181}" dt="2019-07-18T14:01:17.802" v="905"/>
        <pc:sldMkLst>
          <pc:docMk/>
          <pc:sldMk cId="2955154230" sldId="358"/>
        </pc:sldMkLst>
      </pc:sldChg>
      <pc:sldChg chg="add">
        <pc:chgData name="Robin Maenhaut" userId="e7238a3e-d575-4783-a2b1-c00d57cf63af" providerId="ADAL" clId="{21C87E6E-9F35-4796-8EC0-C0FB9B3AD181}" dt="2019-07-18T14:01:17.802" v="905"/>
        <pc:sldMkLst>
          <pc:docMk/>
          <pc:sldMk cId="3680775620" sldId="359"/>
        </pc:sldMkLst>
      </pc:sldChg>
      <pc:sldChg chg="add">
        <pc:chgData name="Robin Maenhaut" userId="e7238a3e-d575-4783-a2b1-c00d57cf63af" providerId="ADAL" clId="{21C87E6E-9F35-4796-8EC0-C0FB9B3AD181}" dt="2019-07-18T14:01:17.802" v="905"/>
        <pc:sldMkLst>
          <pc:docMk/>
          <pc:sldMk cId="1965600720" sldId="360"/>
        </pc:sldMkLst>
      </pc:sldChg>
      <pc:sldChg chg="add">
        <pc:chgData name="Robin Maenhaut" userId="e7238a3e-d575-4783-a2b1-c00d57cf63af" providerId="ADAL" clId="{21C87E6E-9F35-4796-8EC0-C0FB9B3AD181}" dt="2019-07-18T14:01:17.802" v="905"/>
        <pc:sldMkLst>
          <pc:docMk/>
          <pc:sldMk cId="1127950898" sldId="361"/>
        </pc:sldMkLst>
      </pc:sldChg>
      <pc:sldChg chg="add">
        <pc:chgData name="Robin Maenhaut" userId="e7238a3e-d575-4783-a2b1-c00d57cf63af" providerId="ADAL" clId="{21C87E6E-9F35-4796-8EC0-C0FB9B3AD181}" dt="2019-07-18T14:01:17.802" v="905"/>
        <pc:sldMkLst>
          <pc:docMk/>
          <pc:sldMk cId="3236350785" sldId="362"/>
        </pc:sldMkLst>
      </pc:sldChg>
      <pc:sldChg chg="add">
        <pc:chgData name="Robin Maenhaut" userId="e7238a3e-d575-4783-a2b1-c00d57cf63af" providerId="ADAL" clId="{21C87E6E-9F35-4796-8EC0-C0FB9B3AD181}" dt="2019-07-18T14:01:17.802" v="905"/>
        <pc:sldMkLst>
          <pc:docMk/>
          <pc:sldMk cId="401392815" sldId="363"/>
        </pc:sldMkLst>
      </pc:sldChg>
      <pc:sldChg chg="add">
        <pc:chgData name="Robin Maenhaut" userId="e7238a3e-d575-4783-a2b1-c00d57cf63af" providerId="ADAL" clId="{21C87E6E-9F35-4796-8EC0-C0FB9B3AD181}" dt="2019-07-18T14:01:17.802" v="905"/>
        <pc:sldMkLst>
          <pc:docMk/>
          <pc:sldMk cId="596564911" sldId="364"/>
        </pc:sldMkLst>
      </pc:sldChg>
      <pc:sldChg chg="add">
        <pc:chgData name="Robin Maenhaut" userId="e7238a3e-d575-4783-a2b1-c00d57cf63af" providerId="ADAL" clId="{21C87E6E-9F35-4796-8EC0-C0FB9B3AD181}" dt="2019-07-18T14:01:17.802" v="905"/>
        <pc:sldMkLst>
          <pc:docMk/>
          <pc:sldMk cId="2692236900" sldId="365"/>
        </pc:sldMkLst>
      </pc:sldChg>
      <pc:sldChg chg="add">
        <pc:chgData name="Robin Maenhaut" userId="e7238a3e-d575-4783-a2b1-c00d57cf63af" providerId="ADAL" clId="{21C87E6E-9F35-4796-8EC0-C0FB9B3AD181}" dt="2019-07-18T14:01:17.802" v="905"/>
        <pc:sldMkLst>
          <pc:docMk/>
          <pc:sldMk cId="3251276546" sldId="366"/>
        </pc:sldMkLst>
      </pc:sldChg>
      <pc:sldChg chg="add">
        <pc:chgData name="Robin Maenhaut" userId="e7238a3e-d575-4783-a2b1-c00d57cf63af" providerId="ADAL" clId="{21C87E6E-9F35-4796-8EC0-C0FB9B3AD181}" dt="2019-07-18T14:01:17.802" v="905"/>
        <pc:sldMkLst>
          <pc:docMk/>
          <pc:sldMk cId="2674459335" sldId="367"/>
        </pc:sldMkLst>
      </pc:sldChg>
      <pc:sldChg chg="add">
        <pc:chgData name="Robin Maenhaut" userId="e7238a3e-d575-4783-a2b1-c00d57cf63af" providerId="ADAL" clId="{21C87E6E-9F35-4796-8EC0-C0FB9B3AD181}" dt="2019-07-18T14:01:17.802" v="905"/>
        <pc:sldMkLst>
          <pc:docMk/>
          <pc:sldMk cId="3413926663" sldId="368"/>
        </pc:sldMkLst>
      </pc:sldChg>
      <pc:sldChg chg="add">
        <pc:chgData name="Robin Maenhaut" userId="e7238a3e-d575-4783-a2b1-c00d57cf63af" providerId="ADAL" clId="{21C87E6E-9F35-4796-8EC0-C0FB9B3AD181}" dt="2019-07-18T14:01:17.802" v="905"/>
        <pc:sldMkLst>
          <pc:docMk/>
          <pc:sldMk cId="286866802" sldId="369"/>
        </pc:sldMkLst>
      </pc:sldChg>
      <pc:sldChg chg="add">
        <pc:chgData name="Robin Maenhaut" userId="e7238a3e-d575-4783-a2b1-c00d57cf63af" providerId="ADAL" clId="{21C87E6E-9F35-4796-8EC0-C0FB9B3AD181}" dt="2019-07-18T14:01:17.802" v="905"/>
        <pc:sldMkLst>
          <pc:docMk/>
          <pc:sldMk cId="1693681879" sldId="370"/>
        </pc:sldMkLst>
      </pc:sldChg>
      <pc:sldChg chg="add">
        <pc:chgData name="Robin Maenhaut" userId="e7238a3e-d575-4783-a2b1-c00d57cf63af" providerId="ADAL" clId="{21C87E6E-9F35-4796-8EC0-C0FB9B3AD181}" dt="2019-07-18T14:01:17.802" v="905"/>
        <pc:sldMkLst>
          <pc:docMk/>
          <pc:sldMk cId="198482935" sldId="371"/>
        </pc:sldMkLst>
      </pc:sldChg>
      <pc:sldChg chg="add">
        <pc:chgData name="Robin Maenhaut" userId="e7238a3e-d575-4783-a2b1-c00d57cf63af" providerId="ADAL" clId="{21C87E6E-9F35-4796-8EC0-C0FB9B3AD181}" dt="2019-07-18T14:01:17.802" v="905"/>
        <pc:sldMkLst>
          <pc:docMk/>
          <pc:sldMk cId="3162238515" sldId="372"/>
        </pc:sldMkLst>
      </pc:sldChg>
      <pc:sldChg chg="add">
        <pc:chgData name="Robin Maenhaut" userId="e7238a3e-d575-4783-a2b1-c00d57cf63af" providerId="ADAL" clId="{21C87E6E-9F35-4796-8EC0-C0FB9B3AD181}" dt="2019-07-18T14:01:17.802" v="905"/>
        <pc:sldMkLst>
          <pc:docMk/>
          <pc:sldMk cId="1426309823" sldId="373"/>
        </pc:sldMkLst>
      </pc:sldChg>
      <pc:sldChg chg="add">
        <pc:chgData name="Robin Maenhaut" userId="e7238a3e-d575-4783-a2b1-c00d57cf63af" providerId="ADAL" clId="{21C87E6E-9F35-4796-8EC0-C0FB9B3AD181}" dt="2019-07-18T14:01:17.802" v="905"/>
        <pc:sldMkLst>
          <pc:docMk/>
          <pc:sldMk cId="3800262146" sldId="374"/>
        </pc:sldMkLst>
      </pc:sldChg>
      <pc:sldChg chg="add">
        <pc:chgData name="Robin Maenhaut" userId="e7238a3e-d575-4783-a2b1-c00d57cf63af" providerId="ADAL" clId="{21C87E6E-9F35-4796-8EC0-C0FB9B3AD181}" dt="2019-07-19T12:58:48.211" v="989"/>
        <pc:sldMkLst>
          <pc:docMk/>
          <pc:sldMk cId="2132091567" sldId="408"/>
        </pc:sldMkLst>
      </pc:sldChg>
      <pc:sldChg chg="add">
        <pc:chgData name="Robin Maenhaut" userId="e7238a3e-d575-4783-a2b1-c00d57cf63af" providerId="ADAL" clId="{21C87E6E-9F35-4796-8EC0-C0FB9B3AD181}" dt="2019-07-19T12:58:48.211" v="989"/>
        <pc:sldMkLst>
          <pc:docMk/>
          <pc:sldMk cId="4095785064" sldId="409"/>
        </pc:sldMkLst>
      </pc:sldChg>
      <pc:sldChg chg="add">
        <pc:chgData name="Robin Maenhaut" userId="e7238a3e-d575-4783-a2b1-c00d57cf63af" providerId="ADAL" clId="{21C87E6E-9F35-4796-8EC0-C0FB9B3AD181}" dt="2019-07-19T12:58:48.211" v="989"/>
        <pc:sldMkLst>
          <pc:docMk/>
          <pc:sldMk cId="3905312665" sldId="410"/>
        </pc:sldMkLst>
      </pc:sldChg>
      <pc:sldChg chg="add">
        <pc:chgData name="Robin Maenhaut" userId="e7238a3e-d575-4783-a2b1-c00d57cf63af" providerId="ADAL" clId="{21C87E6E-9F35-4796-8EC0-C0FB9B3AD181}" dt="2019-07-19T12:58:48.211" v="989"/>
        <pc:sldMkLst>
          <pc:docMk/>
          <pc:sldMk cId="504662545" sldId="411"/>
        </pc:sldMkLst>
      </pc:sldChg>
      <pc:sldChg chg="add">
        <pc:chgData name="Robin Maenhaut" userId="e7238a3e-d575-4783-a2b1-c00d57cf63af" providerId="ADAL" clId="{21C87E6E-9F35-4796-8EC0-C0FB9B3AD181}" dt="2019-07-19T12:58:48.211" v="989"/>
        <pc:sldMkLst>
          <pc:docMk/>
          <pc:sldMk cId="2622793545" sldId="412"/>
        </pc:sldMkLst>
      </pc:sldChg>
      <pc:sldChg chg="add">
        <pc:chgData name="Robin Maenhaut" userId="e7238a3e-d575-4783-a2b1-c00d57cf63af" providerId="ADAL" clId="{21C87E6E-9F35-4796-8EC0-C0FB9B3AD181}" dt="2019-07-19T12:58:48.211" v="989"/>
        <pc:sldMkLst>
          <pc:docMk/>
          <pc:sldMk cId="3725297518" sldId="413"/>
        </pc:sldMkLst>
      </pc:sldChg>
      <pc:sldChg chg="add">
        <pc:chgData name="Robin Maenhaut" userId="e7238a3e-d575-4783-a2b1-c00d57cf63af" providerId="ADAL" clId="{21C87E6E-9F35-4796-8EC0-C0FB9B3AD181}" dt="2019-07-18T14:01:17.802" v="905"/>
        <pc:sldMkLst>
          <pc:docMk/>
          <pc:sldMk cId="2157650745" sldId="419"/>
        </pc:sldMkLst>
      </pc:sldChg>
      <pc:sldChg chg="add">
        <pc:chgData name="Robin Maenhaut" userId="e7238a3e-d575-4783-a2b1-c00d57cf63af" providerId="ADAL" clId="{21C87E6E-9F35-4796-8EC0-C0FB9B3AD181}" dt="2019-07-18T14:01:17.802" v="905"/>
        <pc:sldMkLst>
          <pc:docMk/>
          <pc:sldMk cId="351682538" sldId="424"/>
        </pc:sldMkLst>
      </pc:sldChg>
      <pc:sldChg chg="add">
        <pc:chgData name="Robin Maenhaut" userId="e7238a3e-d575-4783-a2b1-c00d57cf63af" providerId="ADAL" clId="{21C87E6E-9F35-4796-8EC0-C0FB9B3AD181}" dt="2019-07-19T12:58:48.211" v="989"/>
        <pc:sldMkLst>
          <pc:docMk/>
          <pc:sldMk cId="1178052251" sldId="434"/>
        </pc:sldMkLst>
      </pc:sldChg>
      <pc:sldChg chg="add">
        <pc:chgData name="Robin Maenhaut" userId="e7238a3e-d575-4783-a2b1-c00d57cf63af" providerId="ADAL" clId="{21C87E6E-9F35-4796-8EC0-C0FB9B3AD181}" dt="2019-07-19T12:58:48.211" v="989"/>
        <pc:sldMkLst>
          <pc:docMk/>
          <pc:sldMk cId="755300306" sldId="435"/>
        </pc:sldMkLst>
      </pc:sldChg>
      <pc:sldChg chg="add">
        <pc:chgData name="Robin Maenhaut" userId="e7238a3e-d575-4783-a2b1-c00d57cf63af" providerId="ADAL" clId="{21C87E6E-9F35-4796-8EC0-C0FB9B3AD181}" dt="2019-07-19T12:58:48.211" v="989"/>
        <pc:sldMkLst>
          <pc:docMk/>
          <pc:sldMk cId="373973056" sldId="436"/>
        </pc:sldMkLst>
      </pc:sldChg>
      <pc:sldChg chg="add">
        <pc:chgData name="Robin Maenhaut" userId="e7238a3e-d575-4783-a2b1-c00d57cf63af" providerId="ADAL" clId="{21C87E6E-9F35-4796-8EC0-C0FB9B3AD181}" dt="2019-07-19T12:58:48.211" v="989"/>
        <pc:sldMkLst>
          <pc:docMk/>
          <pc:sldMk cId="326707369" sldId="437"/>
        </pc:sldMkLst>
      </pc:sldChg>
      <pc:sldChg chg="add">
        <pc:chgData name="Robin Maenhaut" userId="e7238a3e-d575-4783-a2b1-c00d57cf63af" providerId="ADAL" clId="{21C87E6E-9F35-4796-8EC0-C0FB9B3AD181}" dt="2019-07-19T12:58:48.211" v="989"/>
        <pc:sldMkLst>
          <pc:docMk/>
          <pc:sldMk cId="2518992466" sldId="438"/>
        </pc:sldMkLst>
      </pc:sldChg>
      <pc:sldChg chg="add">
        <pc:chgData name="Robin Maenhaut" userId="e7238a3e-d575-4783-a2b1-c00d57cf63af" providerId="ADAL" clId="{21C87E6E-9F35-4796-8EC0-C0FB9B3AD181}" dt="2019-07-19T12:58:48.211" v="989"/>
        <pc:sldMkLst>
          <pc:docMk/>
          <pc:sldMk cId="198107118" sldId="439"/>
        </pc:sldMkLst>
      </pc:sldChg>
      <pc:sldChg chg="add">
        <pc:chgData name="Robin Maenhaut" userId="e7238a3e-d575-4783-a2b1-c00d57cf63af" providerId="ADAL" clId="{21C87E6E-9F35-4796-8EC0-C0FB9B3AD181}" dt="2019-07-19T12:58:48.211" v="989"/>
        <pc:sldMkLst>
          <pc:docMk/>
          <pc:sldMk cId="383297781" sldId="440"/>
        </pc:sldMkLst>
      </pc:sldChg>
      <pc:sldChg chg="add">
        <pc:chgData name="Robin Maenhaut" userId="e7238a3e-d575-4783-a2b1-c00d57cf63af" providerId="ADAL" clId="{21C87E6E-9F35-4796-8EC0-C0FB9B3AD181}" dt="2019-07-19T12:58:48.211" v="989"/>
        <pc:sldMkLst>
          <pc:docMk/>
          <pc:sldMk cId="590596228" sldId="441"/>
        </pc:sldMkLst>
      </pc:sldChg>
      <pc:sldChg chg="add">
        <pc:chgData name="Robin Maenhaut" userId="e7238a3e-d575-4783-a2b1-c00d57cf63af" providerId="ADAL" clId="{21C87E6E-9F35-4796-8EC0-C0FB9B3AD181}" dt="2019-07-18T14:01:17.802" v="905"/>
        <pc:sldMkLst>
          <pc:docMk/>
          <pc:sldMk cId="360724912" sldId="444"/>
        </pc:sldMkLst>
      </pc:sldChg>
      <pc:sldChg chg="ord">
        <pc:chgData name="Robin Maenhaut" userId="e7238a3e-d575-4783-a2b1-c00d57cf63af" providerId="ADAL" clId="{21C87E6E-9F35-4796-8EC0-C0FB9B3AD181}" dt="2019-07-18T13:20:32.863" v="91"/>
        <pc:sldMkLst>
          <pc:docMk/>
          <pc:sldMk cId="2549459919" sldId="466"/>
        </pc:sldMkLst>
      </pc:sldChg>
      <pc:sldChg chg="modSp add">
        <pc:chgData name="Robin Maenhaut" userId="e7238a3e-d575-4783-a2b1-c00d57cf63af" providerId="ADAL" clId="{21C87E6E-9F35-4796-8EC0-C0FB9B3AD181}" dt="2019-07-18T13:17:50.791" v="88" actId="20577"/>
        <pc:sldMkLst>
          <pc:docMk/>
          <pc:sldMk cId="3994880983" sldId="498"/>
        </pc:sldMkLst>
        <pc:spChg chg="mod">
          <ac:chgData name="Robin Maenhaut" userId="e7238a3e-d575-4783-a2b1-c00d57cf63af" providerId="ADAL" clId="{21C87E6E-9F35-4796-8EC0-C0FB9B3AD181}" dt="2019-07-18T13:17:20.254" v="65" actId="20577"/>
          <ac:spMkLst>
            <pc:docMk/>
            <pc:sldMk cId="3994880983" sldId="498"/>
            <ac:spMk id="2" creationId="{00000000-0000-0000-0000-000000000000}"/>
          </ac:spMkLst>
        </pc:spChg>
        <pc:graphicFrameChg chg="mod">
          <ac:chgData name="Robin Maenhaut" userId="e7238a3e-d575-4783-a2b1-c00d57cf63af" providerId="ADAL" clId="{21C87E6E-9F35-4796-8EC0-C0FB9B3AD181}" dt="2019-07-18T13:17:50.791" v="88" actId="20577"/>
          <ac:graphicFrameMkLst>
            <pc:docMk/>
            <pc:sldMk cId="3994880983" sldId="498"/>
            <ac:graphicFrameMk id="4" creationId="{0B611F70-2919-4F0D-AA39-09BBDCFB120D}"/>
          </ac:graphicFrameMkLst>
        </pc:graphicFrameChg>
      </pc:sldChg>
      <pc:sldChg chg="addSp modSp add">
        <pc:chgData name="Robin Maenhaut" userId="e7238a3e-d575-4783-a2b1-c00d57cf63af" providerId="ADAL" clId="{21C87E6E-9F35-4796-8EC0-C0FB9B3AD181}" dt="2019-07-18T13:24:56.255" v="276" actId="20577"/>
        <pc:sldMkLst>
          <pc:docMk/>
          <pc:sldMk cId="3179327728" sldId="499"/>
        </pc:sldMkLst>
        <pc:spChg chg="mod">
          <ac:chgData name="Robin Maenhaut" userId="e7238a3e-d575-4783-a2b1-c00d57cf63af" providerId="ADAL" clId="{21C87E6E-9F35-4796-8EC0-C0FB9B3AD181}" dt="2019-07-18T13:24:56.255" v="276" actId="20577"/>
          <ac:spMkLst>
            <pc:docMk/>
            <pc:sldMk cId="3179327728" sldId="499"/>
            <ac:spMk id="2" creationId="{00000000-0000-0000-0000-000000000000}"/>
          </ac:spMkLst>
        </pc:spChg>
        <pc:spChg chg="mod">
          <ac:chgData name="Robin Maenhaut" userId="e7238a3e-d575-4783-a2b1-c00d57cf63af" providerId="ADAL" clId="{21C87E6E-9F35-4796-8EC0-C0FB9B3AD181}" dt="2019-07-18T13:22:37.262" v="265" actId="14100"/>
          <ac:spMkLst>
            <pc:docMk/>
            <pc:sldMk cId="3179327728" sldId="499"/>
            <ac:spMk id="3" creationId="{287C3E9F-0BB5-4620-8EF6-CA788BE7E1D3}"/>
          </ac:spMkLst>
        </pc:spChg>
        <pc:picChg chg="add mod">
          <ac:chgData name="Robin Maenhaut" userId="e7238a3e-d575-4783-a2b1-c00d57cf63af" providerId="ADAL" clId="{21C87E6E-9F35-4796-8EC0-C0FB9B3AD181}" dt="2019-07-18T13:22:59.846" v="268" actId="1076"/>
          <ac:picMkLst>
            <pc:docMk/>
            <pc:sldMk cId="3179327728" sldId="499"/>
            <ac:picMk id="2050" creationId="{73490D58-F73B-4AC7-9E84-F72EF1ABE89F}"/>
          </ac:picMkLst>
        </pc:picChg>
      </pc:sldChg>
      <pc:sldChg chg="addSp delSp modSp add">
        <pc:chgData name="Robin Maenhaut" userId="e7238a3e-d575-4783-a2b1-c00d57cf63af" providerId="ADAL" clId="{21C87E6E-9F35-4796-8EC0-C0FB9B3AD181}" dt="2019-07-18T13:28:44.056" v="515" actId="20577"/>
        <pc:sldMkLst>
          <pc:docMk/>
          <pc:sldMk cId="239746092" sldId="500"/>
        </pc:sldMkLst>
        <pc:spChg chg="del">
          <ac:chgData name="Robin Maenhaut" userId="e7238a3e-d575-4783-a2b1-c00d57cf63af" providerId="ADAL" clId="{21C87E6E-9F35-4796-8EC0-C0FB9B3AD181}" dt="2019-07-18T13:26:23.524" v="278"/>
          <ac:spMkLst>
            <pc:docMk/>
            <pc:sldMk cId="239746092" sldId="500"/>
            <ac:spMk id="2" creationId="{57B430AF-B7F9-4B39-8045-B79B36B7880E}"/>
          </ac:spMkLst>
        </pc:spChg>
        <pc:spChg chg="add mod">
          <ac:chgData name="Robin Maenhaut" userId="e7238a3e-d575-4783-a2b1-c00d57cf63af" providerId="ADAL" clId="{21C87E6E-9F35-4796-8EC0-C0FB9B3AD181}" dt="2019-07-18T13:26:55.486" v="303" actId="20577"/>
          <ac:spMkLst>
            <pc:docMk/>
            <pc:sldMk cId="239746092" sldId="500"/>
            <ac:spMk id="3" creationId="{46CADEA2-9384-4118-9AEC-00F1B069A0B4}"/>
          </ac:spMkLst>
        </pc:spChg>
        <pc:spChg chg="add del mod">
          <ac:chgData name="Robin Maenhaut" userId="e7238a3e-d575-4783-a2b1-c00d57cf63af" providerId="ADAL" clId="{21C87E6E-9F35-4796-8EC0-C0FB9B3AD181}" dt="2019-07-18T13:28:44.056" v="515" actId="20577"/>
          <ac:spMkLst>
            <pc:docMk/>
            <pc:sldMk cId="239746092" sldId="500"/>
            <ac:spMk id="4" creationId="{652048BD-53B2-484E-8487-934100305789}"/>
          </ac:spMkLst>
        </pc:spChg>
        <pc:picChg chg="add del mod">
          <ac:chgData name="Robin Maenhaut" userId="e7238a3e-d575-4783-a2b1-c00d57cf63af" providerId="ADAL" clId="{21C87E6E-9F35-4796-8EC0-C0FB9B3AD181}" dt="2019-07-18T13:27:42.848" v="309"/>
          <ac:picMkLst>
            <pc:docMk/>
            <pc:sldMk cId="239746092" sldId="500"/>
            <ac:picMk id="3074" creationId="{C4E96ADA-9215-43FD-8A35-4751BB8CD083}"/>
          </ac:picMkLst>
        </pc:picChg>
        <pc:picChg chg="add mod">
          <ac:chgData name="Robin Maenhaut" userId="e7238a3e-d575-4783-a2b1-c00d57cf63af" providerId="ADAL" clId="{21C87E6E-9F35-4796-8EC0-C0FB9B3AD181}" dt="2019-07-18T13:27:55.265" v="314" actId="1076"/>
          <ac:picMkLst>
            <pc:docMk/>
            <pc:sldMk cId="239746092" sldId="500"/>
            <ac:picMk id="3076" creationId="{F7859458-6F39-4FA4-AAEC-009DAC8F93FF}"/>
          </ac:picMkLst>
        </pc:picChg>
      </pc:sldChg>
      <pc:sldChg chg="addSp delSp modSp add">
        <pc:chgData name="Robin Maenhaut" userId="e7238a3e-d575-4783-a2b1-c00d57cf63af" providerId="ADAL" clId="{21C87E6E-9F35-4796-8EC0-C0FB9B3AD181}" dt="2019-07-18T13:48:06.513" v="632" actId="20577"/>
        <pc:sldMkLst>
          <pc:docMk/>
          <pc:sldMk cId="1760367860" sldId="501"/>
        </pc:sldMkLst>
        <pc:spChg chg="mod">
          <ac:chgData name="Robin Maenhaut" userId="e7238a3e-d575-4783-a2b1-c00d57cf63af" providerId="ADAL" clId="{21C87E6E-9F35-4796-8EC0-C0FB9B3AD181}" dt="2019-07-18T13:45:15.894" v="539" actId="20577"/>
          <ac:spMkLst>
            <pc:docMk/>
            <pc:sldMk cId="1760367860" sldId="501"/>
            <ac:spMk id="3" creationId="{46CADEA2-9384-4118-9AEC-00F1B069A0B4}"/>
          </ac:spMkLst>
        </pc:spChg>
        <pc:spChg chg="mod">
          <ac:chgData name="Robin Maenhaut" userId="e7238a3e-d575-4783-a2b1-c00d57cf63af" providerId="ADAL" clId="{21C87E6E-9F35-4796-8EC0-C0FB9B3AD181}" dt="2019-07-18T13:48:06.513" v="632" actId="20577"/>
          <ac:spMkLst>
            <pc:docMk/>
            <pc:sldMk cId="1760367860" sldId="501"/>
            <ac:spMk id="4" creationId="{652048BD-53B2-484E-8487-934100305789}"/>
          </ac:spMkLst>
        </pc:spChg>
        <pc:picChg chg="add mod">
          <ac:chgData name="Robin Maenhaut" userId="e7238a3e-d575-4783-a2b1-c00d57cf63af" providerId="ADAL" clId="{21C87E6E-9F35-4796-8EC0-C0FB9B3AD181}" dt="2019-07-18T13:46:10.752" v="560" actId="1035"/>
          <ac:picMkLst>
            <pc:docMk/>
            <pc:sldMk cId="1760367860" sldId="501"/>
            <ac:picMk id="2" creationId="{C626ADCA-47D8-498F-BE19-B33050C63B11}"/>
          </ac:picMkLst>
        </pc:picChg>
        <pc:picChg chg="del">
          <ac:chgData name="Robin Maenhaut" userId="e7238a3e-d575-4783-a2b1-c00d57cf63af" providerId="ADAL" clId="{21C87E6E-9F35-4796-8EC0-C0FB9B3AD181}" dt="2019-07-18T13:41:06.794" v="524" actId="478"/>
          <ac:picMkLst>
            <pc:docMk/>
            <pc:sldMk cId="1760367860" sldId="501"/>
            <ac:picMk id="3076" creationId="{F7859458-6F39-4FA4-AAEC-009DAC8F93FF}"/>
          </ac:picMkLst>
        </pc:picChg>
      </pc:sldChg>
      <pc:sldChg chg="addSp modSp add">
        <pc:chgData name="Robin Maenhaut" userId="e7238a3e-d575-4783-a2b1-c00d57cf63af" providerId="ADAL" clId="{21C87E6E-9F35-4796-8EC0-C0FB9B3AD181}" dt="2019-07-18T13:51:17.512" v="847" actId="20577"/>
        <pc:sldMkLst>
          <pc:docMk/>
          <pc:sldMk cId="2761978003" sldId="502"/>
        </pc:sldMkLst>
        <pc:spChg chg="mod">
          <ac:chgData name="Robin Maenhaut" userId="e7238a3e-d575-4783-a2b1-c00d57cf63af" providerId="ADAL" clId="{21C87E6E-9F35-4796-8EC0-C0FB9B3AD181}" dt="2019-07-18T13:45:32.339" v="551" actId="20577"/>
          <ac:spMkLst>
            <pc:docMk/>
            <pc:sldMk cId="2761978003" sldId="502"/>
            <ac:spMk id="3" creationId="{46CADEA2-9384-4118-9AEC-00F1B069A0B4}"/>
          </ac:spMkLst>
        </pc:spChg>
        <pc:spChg chg="mod">
          <ac:chgData name="Robin Maenhaut" userId="e7238a3e-d575-4783-a2b1-c00d57cf63af" providerId="ADAL" clId="{21C87E6E-9F35-4796-8EC0-C0FB9B3AD181}" dt="2019-07-18T13:51:17.512" v="847" actId="20577"/>
          <ac:spMkLst>
            <pc:docMk/>
            <pc:sldMk cId="2761978003" sldId="502"/>
            <ac:spMk id="4" creationId="{652048BD-53B2-484E-8487-934100305789}"/>
          </ac:spMkLst>
        </pc:spChg>
        <pc:picChg chg="add mod">
          <ac:chgData name="Robin Maenhaut" userId="e7238a3e-d575-4783-a2b1-c00d57cf63af" providerId="ADAL" clId="{21C87E6E-9F35-4796-8EC0-C0FB9B3AD181}" dt="2019-07-18T13:46:24.790" v="562" actId="1076"/>
          <ac:picMkLst>
            <pc:docMk/>
            <pc:sldMk cId="2761978003" sldId="502"/>
            <ac:picMk id="2" creationId="{7A75DCCD-ED3B-4597-83EB-AC33F3B2877E}"/>
          </ac:picMkLst>
        </pc:picChg>
      </pc:sldChg>
      <pc:sldChg chg="addSp modSp add">
        <pc:chgData name="Robin Maenhaut" userId="e7238a3e-d575-4783-a2b1-c00d57cf63af" providerId="ADAL" clId="{21C87E6E-9F35-4796-8EC0-C0FB9B3AD181}" dt="2019-07-18T13:51:52.836" v="883" actId="20577"/>
        <pc:sldMkLst>
          <pc:docMk/>
          <pc:sldMk cId="3266027910" sldId="503"/>
        </pc:sldMkLst>
        <pc:spChg chg="mod">
          <ac:chgData name="Robin Maenhaut" userId="e7238a3e-d575-4783-a2b1-c00d57cf63af" providerId="ADAL" clId="{21C87E6E-9F35-4796-8EC0-C0FB9B3AD181}" dt="2019-07-18T13:45:36.139" v="557" actId="20577"/>
          <ac:spMkLst>
            <pc:docMk/>
            <pc:sldMk cId="3266027910" sldId="503"/>
            <ac:spMk id="3" creationId="{46CADEA2-9384-4118-9AEC-00F1B069A0B4}"/>
          </ac:spMkLst>
        </pc:spChg>
        <pc:spChg chg="mod">
          <ac:chgData name="Robin Maenhaut" userId="e7238a3e-d575-4783-a2b1-c00d57cf63af" providerId="ADAL" clId="{21C87E6E-9F35-4796-8EC0-C0FB9B3AD181}" dt="2019-07-18T13:51:52.836" v="883" actId="20577"/>
          <ac:spMkLst>
            <pc:docMk/>
            <pc:sldMk cId="3266027910" sldId="503"/>
            <ac:spMk id="4" creationId="{652048BD-53B2-484E-8487-934100305789}"/>
          </ac:spMkLst>
        </pc:spChg>
        <pc:picChg chg="add mod">
          <ac:chgData name="Robin Maenhaut" userId="e7238a3e-d575-4783-a2b1-c00d57cf63af" providerId="ADAL" clId="{21C87E6E-9F35-4796-8EC0-C0FB9B3AD181}" dt="2019-07-18T13:46:48.516" v="565" actId="1076"/>
          <ac:picMkLst>
            <pc:docMk/>
            <pc:sldMk cId="3266027910" sldId="503"/>
            <ac:picMk id="2" creationId="{CB13B287-E5CC-49FF-8380-D82390AD3338}"/>
          </ac:picMkLst>
        </pc:picChg>
      </pc:sldChg>
      <pc:sldChg chg="add">
        <pc:chgData name="Robin Maenhaut" userId="e7238a3e-d575-4783-a2b1-c00d57cf63af" providerId="ADAL" clId="{21C87E6E-9F35-4796-8EC0-C0FB9B3AD181}" dt="2019-07-18T14:01:17.802" v="905"/>
        <pc:sldMkLst>
          <pc:docMk/>
          <pc:sldMk cId="2370325991" sldId="506"/>
        </pc:sldMkLst>
      </pc:sldChg>
      <pc:sldChg chg="add">
        <pc:chgData name="Robin Maenhaut" userId="e7238a3e-d575-4783-a2b1-c00d57cf63af" providerId="ADAL" clId="{21C87E6E-9F35-4796-8EC0-C0FB9B3AD181}" dt="2019-07-18T14:01:17.802" v="905"/>
        <pc:sldMkLst>
          <pc:docMk/>
          <pc:sldMk cId="2586950358" sldId="507"/>
        </pc:sldMkLst>
      </pc:sldChg>
      <pc:sldChg chg="add">
        <pc:chgData name="Robin Maenhaut" userId="e7238a3e-d575-4783-a2b1-c00d57cf63af" providerId="ADAL" clId="{21C87E6E-9F35-4796-8EC0-C0FB9B3AD181}" dt="2019-07-18T14:01:17.802" v="905"/>
        <pc:sldMkLst>
          <pc:docMk/>
          <pc:sldMk cId="1703482088" sldId="508"/>
        </pc:sldMkLst>
      </pc:sldChg>
      <pc:sldChg chg="add">
        <pc:chgData name="Robin Maenhaut" userId="e7238a3e-d575-4783-a2b1-c00d57cf63af" providerId="ADAL" clId="{21C87E6E-9F35-4796-8EC0-C0FB9B3AD181}" dt="2019-07-18T14:01:17.802" v="905"/>
        <pc:sldMkLst>
          <pc:docMk/>
          <pc:sldMk cId="287746987" sldId="509"/>
        </pc:sldMkLst>
      </pc:sldChg>
      <pc:sldChg chg="add">
        <pc:chgData name="Robin Maenhaut" userId="e7238a3e-d575-4783-a2b1-c00d57cf63af" providerId="ADAL" clId="{21C87E6E-9F35-4796-8EC0-C0FB9B3AD181}" dt="2019-07-18T14:01:17.802" v="905"/>
        <pc:sldMkLst>
          <pc:docMk/>
          <pc:sldMk cId="668934635" sldId="510"/>
        </pc:sldMkLst>
      </pc:sldChg>
      <pc:sldChg chg="add">
        <pc:chgData name="Robin Maenhaut" userId="e7238a3e-d575-4783-a2b1-c00d57cf63af" providerId="ADAL" clId="{21C87E6E-9F35-4796-8EC0-C0FB9B3AD181}" dt="2019-07-18T14:01:17.802" v="905"/>
        <pc:sldMkLst>
          <pc:docMk/>
          <pc:sldMk cId="3099171021" sldId="511"/>
        </pc:sldMkLst>
      </pc:sldChg>
      <pc:sldChg chg="add">
        <pc:chgData name="Robin Maenhaut" userId="e7238a3e-d575-4783-a2b1-c00d57cf63af" providerId="ADAL" clId="{21C87E6E-9F35-4796-8EC0-C0FB9B3AD181}" dt="2019-07-18T14:01:17.802" v="905"/>
        <pc:sldMkLst>
          <pc:docMk/>
          <pc:sldMk cId="1228561210" sldId="512"/>
        </pc:sldMkLst>
      </pc:sldChg>
      <pc:sldChg chg="add">
        <pc:chgData name="Robin Maenhaut" userId="e7238a3e-d575-4783-a2b1-c00d57cf63af" providerId="ADAL" clId="{21C87E6E-9F35-4796-8EC0-C0FB9B3AD181}" dt="2019-07-18T14:01:17.802" v="905"/>
        <pc:sldMkLst>
          <pc:docMk/>
          <pc:sldMk cId="1141088611" sldId="513"/>
        </pc:sldMkLst>
      </pc:sldChg>
      <pc:sldChg chg="add">
        <pc:chgData name="Robin Maenhaut" userId="e7238a3e-d575-4783-a2b1-c00d57cf63af" providerId="ADAL" clId="{21C87E6E-9F35-4796-8EC0-C0FB9B3AD181}" dt="2019-07-18T14:01:17.802" v="905"/>
        <pc:sldMkLst>
          <pc:docMk/>
          <pc:sldMk cId="2740856082" sldId="514"/>
        </pc:sldMkLst>
      </pc:sldChg>
      <pc:sldChg chg="add">
        <pc:chgData name="Robin Maenhaut" userId="e7238a3e-d575-4783-a2b1-c00d57cf63af" providerId="ADAL" clId="{21C87E6E-9F35-4796-8EC0-C0FB9B3AD181}" dt="2019-07-18T14:01:17.802" v="905"/>
        <pc:sldMkLst>
          <pc:docMk/>
          <pc:sldMk cId="2927571933" sldId="515"/>
        </pc:sldMkLst>
      </pc:sldChg>
      <pc:sldChg chg="add">
        <pc:chgData name="Robin Maenhaut" userId="e7238a3e-d575-4783-a2b1-c00d57cf63af" providerId="ADAL" clId="{21C87E6E-9F35-4796-8EC0-C0FB9B3AD181}" dt="2019-07-18T14:01:17.802" v="905"/>
        <pc:sldMkLst>
          <pc:docMk/>
          <pc:sldMk cId="668404468" sldId="516"/>
        </pc:sldMkLst>
      </pc:sldChg>
      <pc:sldChg chg="addSp delSp modSp add del setBg">
        <pc:chgData name="Robin Maenhaut" userId="e7238a3e-d575-4783-a2b1-c00d57cf63af" providerId="ADAL" clId="{21C87E6E-9F35-4796-8EC0-C0FB9B3AD181}" dt="2019-07-19T13:50:56.172" v="3363" actId="20577"/>
        <pc:sldMkLst>
          <pc:docMk/>
          <pc:sldMk cId="0" sldId="518"/>
        </pc:sldMkLst>
        <pc:spChg chg="add mod">
          <ac:chgData name="Robin Maenhaut" userId="e7238a3e-d575-4783-a2b1-c00d57cf63af" providerId="ADAL" clId="{21C87E6E-9F35-4796-8EC0-C0FB9B3AD181}" dt="2019-07-19T13:47:12.911" v="2999" actId="20577"/>
          <ac:spMkLst>
            <pc:docMk/>
            <pc:sldMk cId="0" sldId="518"/>
            <ac:spMk id="2" creationId="{8A7F900E-3EF6-4832-9444-D508FA626171}"/>
          </ac:spMkLst>
        </pc:spChg>
        <pc:spChg chg="add mod">
          <ac:chgData name="Robin Maenhaut" userId="e7238a3e-d575-4783-a2b1-c00d57cf63af" providerId="ADAL" clId="{21C87E6E-9F35-4796-8EC0-C0FB9B3AD181}" dt="2019-07-19T13:50:56.172" v="3363" actId="20577"/>
          <ac:spMkLst>
            <pc:docMk/>
            <pc:sldMk cId="0" sldId="518"/>
            <ac:spMk id="3" creationId="{184BEEA4-3A2B-4D24-B498-D365E066F3CC}"/>
          </ac:spMkLst>
        </pc:spChg>
        <pc:spChg chg="del mod">
          <ac:chgData name="Robin Maenhaut" userId="e7238a3e-d575-4783-a2b1-c00d57cf63af" providerId="ADAL" clId="{21C87E6E-9F35-4796-8EC0-C0FB9B3AD181}" dt="2019-07-19T13:48:06.586" v="3124" actId="478"/>
          <ac:spMkLst>
            <pc:docMk/>
            <pc:sldMk cId="0" sldId="518"/>
            <ac:spMk id="393" creationId="{00000000-0000-0000-0000-000000000000}"/>
          </ac:spMkLst>
        </pc:spChg>
        <pc:spChg chg="del mod">
          <ac:chgData name="Robin Maenhaut" userId="e7238a3e-d575-4783-a2b1-c00d57cf63af" providerId="ADAL" clId="{21C87E6E-9F35-4796-8EC0-C0FB9B3AD181}" dt="2019-07-19T13:50:52.243" v="3345" actId="478"/>
          <ac:spMkLst>
            <pc:docMk/>
            <pc:sldMk cId="0" sldId="518"/>
            <ac:spMk id="394" creationId="{00000000-0000-0000-0000-000000000000}"/>
          </ac:spMkLst>
        </pc:spChg>
      </pc:sldChg>
      <pc:sldChg chg="addSp delSp modSp add">
        <pc:chgData name="Robin Maenhaut" userId="e7238a3e-d575-4783-a2b1-c00d57cf63af" providerId="ADAL" clId="{21C87E6E-9F35-4796-8EC0-C0FB9B3AD181}" dt="2019-07-24T13:35:47.046" v="11149" actId="478"/>
        <pc:sldMkLst>
          <pc:docMk/>
          <pc:sldMk cId="0" sldId="519"/>
        </pc:sldMkLst>
        <pc:spChg chg="add mod">
          <ac:chgData name="Robin Maenhaut" userId="e7238a3e-d575-4783-a2b1-c00d57cf63af" providerId="ADAL" clId="{21C87E6E-9F35-4796-8EC0-C0FB9B3AD181}" dt="2019-07-18T14:15:11.072" v="984"/>
          <ac:spMkLst>
            <pc:docMk/>
            <pc:sldMk cId="0" sldId="519"/>
            <ac:spMk id="2" creationId="{93FA1DD2-5CEB-4C9A-9E62-85043DEFE242}"/>
          </ac:spMkLst>
        </pc:spChg>
        <pc:picChg chg="add del">
          <ac:chgData name="Robin Maenhaut" userId="e7238a3e-d575-4783-a2b1-c00d57cf63af" providerId="ADAL" clId="{21C87E6E-9F35-4796-8EC0-C0FB9B3AD181}" dt="2019-07-24T13:35:47.046" v="11149" actId="478"/>
          <ac:picMkLst>
            <pc:docMk/>
            <pc:sldMk cId="0" sldId="519"/>
            <ac:picMk id="404" creationId="{00000000-0000-0000-0000-000000000000}"/>
          </ac:picMkLst>
        </pc:picChg>
      </pc:sldChg>
      <pc:sldChg chg="addSp delSp add">
        <pc:chgData name="Robin Maenhaut" userId="e7238a3e-d575-4783-a2b1-c00d57cf63af" providerId="ADAL" clId="{21C87E6E-9F35-4796-8EC0-C0FB9B3AD181}" dt="2019-07-24T13:35:45.022" v="11148" actId="478"/>
        <pc:sldMkLst>
          <pc:docMk/>
          <pc:sldMk cId="0" sldId="520"/>
        </pc:sldMkLst>
        <pc:picChg chg="add del">
          <ac:chgData name="Robin Maenhaut" userId="e7238a3e-d575-4783-a2b1-c00d57cf63af" providerId="ADAL" clId="{21C87E6E-9F35-4796-8EC0-C0FB9B3AD181}" dt="2019-07-24T13:35:45.022" v="11148" actId="478"/>
          <ac:picMkLst>
            <pc:docMk/>
            <pc:sldMk cId="0" sldId="520"/>
            <ac:picMk id="418" creationId="{00000000-0000-0000-0000-000000000000}"/>
          </ac:picMkLst>
        </pc:picChg>
      </pc:sldChg>
      <pc:sldChg chg="addSp delSp modSp add setBg">
        <pc:chgData name="Robin Maenhaut" userId="e7238a3e-d575-4783-a2b1-c00d57cf63af" providerId="ADAL" clId="{21C87E6E-9F35-4796-8EC0-C0FB9B3AD181}" dt="2019-07-19T13:53:06.470" v="3524" actId="20577"/>
        <pc:sldMkLst>
          <pc:docMk/>
          <pc:sldMk cId="0" sldId="521"/>
        </pc:sldMkLst>
        <pc:spChg chg="add mod">
          <ac:chgData name="Robin Maenhaut" userId="e7238a3e-d575-4783-a2b1-c00d57cf63af" providerId="ADAL" clId="{21C87E6E-9F35-4796-8EC0-C0FB9B3AD181}" dt="2019-07-19T13:51:09.178" v="3372" actId="20577"/>
          <ac:spMkLst>
            <pc:docMk/>
            <pc:sldMk cId="0" sldId="521"/>
            <ac:spMk id="2" creationId="{335816C1-23C7-4485-B45E-E5A572F89C62}"/>
          </ac:spMkLst>
        </pc:spChg>
        <pc:spChg chg="add mod">
          <ac:chgData name="Robin Maenhaut" userId="e7238a3e-d575-4783-a2b1-c00d57cf63af" providerId="ADAL" clId="{21C87E6E-9F35-4796-8EC0-C0FB9B3AD181}" dt="2019-07-19T13:53:06.470" v="3524" actId="20577"/>
          <ac:spMkLst>
            <pc:docMk/>
            <pc:sldMk cId="0" sldId="521"/>
            <ac:spMk id="3" creationId="{56EB7DFA-F1A2-4AD7-90DD-BF9526A7943F}"/>
          </ac:spMkLst>
        </pc:spChg>
        <pc:spChg chg="del mod">
          <ac:chgData name="Robin Maenhaut" userId="e7238a3e-d575-4783-a2b1-c00d57cf63af" providerId="ADAL" clId="{21C87E6E-9F35-4796-8EC0-C0FB9B3AD181}" dt="2019-07-19T13:53:00.138" v="3502" actId="478"/>
          <ac:spMkLst>
            <pc:docMk/>
            <pc:sldMk cId="0" sldId="521"/>
            <ac:spMk id="423" creationId="{00000000-0000-0000-0000-000000000000}"/>
          </ac:spMkLst>
        </pc:spChg>
        <pc:spChg chg="del mod">
          <ac:chgData name="Robin Maenhaut" userId="e7238a3e-d575-4783-a2b1-c00d57cf63af" providerId="ADAL" clId="{21C87E6E-9F35-4796-8EC0-C0FB9B3AD181}" dt="2019-07-19T13:52:56.418" v="3501" actId="478"/>
          <ac:spMkLst>
            <pc:docMk/>
            <pc:sldMk cId="0" sldId="521"/>
            <ac:spMk id="424" creationId="{00000000-0000-0000-0000-000000000000}"/>
          </ac:spMkLst>
        </pc:spChg>
      </pc:sldChg>
      <pc:sldChg chg="addSp delSp modSp add">
        <pc:chgData name="Robin Maenhaut" userId="e7238a3e-d575-4783-a2b1-c00d57cf63af" providerId="ADAL" clId="{21C87E6E-9F35-4796-8EC0-C0FB9B3AD181}" dt="2019-07-22T12:12:07.598" v="7149" actId="478"/>
        <pc:sldMkLst>
          <pc:docMk/>
          <pc:sldMk cId="0" sldId="524"/>
        </pc:sldMkLst>
        <pc:spChg chg="add mod">
          <ac:chgData name="Robin Maenhaut" userId="e7238a3e-d575-4783-a2b1-c00d57cf63af" providerId="ADAL" clId="{21C87E6E-9F35-4796-8EC0-C0FB9B3AD181}" dt="2019-07-22T12:12:04.746" v="7148" actId="313"/>
          <ac:spMkLst>
            <pc:docMk/>
            <pc:sldMk cId="0" sldId="524"/>
            <ac:spMk id="2" creationId="{35338149-8F29-470E-9934-CC84146FCCE1}"/>
          </ac:spMkLst>
        </pc:spChg>
        <pc:spChg chg="mod">
          <ac:chgData name="Robin Maenhaut" userId="e7238a3e-d575-4783-a2b1-c00d57cf63af" providerId="ADAL" clId="{21C87E6E-9F35-4796-8EC0-C0FB9B3AD181}" dt="2019-07-19T14:02:15.128" v="3831" actId="368"/>
          <ac:spMkLst>
            <pc:docMk/>
            <pc:sldMk cId="0" sldId="524"/>
            <ac:spMk id="295" creationId="{00000000-0000-0000-0000-000000000000}"/>
          </ac:spMkLst>
        </pc:spChg>
        <pc:spChg chg="del mod">
          <ac:chgData name="Robin Maenhaut" userId="e7238a3e-d575-4783-a2b1-c00d57cf63af" providerId="ADAL" clId="{21C87E6E-9F35-4796-8EC0-C0FB9B3AD181}" dt="2019-07-22T12:11:52.535" v="7140" actId="478"/>
          <ac:spMkLst>
            <pc:docMk/>
            <pc:sldMk cId="0" sldId="524"/>
            <ac:spMk id="296" creationId="{00000000-0000-0000-0000-000000000000}"/>
          </ac:spMkLst>
        </pc:spChg>
        <pc:picChg chg="del">
          <ac:chgData name="Robin Maenhaut" userId="e7238a3e-d575-4783-a2b1-c00d57cf63af" providerId="ADAL" clId="{21C87E6E-9F35-4796-8EC0-C0FB9B3AD181}" dt="2019-07-22T12:12:07.598" v="7149" actId="478"/>
          <ac:picMkLst>
            <pc:docMk/>
            <pc:sldMk cId="0" sldId="524"/>
            <ac:picMk id="297" creationId="{00000000-0000-0000-0000-000000000000}"/>
          </ac:picMkLst>
        </pc:picChg>
      </pc:sldChg>
      <pc:sldChg chg="addSp delSp modSp add">
        <pc:chgData name="Robin Maenhaut" userId="e7238a3e-d575-4783-a2b1-c00d57cf63af" providerId="ADAL" clId="{21C87E6E-9F35-4796-8EC0-C0FB9B3AD181}" dt="2019-07-22T12:35:22.224" v="9412" actId="478"/>
        <pc:sldMkLst>
          <pc:docMk/>
          <pc:sldMk cId="0" sldId="527"/>
        </pc:sldMkLst>
        <pc:spChg chg="add mod">
          <ac:chgData name="Robin Maenhaut" userId="e7238a3e-d575-4783-a2b1-c00d57cf63af" providerId="ADAL" clId="{21C87E6E-9F35-4796-8EC0-C0FB9B3AD181}" dt="2019-07-22T12:35:20.232" v="9411" actId="20577"/>
          <ac:spMkLst>
            <pc:docMk/>
            <pc:sldMk cId="0" sldId="527"/>
            <ac:spMk id="2" creationId="{3C07418B-1D1D-469C-A699-C602573C9244}"/>
          </ac:spMkLst>
        </pc:spChg>
        <pc:spChg chg="mod">
          <ac:chgData name="Robin Maenhaut" userId="e7238a3e-d575-4783-a2b1-c00d57cf63af" providerId="ADAL" clId="{21C87E6E-9F35-4796-8EC0-C0FB9B3AD181}" dt="2019-07-19T14:02:26.911" v="3834" actId="368"/>
          <ac:spMkLst>
            <pc:docMk/>
            <pc:sldMk cId="0" sldId="527"/>
            <ac:spMk id="318" creationId="{00000000-0000-0000-0000-000000000000}"/>
          </ac:spMkLst>
        </pc:spChg>
        <pc:spChg chg="del mod">
          <ac:chgData name="Robin Maenhaut" userId="e7238a3e-d575-4783-a2b1-c00d57cf63af" providerId="ADAL" clId="{21C87E6E-9F35-4796-8EC0-C0FB9B3AD181}" dt="2019-07-22T12:35:11.561" v="9354" actId="478"/>
          <ac:spMkLst>
            <pc:docMk/>
            <pc:sldMk cId="0" sldId="527"/>
            <ac:spMk id="319" creationId="{00000000-0000-0000-0000-000000000000}"/>
          </ac:spMkLst>
        </pc:spChg>
        <pc:picChg chg="del">
          <ac:chgData name="Robin Maenhaut" userId="e7238a3e-d575-4783-a2b1-c00d57cf63af" providerId="ADAL" clId="{21C87E6E-9F35-4796-8EC0-C0FB9B3AD181}" dt="2019-07-22T12:35:22.224" v="9412" actId="478"/>
          <ac:picMkLst>
            <pc:docMk/>
            <pc:sldMk cId="0" sldId="527"/>
            <ac:picMk id="320" creationId="{00000000-0000-0000-0000-000000000000}"/>
          </ac:picMkLst>
        </pc:picChg>
      </pc:sldChg>
      <pc:sldChg chg="addSp delSp modSp add setBg">
        <pc:chgData name="Robin Maenhaut" userId="e7238a3e-d575-4783-a2b1-c00d57cf63af" providerId="ADAL" clId="{21C87E6E-9F35-4796-8EC0-C0FB9B3AD181}" dt="2019-07-22T12:35:33.448" v="9440" actId="478"/>
        <pc:sldMkLst>
          <pc:docMk/>
          <pc:sldMk cId="0" sldId="528"/>
        </pc:sldMkLst>
        <pc:spChg chg="add mod">
          <ac:chgData name="Robin Maenhaut" userId="e7238a3e-d575-4783-a2b1-c00d57cf63af" providerId="ADAL" clId="{21C87E6E-9F35-4796-8EC0-C0FB9B3AD181}" dt="2019-07-22T12:35:31.088" v="9439" actId="20577"/>
          <ac:spMkLst>
            <pc:docMk/>
            <pc:sldMk cId="0" sldId="528"/>
            <ac:spMk id="2" creationId="{93895219-8E0B-4DBA-A1CB-8A3C1067DDB2}"/>
          </ac:spMkLst>
        </pc:spChg>
        <pc:spChg chg="mod">
          <ac:chgData name="Robin Maenhaut" userId="e7238a3e-d575-4783-a2b1-c00d57cf63af" providerId="ADAL" clId="{21C87E6E-9F35-4796-8EC0-C0FB9B3AD181}" dt="2019-07-19T14:02:30.485" v="3835" actId="368"/>
          <ac:spMkLst>
            <pc:docMk/>
            <pc:sldMk cId="0" sldId="528"/>
            <ac:spMk id="325" creationId="{00000000-0000-0000-0000-000000000000}"/>
          </ac:spMkLst>
        </pc:spChg>
        <pc:spChg chg="del mod">
          <ac:chgData name="Robin Maenhaut" userId="e7238a3e-d575-4783-a2b1-c00d57cf63af" providerId="ADAL" clId="{21C87E6E-9F35-4796-8EC0-C0FB9B3AD181}" dt="2019-07-22T12:35:33.448" v="9440" actId="478"/>
          <ac:spMkLst>
            <pc:docMk/>
            <pc:sldMk cId="0" sldId="528"/>
            <ac:spMk id="326" creationId="{00000000-0000-0000-0000-000000000000}"/>
          </ac:spMkLst>
        </pc:spChg>
      </pc:sldChg>
      <pc:sldChg chg="addSp delSp modSp add setBg">
        <pc:chgData name="Robin Maenhaut" userId="e7238a3e-d575-4783-a2b1-c00d57cf63af" providerId="ADAL" clId="{21C87E6E-9F35-4796-8EC0-C0FB9B3AD181}" dt="2019-07-22T12:36:05.736" v="9585" actId="478"/>
        <pc:sldMkLst>
          <pc:docMk/>
          <pc:sldMk cId="0" sldId="529"/>
        </pc:sldMkLst>
        <pc:spChg chg="add mod">
          <ac:chgData name="Robin Maenhaut" userId="e7238a3e-d575-4783-a2b1-c00d57cf63af" providerId="ADAL" clId="{21C87E6E-9F35-4796-8EC0-C0FB9B3AD181}" dt="2019-07-22T12:36:03.116" v="9584" actId="20577"/>
          <ac:spMkLst>
            <pc:docMk/>
            <pc:sldMk cId="0" sldId="529"/>
            <ac:spMk id="2" creationId="{86229FFA-D7BD-413A-8B04-2A1471304B84}"/>
          </ac:spMkLst>
        </pc:spChg>
        <pc:spChg chg="mod">
          <ac:chgData name="Robin Maenhaut" userId="e7238a3e-d575-4783-a2b1-c00d57cf63af" providerId="ADAL" clId="{21C87E6E-9F35-4796-8EC0-C0FB9B3AD181}" dt="2019-07-19T14:02:34.646" v="3836" actId="368"/>
          <ac:spMkLst>
            <pc:docMk/>
            <pc:sldMk cId="0" sldId="529"/>
            <ac:spMk id="332" creationId="{00000000-0000-0000-0000-000000000000}"/>
          </ac:spMkLst>
        </pc:spChg>
        <pc:spChg chg="del mod">
          <ac:chgData name="Robin Maenhaut" userId="e7238a3e-d575-4783-a2b1-c00d57cf63af" providerId="ADAL" clId="{21C87E6E-9F35-4796-8EC0-C0FB9B3AD181}" dt="2019-07-22T12:36:05.736" v="9585" actId="478"/>
          <ac:spMkLst>
            <pc:docMk/>
            <pc:sldMk cId="0" sldId="529"/>
            <ac:spMk id="333" creationId="{00000000-0000-0000-0000-000000000000}"/>
          </ac:spMkLst>
        </pc:spChg>
      </pc:sldChg>
      <pc:sldChg chg="addSp delSp modSp add">
        <pc:chgData name="Robin Maenhaut" userId="e7238a3e-d575-4783-a2b1-c00d57cf63af" providerId="ADAL" clId="{21C87E6E-9F35-4796-8EC0-C0FB9B3AD181}" dt="2019-07-24T13:35:18.350" v="11141" actId="478"/>
        <pc:sldMkLst>
          <pc:docMk/>
          <pc:sldMk cId="0" sldId="530"/>
        </pc:sldMkLst>
        <pc:spChg chg="add mod">
          <ac:chgData name="Robin Maenhaut" userId="e7238a3e-d575-4783-a2b1-c00d57cf63af" providerId="ADAL" clId="{21C87E6E-9F35-4796-8EC0-C0FB9B3AD181}" dt="2019-07-22T12:36:13.197" v="9586"/>
          <ac:spMkLst>
            <pc:docMk/>
            <pc:sldMk cId="0" sldId="530"/>
            <ac:spMk id="2" creationId="{4A447869-2D32-42CD-965B-6A31921C93D7}"/>
          </ac:spMkLst>
        </pc:spChg>
        <pc:spChg chg="mod">
          <ac:chgData name="Robin Maenhaut" userId="e7238a3e-d575-4783-a2b1-c00d57cf63af" providerId="ADAL" clId="{21C87E6E-9F35-4796-8EC0-C0FB9B3AD181}" dt="2019-07-19T14:02:37.868" v="3837" actId="368"/>
          <ac:spMkLst>
            <pc:docMk/>
            <pc:sldMk cId="0" sldId="530"/>
            <ac:spMk id="339" creationId="{00000000-0000-0000-0000-000000000000}"/>
          </ac:spMkLst>
        </pc:spChg>
        <pc:picChg chg="del">
          <ac:chgData name="Robin Maenhaut" userId="e7238a3e-d575-4783-a2b1-c00d57cf63af" providerId="ADAL" clId="{21C87E6E-9F35-4796-8EC0-C0FB9B3AD181}" dt="2019-07-24T13:35:18.350" v="11141" actId="478"/>
          <ac:picMkLst>
            <pc:docMk/>
            <pc:sldMk cId="0" sldId="530"/>
            <ac:picMk id="341" creationId="{00000000-0000-0000-0000-000000000000}"/>
          </ac:picMkLst>
        </pc:picChg>
      </pc:sldChg>
      <pc:sldChg chg="modSp add setBg">
        <pc:chgData name="Robin Maenhaut" userId="e7238a3e-d575-4783-a2b1-c00d57cf63af" providerId="ADAL" clId="{21C87E6E-9F35-4796-8EC0-C0FB9B3AD181}" dt="2019-07-22T12:36:56.969" v="9648" actId="20577"/>
        <pc:sldMkLst>
          <pc:docMk/>
          <pc:sldMk cId="0" sldId="531"/>
        </pc:sldMkLst>
        <pc:spChg chg="mod">
          <ac:chgData name="Robin Maenhaut" userId="e7238a3e-d575-4783-a2b1-c00d57cf63af" providerId="ADAL" clId="{21C87E6E-9F35-4796-8EC0-C0FB9B3AD181}" dt="2019-07-19T14:02:41.135" v="3838" actId="368"/>
          <ac:spMkLst>
            <pc:docMk/>
            <pc:sldMk cId="0" sldId="531"/>
            <ac:spMk id="346" creationId="{00000000-0000-0000-0000-000000000000}"/>
          </ac:spMkLst>
        </pc:spChg>
        <pc:spChg chg="mod">
          <ac:chgData name="Robin Maenhaut" userId="e7238a3e-d575-4783-a2b1-c00d57cf63af" providerId="ADAL" clId="{21C87E6E-9F35-4796-8EC0-C0FB9B3AD181}" dt="2019-07-22T12:36:34.304" v="9599" actId="20577"/>
          <ac:spMkLst>
            <pc:docMk/>
            <pc:sldMk cId="0" sldId="531"/>
            <ac:spMk id="347" creationId="{00000000-0000-0000-0000-000000000000}"/>
          </ac:spMkLst>
        </pc:spChg>
        <pc:spChg chg="mod">
          <ac:chgData name="Robin Maenhaut" userId="e7238a3e-d575-4783-a2b1-c00d57cf63af" providerId="ADAL" clId="{21C87E6E-9F35-4796-8EC0-C0FB9B3AD181}" dt="2019-07-19T14:02:41.135" v="3838" actId="368"/>
          <ac:spMkLst>
            <pc:docMk/>
            <pc:sldMk cId="0" sldId="531"/>
            <ac:spMk id="348" creationId="{00000000-0000-0000-0000-000000000000}"/>
          </ac:spMkLst>
        </pc:spChg>
        <pc:spChg chg="mod">
          <ac:chgData name="Robin Maenhaut" userId="e7238a3e-d575-4783-a2b1-c00d57cf63af" providerId="ADAL" clId="{21C87E6E-9F35-4796-8EC0-C0FB9B3AD181}" dt="2019-07-22T12:36:56.969" v="9648" actId="20577"/>
          <ac:spMkLst>
            <pc:docMk/>
            <pc:sldMk cId="0" sldId="531"/>
            <ac:spMk id="349" creationId="{00000000-0000-0000-0000-000000000000}"/>
          </ac:spMkLst>
        </pc:spChg>
      </pc:sldChg>
      <pc:sldChg chg="addSp delSp modSp add modNotesTx">
        <pc:chgData name="Robin Maenhaut" userId="e7238a3e-d575-4783-a2b1-c00d57cf63af" providerId="ADAL" clId="{21C87E6E-9F35-4796-8EC0-C0FB9B3AD181}" dt="2019-07-22T12:40:25.901" v="10245" actId="20577"/>
        <pc:sldMkLst>
          <pc:docMk/>
          <pc:sldMk cId="0" sldId="533"/>
        </pc:sldMkLst>
        <pc:spChg chg="add del mod">
          <ac:chgData name="Robin Maenhaut" userId="e7238a3e-d575-4783-a2b1-c00d57cf63af" providerId="ADAL" clId="{21C87E6E-9F35-4796-8EC0-C0FB9B3AD181}" dt="2019-07-22T12:38:43.290" v="9799" actId="478"/>
          <ac:spMkLst>
            <pc:docMk/>
            <pc:sldMk cId="0" sldId="533"/>
            <ac:spMk id="2" creationId="{321A485F-B90A-4A19-AC0F-48AFD4F17AFC}"/>
          </ac:spMkLst>
        </pc:spChg>
        <pc:spChg chg="mod">
          <ac:chgData name="Robin Maenhaut" userId="e7238a3e-d575-4783-a2b1-c00d57cf63af" providerId="ADAL" clId="{21C87E6E-9F35-4796-8EC0-C0FB9B3AD181}" dt="2019-07-22T12:38:40.663" v="9798" actId="20577"/>
          <ac:spMkLst>
            <pc:docMk/>
            <pc:sldMk cId="0" sldId="533"/>
            <ac:spMk id="363" creationId="{00000000-0000-0000-0000-000000000000}"/>
          </ac:spMkLst>
        </pc:spChg>
        <pc:picChg chg="del">
          <ac:chgData name="Robin Maenhaut" userId="e7238a3e-d575-4783-a2b1-c00d57cf63af" providerId="ADAL" clId="{21C87E6E-9F35-4796-8EC0-C0FB9B3AD181}" dt="2019-07-22T12:38:30.184" v="9789" actId="478"/>
          <ac:picMkLst>
            <pc:docMk/>
            <pc:sldMk cId="0" sldId="533"/>
            <ac:picMk id="364" creationId="{00000000-0000-0000-0000-000000000000}"/>
          </ac:picMkLst>
        </pc:picChg>
      </pc:sldChg>
      <pc:sldChg chg="addSp delSp modSp add">
        <pc:chgData name="Robin Maenhaut" userId="e7238a3e-d575-4783-a2b1-c00d57cf63af" providerId="ADAL" clId="{21C87E6E-9F35-4796-8EC0-C0FB9B3AD181}" dt="2019-07-22T12:43:35.929" v="10650" actId="478"/>
        <pc:sldMkLst>
          <pc:docMk/>
          <pc:sldMk cId="0" sldId="535"/>
        </pc:sldMkLst>
        <pc:spChg chg="add mod">
          <ac:chgData name="Robin Maenhaut" userId="e7238a3e-d575-4783-a2b1-c00d57cf63af" providerId="ADAL" clId="{21C87E6E-9F35-4796-8EC0-C0FB9B3AD181}" dt="2019-07-22T12:43:32.128" v="10649" actId="20577"/>
          <ac:spMkLst>
            <pc:docMk/>
            <pc:sldMk cId="0" sldId="535"/>
            <ac:spMk id="2" creationId="{EE631EC1-3DD4-4EC7-95C9-D76029A30910}"/>
          </ac:spMkLst>
        </pc:spChg>
        <pc:spChg chg="mod">
          <ac:chgData name="Robin Maenhaut" userId="e7238a3e-d575-4783-a2b1-c00d57cf63af" providerId="ADAL" clId="{21C87E6E-9F35-4796-8EC0-C0FB9B3AD181}" dt="2019-07-19T14:02:53.375" v="3842" actId="368"/>
          <ac:spMkLst>
            <pc:docMk/>
            <pc:sldMk cId="0" sldId="535"/>
            <ac:spMk id="380" creationId="{00000000-0000-0000-0000-000000000000}"/>
          </ac:spMkLst>
        </pc:spChg>
        <pc:spChg chg="del mod">
          <ac:chgData name="Robin Maenhaut" userId="e7238a3e-d575-4783-a2b1-c00d57cf63af" providerId="ADAL" clId="{21C87E6E-9F35-4796-8EC0-C0FB9B3AD181}" dt="2019-07-22T12:43:35.929" v="10650" actId="478"/>
          <ac:spMkLst>
            <pc:docMk/>
            <pc:sldMk cId="0" sldId="535"/>
            <ac:spMk id="381" creationId="{00000000-0000-0000-0000-000000000000}"/>
          </ac:spMkLst>
        </pc:spChg>
        <pc:picChg chg="del">
          <ac:chgData name="Robin Maenhaut" userId="e7238a3e-d575-4783-a2b1-c00d57cf63af" providerId="ADAL" clId="{21C87E6E-9F35-4796-8EC0-C0FB9B3AD181}" dt="2019-07-22T12:41:45.273" v="10259" actId="478"/>
          <ac:picMkLst>
            <pc:docMk/>
            <pc:sldMk cId="0" sldId="535"/>
            <ac:picMk id="382" creationId="{00000000-0000-0000-0000-000000000000}"/>
          </ac:picMkLst>
        </pc:picChg>
      </pc:sldChg>
      <pc:sldChg chg="addSp delSp modSp add">
        <pc:chgData name="Robin Maenhaut" userId="e7238a3e-d575-4783-a2b1-c00d57cf63af" providerId="ADAL" clId="{21C87E6E-9F35-4796-8EC0-C0FB9B3AD181}" dt="2019-07-22T12:41:43.258" v="10258" actId="478"/>
        <pc:sldMkLst>
          <pc:docMk/>
          <pc:sldMk cId="0" sldId="536"/>
        </pc:sldMkLst>
        <pc:spChg chg="add mod">
          <ac:chgData name="Robin Maenhaut" userId="e7238a3e-d575-4783-a2b1-c00d57cf63af" providerId="ADAL" clId="{21C87E6E-9F35-4796-8EC0-C0FB9B3AD181}" dt="2019-07-22T12:30:54.224" v="8633"/>
          <ac:spMkLst>
            <pc:docMk/>
            <pc:sldMk cId="0" sldId="536"/>
            <ac:spMk id="2" creationId="{6CFA11CC-8E1D-4FAB-95BF-66387C241E59}"/>
          </ac:spMkLst>
        </pc:spChg>
        <pc:spChg chg="mod">
          <ac:chgData name="Robin Maenhaut" userId="e7238a3e-d575-4783-a2b1-c00d57cf63af" providerId="ADAL" clId="{21C87E6E-9F35-4796-8EC0-C0FB9B3AD181}" dt="2019-07-22T12:41:41.751" v="10257" actId="20577"/>
          <ac:spMkLst>
            <pc:docMk/>
            <pc:sldMk cId="0" sldId="536"/>
            <ac:spMk id="387" creationId="{00000000-0000-0000-0000-000000000000}"/>
          </ac:spMkLst>
        </pc:spChg>
        <pc:spChg chg="mod">
          <ac:chgData name="Robin Maenhaut" userId="e7238a3e-d575-4783-a2b1-c00d57cf63af" providerId="ADAL" clId="{21C87E6E-9F35-4796-8EC0-C0FB9B3AD181}" dt="2019-07-19T14:02:56.625" v="3843" actId="368"/>
          <ac:spMkLst>
            <pc:docMk/>
            <pc:sldMk cId="0" sldId="536"/>
            <ac:spMk id="388" creationId="{00000000-0000-0000-0000-000000000000}"/>
          </ac:spMkLst>
        </pc:spChg>
        <pc:picChg chg="del">
          <ac:chgData name="Robin Maenhaut" userId="e7238a3e-d575-4783-a2b1-c00d57cf63af" providerId="ADAL" clId="{21C87E6E-9F35-4796-8EC0-C0FB9B3AD181}" dt="2019-07-22T12:41:43.258" v="10258" actId="478"/>
          <ac:picMkLst>
            <pc:docMk/>
            <pc:sldMk cId="0" sldId="536"/>
            <ac:picMk id="390" creationId="{00000000-0000-0000-0000-000000000000}"/>
          </ac:picMkLst>
        </pc:picChg>
      </pc:sldChg>
      <pc:sldChg chg="addSp delSp modSp add">
        <pc:chgData name="Robin Maenhaut" userId="e7238a3e-d575-4783-a2b1-c00d57cf63af" providerId="ADAL" clId="{21C87E6E-9F35-4796-8EC0-C0FB9B3AD181}" dt="2019-07-22T12:32:20.329" v="8923" actId="478"/>
        <pc:sldMkLst>
          <pc:docMk/>
          <pc:sldMk cId="0" sldId="538"/>
        </pc:sldMkLst>
        <pc:spChg chg="add mod">
          <ac:chgData name="Robin Maenhaut" userId="e7238a3e-d575-4783-a2b1-c00d57cf63af" providerId="ADAL" clId="{21C87E6E-9F35-4796-8EC0-C0FB9B3AD181}" dt="2019-07-22T12:32:18.366" v="8922" actId="20577"/>
          <ac:spMkLst>
            <pc:docMk/>
            <pc:sldMk cId="0" sldId="538"/>
            <ac:spMk id="2" creationId="{0C2F038C-AC0B-4BFE-9242-5F0D7B44AB71}"/>
          </ac:spMkLst>
        </pc:spChg>
        <pc:spChg chg="mod">
          <ac:chgData name="Robin Maenhaut" userId="e7238a3e-d575-4783-a2b1-c00d57cf63af" providerId="ADAL" clId="{21C87E6E-9F35-4796-8EC0-C0FB9B3AD181}" dt="2019-07-19T14:03:15.490" v="3845" actId="368"/>
          <ac:spMkLst>
            <pc:docMk/>
            <pc:sldMk cId="0" sldId="538"/>
            <ac:spMk id="404" creationId="{00000000-0000-0000-0000-000000000000}"/>
          </ac:spMkLst>
        </pc:spChg>
        <pc:spChg chg="del mod">
          <ac:chgData name="Robin Maenhaut" userId="e7238a3e-d575-4783-a2b1-c00d57cf63af" providerId="ADAL" clId="{21C87E6E-9F35-4796-8EC0-C0FB9B3AD181}" dt="2019-07-22T12:32:20.329" v="8923" actId="478"/>
          <ac:spMkLst>
            <pc:docMk/>
            <pc:sldMk cId="0" sldId="538"/>
            <ac:spMk id="405" creationId="{00000000-0000-0000-0000-000000000000}"/>
          </ac:spMkLst>
        </pc:spChg>
      </pc:sldChg>
      <pc:sldChg chg="addSp delSp modSp add">
        <pc:chgData name="Robin Maenhaut" userId="e7238a3e-d575-4783-a2b1-c00d57cf63af" providerId="ADAL" clId="{21C87E6E-9F35-4796-8EC0-C0FB9B3AD181}" dt="2019-07-22T12:32:38.536" v="8931" actId="1076"/>
        <pc:sldMkLst>
          <pc:docMk/>
          <pc:sldMk cId="0" sldId="539"/>
        </pc:sldMkLst>
        <pc:spChg chg="add del mod">
          <ac:chgData name="Robin Maenhaut" userId="e7238a3e-d575-4783-a2b1-c00d57cf63af" providerId="ADAL" clId="{21C87E6E-9F35-4796-8EC0-C0FB9B3AD181}" dt="2019-07-22T12:32:34.777" v="8930" actId="478"/>
          <ac:spMkLst>
            <pc:docMk/>
            <pc:sldMk cId="0" sldId="539"/>
            <ac:spMk id="2" creationId="{B3035269-D68F-4F24-83B3-EE622E015F15}"/>
          </ac:spMkLst>
        </pc:spChg>
        <pc:spChg chg="mod">
          <ac:chgData name="Robin Maenhaut" userId="e7238a3e-d575-4783-a2b1-c00d57cf63af" providerId="ADAL" clId="{21C87E6E-9F35-4796-8EC0-C0FB9B3AD181}" dt="2019-07-19T14:03:19.391" v="3846" actId="368"/>
          <ac:spMkLst>
            <pc:docMk/>
            <pc:sldMk cId="0" sldId="539"/>
            <ac:spMk id="410" creationId="{00000000-0000-0000-0000-000000000000}"/>
          </ac:spMkLst>
        </pc:spChg>
        <pc:spChg chg="mod">
          <ac:chgData name="Robin Maenhaut" userId="e7238a3e-d575-4783-a2b1-c00d57cf63af" providerId="ADAL" clId="{21C87E6E-9F35-4796-8EC0-C0FB9B3AD181}" dt="2019-07-19T14:03:19.391" v="3846" actId="368"/>
          <ac:spMkLst>
            <pc:docMk/>
            <pc:sldMk cId="0" sldId="539"/>
            <ac:spMk id="411" creationId="{00000000-0000-0000-0000-000000000000}"/>
          </ac:spMkLst>
        </pc:spChg>
        <pc:graphicFrameChg chg="add del mod">
          <ac:chgData name="Robin Maenhaut" userId="e7238a3e-d575-4783-a2b1-c00d57cf63af" providerId="ADAL" clId="{21C87E6E-9F35-4796-8EC0-C0FB9B3AD181}" dt="2019-07-22T12:32:38.536" v="8931" actId="1076"/>
          <ac:graphicFrameMkLst>
            <pc:docMk/>
            <pc:sldMk cId="0" sldId="539"/>
            <ac:graphicFrameMk id="412" creationId="{00000000-0000-0000-0000-000000000000}"/>
          </ac:graphicFrameMkLst>
        </pc:graphicFrameChg>
      </pc:sldChg>
      <pc:sldChg chg="addSp delSp modSp add">
        <pc:chgData name="Robin Maenhaut" userId="e7238a3e-d575-4783-a2b1-c00d57cf63af" providerId="ADAL" clId="{21C87E6E-9F35-4796-8EC0-C0FB9B3AD181}" dt="2019-07-22T12:29:54.076" v="8630" actId="478"/>
        <pc:sldMkLst>
          <pc:docMk/>
          <pc:sldMk cId="2979604750" sldId="541"/>
        </pc:sldMkLst>
        <pc:spChg chg="add mod">
          <ac:chgData name="Robin Maenhaut" userId="e7238a3e-d575-4783-a2b1-c00d57cf63af" providerId="ADAL" clId="{21C87E6E-9F35-4796-8EC0-C0FB9B3AD181}" dt="2019-07-22T12:29:46.765" v="8628" actId="313"/>
          <ac:spMkLst>
            <pc:docMk/>
            <pc:sldMk cId="2979604750" sldId="541"/>
            <ac:spMk id="2" creationId="{0803DAF6-BF0C-44B8-A278-50662E782AD5}"/>
          </ac:spMkLst>
        </pc:spChg>
        <pc:spChg chg="mod">
          <ac:chgData name="Robin Maenhaut" userId="e7238a3e-d575-4783-a2b1-c00d57cf63af" providerId="ADAL" clId="{21C87E6E-9F35-4796-8EC0-C0FB9B3AD181}" dt="2019-07-19T14:03:25.852" v="3848" actId="368"/>
          <ac:spMkLst>
            <pc:docMk/>
            <pc:sldMk cId="2979604750" sldId="541"/>
            <ac:spMk id="482" creationId="{00000000-0000-0000-0000-000000000000}"/>
          </ac:spMkLst>
        </pc:spChg>
        <pc:spChg chg="del mod">
          <ac:chgData name="Robin Maenhaut" userId="e7238a3e-d575-4783-a2b1-c00d57cf63af" providerId="ADAL" clId="{21C87E6E-9F35-4796-8EC0-C0FB9B3AD181}" dt="2019-07-22T12:29:49.817" v="8629" actId="478"/>
          <ac:spMkLst>
            <pc:docMk/>
            <pc:sldMk cId="2979604750" sldId="541"/>
            <ac:spMk id="483" creationId="{00000000-0000-0000-0000-000000000000}"/>
          </ac:spMkLst>
        </pc:spChg>
        <pc:picChg chg="del">
          <ac:chgData name="Robin Maenhaut" userId="e7238a3e-d575-4783-a2b1-c00d57cf63af" providerId="ADAL" clId="{21C87E6E-9F35-4796-8EC0-C0FB9B3AD181}" dt="2019-07-22T12:29:54.076" v="8630" actId="478"/>
          <ac:picMkLst>
            <pc:docMk/>
            <pc:sldMk cId="2979604750" sldId="541"/>
            <ac:picMk id="484" creationId="{00000000-0000-0000-0000-000000000000}"/>
          </ac:picMkLst>
        </pc:picChg>
      </pc:sldChg>
      <pc:sldChg chg="addSp delSp modSp add setBg">
        <pc:chgData name="Robin Maenhaut" userId="e7238a3e-d575-4783-a2b1-c00d57cf63af" providerId="ADAL" clId="{21C87E6E-9F35-4796-8EC0-C0FB9B3AD181}" dt="2019-07-22T12:29:29.992" v="8622" actId="478"/>
        <pc:sldMkLst>
          <pc:docMk/>
          <pc:sldMk cId="4068084965" sldId="542"/>
        </pc:sldMkLst>
        <pc:spChg chg="add mod">
          <ac:chgData name="Robin Maenhaut" userId="e7238a3e-d575-4783-a2b1-c00d57cf63af" providerId="ADAL" clId="{21C87E6E-9F35-4796-8EC0-C0FB9B3AD181}" dt="2019-07-22T12:29:26.585" v="8621" actId="20577"/>
          <ac:spMkLst>
            <pc:docMk/>
            <pc:sldMk cId="4068084965" sldId="542"/>
            <ac:spMk id="2" creationId="{72BA8266-6F65-409A-9C85-AEC309307015}"/>
          </ac:spMkLst>
        </pc:spChg>
        <pc:spChg chg="mod">
          <ac:chgData name="Robin Maenhaut" userId="e7238a3e-d575-4783-a2b1-c00d57cf63af" providerId="ADAL" clId="{21C87E6E-9F35-4796-8EC0-C0FB9B3AD181}" dt="2019-07-19T14:03:29.872" v="3849" actId="368"/>
          <ac:spMkLst>
            <pc:docMk/>
            <pc:sldMk cId="4068084965" sldId="542"/>
            <ac:spMk id="489" creationId="{00000000-0000-0000-0000-000000000000}"/>
          </ac:spMkLst>
        </pc:spChg>
        <pc:spChg chg="del mod">
          <ac:chgData name="Robin Maenhaut" userId="e7238a3e-d575-4783-a2b1-c00d57cf63af" providerId="ADAL" clId="{21C87E6E-9F35-4796-8EC0-C0FB9B3AD181}" dt="2019-07-22T12:29:29.992" v="8622" actId="478"/>
          <ac:spMkLst>
            <pc:docMk/>
            <pc:sldMk cId="4068084965" sldId="542"/>
            <ac:spMk id="490" creationId="{00000000-0000-0000-0000-000000000000}"/>
          </ac:spMkLst>
        </pc:spChg>
      </pc:sldChg>
      <pc:sldChg chg="addSp delSp modSp add">
        <pc:chgData name="Robin Maenhaut" userId="e7238a3e-d575-4783-a2b1-c00d57cf63af" providerId="ADAL" clId="{21C87E6E-9F35-4796-8EC0-C0FB9B3AD181}" dt="2019-07-22T12:29:02.937" v="8542" actId="478"/>
        <pc:sldMkLst>
          <pc:docMk/>
          <pc:sldMk cId="1987830101" sldId="543"/>
        </pc:sldMkLst>
        <pc:spChg chg="add mod">
          <ac:chgData name="Robin Maenhaut" userId="e7238a3e-d575-4783-a2b1-c00d57cf63af" providerId="ADAL" clId="{21C87E6E-9F35-4796-8EC0-C0FB9B3AD181}" dt="2019-07-22T12:28:57.927" v="8541"/>
          <ac:spMkLst>
            <pc:docMk/>
            <pc:sldMk cId="1987830101" sldId="543"/>
            <ac:spMk id="2" creationId="{661951B3-F790-4867-80A3-9AD147CB7D26}"/>
          </ac:spMkLst>
        </pc:spChg>
        <pc:spChg chg="mod">
          <ac:chgData name="Robin Maenhaut" userId="e7238a3e-d575-4783-a2b1-c00d57cf63af" providerId="ADAL" clId="{21C87E6E-9F35-4796-8EC0-C0FB9B3AD181}" dt="2019-07-19T14:03:34.417" v="3850" actId="368"/>
          <ac:spMkLst>
            <pc:docMk/>
            <pc:sldMk cId="1987830101" sldId="543"/>
            <ac:spMk id="495" creationId="{00000000-0000-0000-0000-000000000000}"/>
          </ac:spMkLst>
        </pc:spChg>
        <pc:spChg chg="del mod">
          <ac:chgData name="Robin Maenhaut" userId="e7238a3e-d575-4783-a2b1-c00d57cf63af" providerId="ADAL" clId="{21C87E6E-9F35-4796-8EC0-C0FB9B3AD181}" dt="2019-07-22T12:29:02.937" v="8542" actId="478"/>
          <ac:spMkLst>
            <pc:docMk/>
            <pc:sldMk cId="1987830101" sldId="543"/>
            <ac:spMk id="496" creationId="{00000000-0000-0000-0000-000000000000}"/>
          </ac:spMkLst>
        </pc:spChg>
      </pc:sldChg>
      <pc:sldChg chg="addSp delSp modSp add">
        <pc:chgData name="Robin Maenhaut" userId="e7238a3e-d575-4783-a2b1-c00d57cf63af" providerId="ADAL" clId="{21C87E6E-9F35-4796-8EC0-C0FB9B3AD181}" dt="2019-07-22T12:28:45.922" v="8539" actId="478"/>
        <pc:sldMkLst>
          <pc:docMk/>
          <pc:sldMk cId="3517268362" sldId="544"/>
        </pc:sldMkLst>
        <pc:spChg chg="add mod">
          <ac:chgData name="Robin Maenhaut" userId="e7238a3e-d575-4783-a2b1-c00d57cf63af" providerId="ADAL" clId="{21C87E6E-9F35-4796-8EC0-C0FB9B3AD181}" dt="2019-07-22T12:28:30.939" v="8533"/>
          <ac:spMkLst>
            <pc:docMk/>
            <pc:sldMk cId="3517268362" sldId="544"/>
            <ac:spMk id="2" creationId="{3CC5545D-CF10-4035-8E67-D4DD7B1AAB86}"/>
          </ac:spMkLst>
        </pc:spChg>
        <pc:spChg chg="mod">
          <ac:chgData name="Robin Maenhaut" userId="e7238a3e-d575-4783-a2b1-c00d57cf63af" providerId="ADAL" clId="{21C87E6E-9F35-4796-8EC0-C0FB9B3AD181}" dt="2019-07-19T14:03:37.560" v="3851" actId="368"/>
          <ac:spMkLst>
            <pc:docMk/>
            <pc:sldMk cId="3517268362" sldId="544"/>
            <ac:spMk id="503" creationId="{00000000-0000-0000-0000-000000000000}"/>
          </ac:spMkLst>
        </pc:spChg>
        <pc:spChg chg="del mod">
          <ac:chgData name="Robin Maenhaut" userId="e7238a3e-d575-4783-a2b1-c00d57cf63af" providerId="ADAL" clId="{21C87E6E-9F35-4796-8EC0-C0FB9B3AD181}" dt="2019-07-22T12:28:45.922" v="8539" actId="478"/>
          <ac:spMkLst>
            <pc:docMk/>
            <pc:sldMk cId="3517268362" sldId="544"/>
            <ac:spMk id="504" creationId="{00000000-0000-0000-0000-000000000000}"/>
          </ac:spMkLst>
        </pc:spChg>
      </pc:sldChg>
      <pc:sldChg chg="addSp delSp modSp add">
        <pc:chgData name="Robin Maenhaut" userId="e7238a3e-d575-4783-a2b1-c00d57cf63af" providerId="ADAL" clId="{21C87E6E-9F35-4796-8EC0-C0FB9B3AD181}" dt="2019-07-22T12:28:50.521" v="8540" actId="478"/>
        <pc:sldMkLst>
          <pc:docMk/>
          <pc:sldMk cId="4034452750" sldId="545"/>
        </pc:sldMkLst>
        <pc:spChg chg="add mod">
          <ac:chgData name="Robin Maenhaut" userId="e7238a3e-d575-4783-a2b1-c00d57cf63af" providerId="ADAL" clId="{21C87E6E-9F35-4796-8EC0-C0FB9B3AD181}" dt="2019-07-22T12:28:24.830" v="8532"/>
          <ac:spMkLst>
            <pc:docMk/>
            <pc:sldMk cId="4034452750" sldId="545"/>
            <ac:spMk id="2" creationId="{92B3A733-D816-497A-A393-CE3DB56651E1}"/>
          </ac:spMkLst>
        </pc:spChg>
        <pc:spChg chg="mod">
          <ac:chgData name="Robin Maenhaut" userId="e7238a3e-d575-4783-a2b1-c00d57cf63af" providerId="ADAL" clId="{21C87E6E-9F35-4796-8EC0-C0FB9B3AD181}" dt="2019-07-19T14:03:40.246" v="3852" actId="368"/>
          <ac:spMkLst>
            <pc:docMk/>
            <pc:sldMk cId="4034452750" sldId="545"/>
            <ac:spMk id="511" creationId="{00000000-0000-0000-0000-000000000000}"/>
          </ac:spMkLst>
        </pc:spChg>
        <pc:picChg chg="del">
          <ac:chgData name="Robin Maenhaut" userId="e7238a3e-d575-4783-a2b1-c00d57cf63af" providerId="ADAL" clId="{21C87E6E-9F35-4796-8EC0-C0FB9B3AD181}" dt="2019-07-22T12:28:50.521" v="8540" actId="478"/>
          <ac:picMkLst>
            <pc:docMk/>
            <pc:sldMk cId="4034452750" sldId="545"/>
            <ac:picMk id="513" creationId="{00000000-0000-0000-0000-000000000000}"/>
          </ac:picMkLst>
        </pc:picChg>
      </pc:sldChg>
      <pc:sldChg chg="addSp delSp modSp add">
        <pc:chgData name="Robin Maenhaut" userId="e7238a3e-d575-4783-a2b1-c00d57cf63af" providerId="ADAL" clId="{21C87E6E-9F35-4796-8EC0-C0FB9B3AD181}" dt="2019-07-22T12:26:52.841" v="8266" actId="478"/>
        <pc:sldMkLst>
          <pc:docMk/>
          <pc:sldMk cId="2893789170" sldId="547"/>
        </pc:sldMkLst>
        <pc:spChg chg="add del mod">
          <ac:chgData name="Robin Maenhaut" userId="e7238a3e-d575-4783-a2b1-c00d57cf63af" providerId="ADAL" clId="{21C87E6E-9F35-4796-8EC0-C0FB9B3AD181}" dt="2019-07-22T12:26:12.067" v="8090"/>
          <ac:spMkLst>
            <pc:docMk/>
            <pc:sldMk cId="2893789170" sldId="547"/>
            <ac:spMk id="2" creationId="{310C09C8-D301-4F94-9B68-21BB8CB86791}"/>
          </ac:spMkLst>
        </pc:spChg>
        <pc:spChg chg="add mod">
          <ac:chgData name="Robin Maenhaut" userId="e7238a3e-d575-4783-a2b1-c00d57cf63af" providerId="ADAL" clId="{21C87E6E-9F35-4796-8EC0-C0FB9B3AD181}" dt="2019-07-22T12:26:50.499" v="8265" actId="20577"/>
          <ac:spMkLst>
            <pc:docMk/>
            <pc:sldMk cId="2893789170" sldId="547"/>
            <ac:spMk id="3" creationId="{87931F00-BE50-4A42-8B30-5859D07A8F19}"/>
          </ac:spMkLst>
        </pc:spChg>
        <pc:spChg chg="mod">
          <ac:chgData name="Robin Maenhaut" userId="e7238a3e-d575-4783-a2b1-c00d57cf63af" providerId="ADAL" clId="{21C87E6E-9F35-4796-8EC0-C0FB9B3AD181}" dt="2019-07-19T14:03:48.870" v="3854" actId="368"/>
          <ac:spMkLst>
            <pc:docMk/>
            <pc:sldMk cId="2893789170" sldId="547"/>
            <ac:spMk id="526" creationId="{00000000-0000-0000-0000-000000000000}"/>
          </ac:spMkLst>
        </pc:spChg>
        <pc:spChg chg="del mod">
          <ac:chgData name="Robin Maenhaut" userId="e7238a3e-d575-4783-a2b1-c00d57cf63af" providerId="ADAL" clId="{21C87E6E-9F35-4796-8EC0-C0FB9B3AD181}" dt="2019-07-22T12:26:52.841" v="8266" actId="478"/>
          <ac:spMkLst>
            <pc:docMk/>
            <pc:sldMk cId="2893789170" sldId="547"/>
            <ac:spMk id="527" creationId="{00000000-0000-0000-0000-000000000000}"/>
          </ac:spMkLst>
        </pc:spChg>
      </pc:sldChg>
      <pc:sldChg chg="addSp delSp modSp add">
        <pc:chgData name="Robin Maenhaut" userId="e7238a3e-d575-4783-a2b1-c00d57cf63af" providerId="ADAL" clId="{21C87E6E-9F35-4796-8EC0-C0FB9B3AD181}" dt="2019-07-22T12:26:06.521" v="8089" actId="478"/>
        <pc:sldMkLst>
          <pc:docMk/>
          <pc:sldMk cId="546149135" sldId="548"/>
        </pc:sldMkLst>
        <pc:spChg chg="add mod">
          <ac:chgData name="Robin Maenhaut" userId="e7238a3e-d575-4783-a2b1-c00d57cf63af" providerId="ADAL" clId="{21C87E6E-9F35-4796-8EC0-C0FB9B3AD181}" dt="2019-07-22T12:26:04.499" v="8088" actId="20577"/>
          <ac:spMkLst>
            <pc:docMk/>
            <pc:sldMk cId="546149135" sldId="548"/>
            <ac:spMk id="2" creationId="{DB917646-BE34-46D8-8DDA-9281B71C0BE5}"/>
          </ac:spMkLst>
        </pc:spChg>
        <pc:spChg chg="mod">
          <ac:chgData name="Robin Maenhaut" userId="e7238a3e-d575-4783-a2b1-c00d57cf63af" providerId="ADAL" clId="{21C87E6E-9F35-4796-8EC0-C0FB9B3AD181}" dt="2019-07-19T14:03:52.749" v="3855" actId="368"/>
          <ac:spMkLst>
            <pc:docMk/>
            <pc:sldMk cId="546149135" sldId="548"/>
            <ac:spMk id="532" creationId="{00000000-0000-0000-0000-000000000000}"/>
          </ac:spMkLst>
        </pc:spChg>
        <pc:spChg chg="del mod">
          <ac:chgData name="Robin Maenhaut" userId="e7238a3e-d575-4783-a2b1-c00d57cf63af" providerId="ADAL" clId="{21C87E6E-9F35-4796-8EC0-C0FB9B3AD181}" dt="2019-07-22T12:25:25.425" v="7898" actId="478"/>
          <ac:spMkLst>
            <pc:docMk/>
            <pc:sldMk cId="546149135" sldId="548"/>
            <ac:spMk id="533" creationId="{00000000-0000-0000-0000-000000000000}"/>
          </ac:spMkLst>
        </pc:spChg>
        <pc:spChg chg="del mod">
          <ac:chgData name="Robin Maenhaut" userId="e7238a3e-d575-4783-a2b1-c00d57cf63af" providerId="ADAL" clId="{21C87E6E-9F35-4796-8EC0-C0FB9B3AD181}" dt="2019-07-22T12:26:06.521" v="8089" actId="478"/>
          <ac:spMkLst>
            <pc:docMk/>
            <pc:sldMk cId="546149135" sldId="548"/>
            <ac:spMk id="535" creationId="{00000000-0000-0000-0000-000000000000}"/>
          </ac:spMkLst>
        </pc:spChg>
        <pc:picChg chg="del">
          <ac:chgData name="Robin Maenhaut" userId="e7238a3e-d575-4783-a2b1-c00d57cf63af" providerId="ADAL" clId="{21C87E6E-9F35-4796-8EC0-C0FB9B3AD181}" dt="2019-07-22T12:25:53.273" v="8040" actId="478"/>
          <ac:picMkLst>
            <pc:docMk/>
            <pc:sldMk cId="546149135" sldId="548"/>
            <ac:picMk id="536" creationId="{00000000-0000-0000-0000-000000000000}"/>
          </ac:picMkLst>
        </pc:picChg>
      </pc:sldChg>
      <pc:sldChg chg="addSp delSp modSp add setBg">
        <pc:chgData name="Robin Maenhaut" userId="e7238a3e-d575-4783-a2b1-c00d57cf63af" providerId="ADAL" clId="{21C87E6E-9F35-4796-8EC0-C0FB9B3AD181}" dt="2019-07-22T12:14:20.270" v="7245" actId="478"/>
        <pc:sldMkLst>
          <pc:docMk/>
          <pc:sldMk cId="0" sldId="551"/>
        </pc:sldMkLst>
        <pc:spChg chg="add mod">
          <ac:chgData name="Robin Maenhaut" userId="e7238a3e-d575-4783-a2b1-c00d57cf63af" providerId="ADAL" clId="{21C87E6E-9F35-4796-8EC0-C0FB9B3AD181}" dt="2019-07-22T12:14:18.070" v="7244" actId="20577"/>
          <ac:spMkLst>
            <pc:docMk/>
            <pc:sldMk cId="0" sldId="551"/>
            <ac:spMk id="2" creationId="{E2A93C1E-413A-4874-8DE8-EFFDE3FB708A}"/>
          </ac:spMkLst>
        </pc:spChg>
        <pc:spChg chg="mod">
          <ac:chgData name="Robin Maenhaut" userId="e7238a3e-d575-4783-a2b1-c00d57cf63af" providerId="ADAL" clId="{21C87E6E-9F35-4796-8EC0-C0FB9B3AD181}" dt="2019-07-19T14:04:02.147" v="3858" actId="368"/>
          <ac:spMkLst>
            <pc:docMk/>
            <pc:sldMk cId="0" sldId="551"/>
            <ac:spMk id="559" creationId="{00000000-0000-0000-0000-000000000000}"/>
          </ac:spMkLst>
        </pc:spChg>
        <pc:spChg chg="del mod">
          <ac:chgData name="Robin Maenhaut" userId="e7238a3e-d575-4783-a2b1-c00d57cf63af" providerId="ADAL" clId="{21C87E6E-9F35-4796-8EC0-C0FB9B3AD181}" dt="2019-07-22T12:14:20.270" v="7245" actId="478"/>
          <ac:spMkLst>
            <pc:docMk/>
            <pc:sldMk cId="0" sldId="551"/>
            <ac:spMk id="560" creationId="{00000000-0000-0000-0000-000000000000}"/>
          </ac:spMkLst>
        </pc:spChg>
      </pc:sldChg>
      <pc:sldChg chg="addSp delSp modSp add setBg">
        <pc:chgData name="Robin Maenhaut" userId="e7238a3e-d575-4783-a2b1-c00d57cf63af" providerId="ADAL" clId="{21C87E6E-9F35-4796-8EC0-C0FB9B3AD181}" dt="2019-07-22T12:14:04.781" v="7218" actId="478"/>
        <pc:sldMkLst>
          <pc:docMk/>
          <pc:sldMk cId="2157301372" sldId="552"/>
        </pc:sldMkLst>
        <pc:spChg chg="add del mod">
          <ac:chgData name="Robin Maenhaut" userId="e7238a3e-d575-4783-a2b1-c00d57cf63af" providerId="ADAL" clId="{21C87E6E-9F35-4796-8EC0-C0FB9B3AD181}" dt="2019-07-19T14:05:11.869" v="3900"/>
          <ac:spMkLst>
            <pc:docMk/>
            <pc:sldMk cId="2157301372" sldId="552"/>
            <ac:spMk id="2" creationId="{F30C890A-13AA-4E58-ACCC-34EB899DC138}"/>
          </ac:spMkLst>
        </pc:spChg>
        <pc:spChg chg="add del mod">
          <ac:chgData name="Robin Maenhaut" userId="e7238a3e-d575-4783-a2b1-c00d57cf63af" providerId="ADAL" clId="{21C87E6E-9F35-4796-8EC0-C0FB9B3AD181}" dt="2019-07-19T14:06:45.214" v="3901"/>
          <ac:spMkLst>
            <pc:docMk/>
            <pc:sldMk cId="2157301372" sldId="552"/>
            <ac:spMk id="3" creationId="{196EF0D2-5629-4A80-A720-08C6E4ED0C7A}"/>
          </ac:spMkLst>
        </pc:spChg>
        <pc:spChg chg="add mod">
          <ac:chgData name="Robin Maenhaut" userId="e7238a3e-d575-4783-a2b1-c00d57cf63af" providerId="ADAL" clId="{21C87E6E-9F35-4796-8EC0-C0FB9B3AD181}" dt="2019-07-22T12:14:01.893" v="7217" actId="20577"/>
          <ac:spMkLst>
            <pc:docMk/>
            <pc:sldMk cId="2157301372" sldId="552"/>
            <ac:spMk id="4" creationId="{1E2840FE-475E-4357-B112-4C1E0FAC30BD}"/>
          </ac:spMkLst>
        </pc:spChg>
        <pc:spChg chg="del">
          <ac:chgData name="Robin Maenhaut" userId="e7238a3e-d575-4783-a2b1-c00d57cf63af" providerId="ADAL" clId="{21C87E6E-9F35-4796-8EC0-C0FB9B3AD181}" dt="2019-07-22T12:14:04.781" v="7218" actId="478"/>
          <ac:spMkLst>
            <pc:docMk/>
            <pc:sldMk cId="2157301372" sldId="552"/>
            <ac:spMk id="566" creationId="{00000000-0000-0000-0000-000000000000}"/>
          </ac:spMkLst>
        </pc:spChg>
      </pc:sldChg>
      <pc:sldChg chg="add">
        <pc:chgData name="Robin Maenhaut" userId="e7238a3e-d575-4783-a2b1-c00d57cf63af" providerId="ADAL" clId="{21C87E6E-9F35-4796-8EC0-C0FB9B3AD181}" dt="2019-07-18T14:16:16.950" v="986"/>
        <pc:sldMkLst>
          <pc:docMk/>
          <pc:sldMk cId="2209357469" sldId="553"/>
        </pc:sldMkLst>
      </pc:sldChg>
      <pc:sldChg chg="addSp delSp modSp add">
        <pc:chgData name="Robin Maenhaut" userId="e7238a3e-d575-4783-a2b1-c00d57cf63af" providerId="ADAL" clId="{21C87E6E-9F35-4796-8EC0-C0FB9B3AD181}" dt="2019-07-24T13:35:25.870" v="11142" actId="478"/>
        <pc:sldMkLst>
          <pc:docMk/>
          <pc:sldMk cId="0" sldId="555"/>
        </pc:sldMkLst>
        <pc:spChg chg="add mod">
          <ac:chgData name="Robin Maenhaut" userId="e7238a3e-d575-4783-a2b1-c00d57cf63af" providerId="ADAL" clId="{21C87E6E-9F35-4796-8EC0-C0FB9B3AD181}" dt="2019-07-22T12:14:47.520" v="7251" actId="368"/>
          <ac:spMkLst>
            <pc:docMk/>
            <pc:sldMk cId="0" sldId="555"/>
            <ac:spMk id="2" creationId="{8708493B-1370-435E-8646-CDB4525C8011}"/>
          </ac:spMkLst>
        </pc:spChg>
        <pc:spChg chg="mod">
          <ac:chgData name="Robin Maenhaut" userId="e7238a3e-d575-4783-a2b1-c00d57cf63af" providerId="ADAL" clId="{21C87E6E-9F35-4796-8EC0-C0FB9B3AD181}" dt="2019-07-22T12:14:36.672" v="7247"/>
          <ac:spMkLst>
            <pc:docMk/>
            <pc:sldMk cId="0" sldId="555"/>
            <ac:spMk id="587" creationId="{00000000-0000-0000-0000-000000000000}"/>
          </ac:spMkLst>
        </pc:spChg>
        <pc:picChg chg="del">
          <ac:chgData name="Robin Maenhaut" userId="e7238a3e-d575-4783-a2b1-c00d57cf63af" providerId="ADAL" clId="{21C87E6E-9F35-4796-8EC0-C0FB9B3AD181}" dt="2019-07-24T13:35:25.870" v="11142" actId="478"/>
          <ac:picMkLst>
            <pc:docMk/>
            <pc:sldMk cId="0" sldId="555"/>
            <ac:picMk id="588" creationId="{00000000-0000-0000-0000-000000000000}"/>
          </ac:picMkLst>
        </pc:picChg>
      </pc:sldChg>
      <pc:sldChg chg="addSp delSp modSp add setBg">
        <pc:chgData name="Robin Maenhaut" userId="e7238a3e-d575-4783-a2b1-c00d57cf63af" providerId="ADAL" clId="{21C87E6E-9F35-4796-8EC0-C0FB9B3AD181}" dt="2019-07-24T13:51:09.073" v="11368" actId="20577"/>
        <pc:sldMkLst>
          <pc:docMk/>
          <pc:sldMk cId="0" sldId="556"/>
        </pc:sldMkLst>
        <pc:spChg chg="mod">
          <ac:chgData name="Robin Maenhaut" userId="e7238a3e-d575-4783-a2b1-c00d57cf63af" providerId="ADAL" clId="{21C87E6E-9F35-4796-8EC0-C0FB9B3AD181}" dt="2019-07-19T14:07:07.752" v="3904" actId="368"/>
          <ac:spMkLst>
            <pc:docMk/>
            <pc:sldMk cId="0" sldId="556"/>
            <ac:spMk id="593" creationId="{00000000-0000-0000-0000-000000000000}"/>
          </ac:spMkLst>
        </pc:spChg>
        <pc:spChg chg="mod">
          <ac:chgData name="Robin Maenhaut" userId="e7238a3e-d575-4783-a2b1-c00d57cf63af" providerId="ADAL" clId="{21C87E6E-9F35-4796-8EC0-C0FB9B3AD181}" dt="2019-07-24T13:51:09.073" v="11368" actId="20577"/>
          <ac:spMkLst>
            <pc:docMk/>
            <pc:sldMk cId="0" sldId="556"/>
            <ac:spMk id="594" creationId="{00000000-0000-0000-0000-000000000000}"/>
          </ac:spMkLst>
        </pc:spChg>
        <pc:spChg chg="mod">
          <ac:chgData name="Robin Maenhaut" userId="e7238a3e-d575-4783-a2b1-c00d57cf63af" providerId="ADAL" clId="{21C87E6E-9F35-4796-8EC0-C0FB9B3AD181}" dt="2019-07-19T14:07:07.752" v="3904" actId="368"/>
          <ac:spMkLst>
            <pc:docMk/>
            <pc:sldMk cId="0" sldId="556"/>
            <ac:spMk id="595" creationId="{00000000-0000-0000-0000-000000000000}"/>
          </ac:spMkLst>
        </pc:spChg>
        <pc:spChg chg="mod">
          <ac:chgData name="Robin Maenhaut" userId="e7238a3e-d575-4783-a2b1-c00d57cf63af" providerId="ADAL" clId="{21C87E6E-9F35-4796-8EC0-C0FB9B3AD181}" dt="2019-07-22T12:17:07.284" v="7259" actId="14100"/>
          <ac:spMkLst>
            <pc:docMk/>
            <pc:sldMk cId="0" sldId="556"/>
            <ac:spMk id="596" creationId="{00000000-0000-0000-0000-000000000000}"/>
          </ac:spMkLst>
        </pc:spChg>
        <pc:picChg chg="del">
          <ac:chgData name="Robin Maenhaut" userId="e7238a3e-d575-4783-a2b1-c00d57cf63af" providerId="ADAL" clId="{21C87E6E-9F35-4796-8EC0-C0FB9B3AD181}" dt="2019-07-22T12:15:58.061" v="7254" actId="478"/>
          <ac:picMkLst>
            <pc:docMk/>
            <pc:sldMk cId="0" sldId="556"/>
            <ac:picMk id="597" creationId="{00000000-0000-0000-0000-000000000000}"/>
          </ac:picMkLst>
        </pc:picChg>
        <pc:picChg chg="del">
          <ac:chgData name="Robin Maenhaut" userId="e7238a3e-d575-4783-a2b1-c00d57cf63af" providerId="ADAL" clId="{21C87E6E-9F35-4796-8EC0-C0FB9B3AD181}" dt="2019-07-22T12:15:05.366" v="7252" actId="478"/>
          <ac:picMkLst>
            <pc:docMk/>
            <pc:sldMk cId="0" sldId="556"/>
            <ac:picMk id="598" creationId="{00000000-0000-0000-0000-000000000000}"/>
          </ac:picMkLst>
        </pc:picChg>
        <pc:picChg chg="add del">
          <ac:chgData name="Robin Maenhaut" userId="e7238a3e-d575-4783-a2b1-c00d57cf63af" providerId="ADAL" clId="{21C87E6E-9F35-4796-8EC0-C0FB9B3AD181}" dt="2019-07-22T12:15:58.061" v="7254" actId="478"/>
          <ac:picMkLst>
            <pc:docMk/>
            <pc:sldMk cId="0" sldId="556"/>
            <ac:picMk id="2050" creationId="{467BCAFC-9BDF-4636-80A0-261D48F11545}"/>
          </ac:picMkLst>
        </pc:picChg>
        <pc:picChg chg="add del mod">
          <ac:chgData name="Robin Maenhaut" userId="e7238a3e-d575-4783-a2b1-c00d57cf63af" providerId="ADAL" clId="{21C87E6E-9F35-4796-8EC0-C0FB9B3AD181}" dt="2019-07-22T12:16:13.925" v="7256" actId="478"/>
          <ac:picMkLst>
            <pc:docMk/>
            <pc:sldMk cId="0" sldId="556"/>
            <ac:picMk id="2052" creationId="{9BD78EB9-B5BF-40ED-B344-D2BD498FB410}"/>
          </ac:picMkLst>
        </pc:picChg>
        <pc:picChg chg="add mod">
          <ac:chgData name="Robin Maenhaut" userId="e7238a3e-d575-4783-a2b1-c00d57cf63af" providerId="ADAL" clId="{21C87E6E-9F35-4796-8EC0-C0FB9B3AD181}" dt="2019-07-22T12:17:10.795" v="7260" actId="1076"/>
          <ac:picMkLst>
            <pc:docMk/>
            <pc:sldMk cId="0" sldId="556"/>
            <ac:picMk id="2054" creationId="{43EC115A-FCB2-4A76-BFDE-24FCC5325CE3}"/>
          </ac:picMkLst>
        </pc:picChg>
      </pc:sldChg>
      <pc:sldChg chg="addSp delSp modSp add">
        <pc:chgData name="Robin Maenhaut" userId="e7238a3e-d575-4783-a2b1-c00d57cf63af" providerId="ADAL" clId="{21C87E6E-9F35-4796-8EC0-C0FB9B3AD181}" dt="2019-07-22T12:17:54.108" v="7291" actId="478"/>
        <pc:sldMkLst>
          <pc:docMk/>
          <pc:sldMk cId="0" sldId="558"/>
        </pc:sldMkLst>
        <pc:spChg chg="add mod">
          <ac:chgData name="Robin Maenhaut" userId="e7238a3e-d575-4783-a2b1-c00d57cf63af" providerId="ADAL" clId="{21C87E6E-9F35-4796-8EC0-C0FB9B3AD181}" dt="2019-07-22T12:17:48.310" v="7288" actId="20577"/>
          <ac:spMkLst>
            <pc:docMk/>
            <pc:sldMk cId="0" sldId="558"/>
            <ac:spMk id="2" creationId="{583E878F-5167-4E64-A70F-349440FDD435}"/>
          </ac:spMkLst>
        </pc:spChg>
        <pc:spChg chg="add del mod">
          <ac:chgData name="Robin Maenhaut" userId="e7238a3e-d575-4783-a2b1-c00d57cf63af" providerId="ADAL" clId="{21C87E6E-9F35-4796-8EC0-C0FB9B3AD181}" dt="2019-07-22T12:17:50.548" v="7289" actId="478"/>
          <ac:spMkLst>
            <pc:docMk/>
            <pc:sldMk cId="0" sldId="558"/>
            <ac:spMk id="3" creationId="{5563B70E-F4E7-46E2-83BF-E0308DE730E8}"/>
          </ac:spMkLst>
        </pc:spChg>
        <pc:picChg chg="mod">
          <ac:chgData name="Robin Maenhaut" userId="e7238a3e-d575-4783-a2b1-c00d57cf63af" providerId="ADAL" clId="{21C87E6E-9F35-4796-8EC0-C0FB9B3AD181}" dt="2019-07-22T12:17:53.002" v="7290" actId="1076"/>
          <ac:picMkLst>
            <pc:docMk/>
            <pc:sldMk cId="0" sldId="558"/>
            <ac:picMk id="613" creationId="{00000000-0000-0000-0000-000000000000}"/>
          </ac:picMkLst>
        </pc:picChg>
        <pc:picChg chg="del">
          <ac:chgData name="Robin Maenhaut" userId="e7238a3e-d575-4783-a2b1-c00d57cf63af" providerId="ADAL" clId="{21C87E6E-9F35-4796-8EC0-C0FB9B3AD181}" dt="2019-07-22T12:17:54.108" v="7291" actId="478"/>
          <ac:picMkLst>
            <pc:docMk/>
            <pc:sldMk cId="0" sldId="558"/>
            <ac:picMk id="614" creationId="{00000000-0000-0000-0000-000000000000}"/>
          </ac:picMkLst>
        </pc:picChg>
      </pc:sldChg>
      <pc:sldChg chg="addSp delSp modSp add setBg">
        <pc:chgData name="Robin Maenhaut" userId="e7238a3e-d575-4783-a2b1-c00d57cf63af" providerId="ADAL" clId="{21C87E6E-9F35-4796-8EC0-C0FB9B3AD181}" dt="2019-07-22T12:19:12.219" v="7316" actId="478"/>
        <pc:sldMkLst>
          <pc:docMk/>
          <pc:sldMk cId="0" sldId="559"/>
        </pc:sldMkLst>
        <pc:spChg chg="add mod">
          <ac:chgData name="Robin Maenhaut" userId="e7238a3e-d575-4783-a2b1-c00d57cf63af" providerId="ADAL" clId="{21C87E6E-9F35-4796-8EC0-C0FB9B3AD181}" dt="2019-07-22T12:18:03.355" v="7300" actId="20577"/>
          <ac:spMkLst>
            <pc:docMk/>
            <pc:sldMk cId="0" sldId="559"/>
            <ac:spMk id="2" creationId="{FEB3933A-4E21-4E1A-BD53-B2350942E247}"/>
          </ac:spMkLst>
        </pc:spChg>
        <pc:spChg chg="add mod">
          <ac:chgData name="Robin Maenhaut" userId="e7238a3e-d575-4783-a2b1-c00d57cf63af" providerId="ADAL" clId="{21C87E6E-9F35-4796-8EC0-C0FB9B3AD181}" dt="2019-07-22T12:19:05.118" v="7313" actId="20577"/>
          <ac:spMkLst>
            <pc:docMk/>
            <pc:sldMk cId="0" sldId="559"/>
            <ac:spMk id="3" creationId="{0B569497-AE6D-480E-8913-AFF780836FF7}"/>
          </ac:spMkLst>
        </pc:spChg>
        <pc:spChg chg="del mod">
          <ac:chgData name="Robin Maenhaut" userId="e7238a3e-d575-4783-a2b1-c00d57cf63af" providerId="ADAL" clId="{21C87E6E-9F35-4796-8EC0-C0FB9B3AD181}" dt="2019-07-22T12:18:43.771" v="7310" actId="478"/>
          <ac:spMkLst>
            <pc:docMk/>
            <pc:sldMk cId="0" sldId="559"/>
            <ac:spMk id="619" creationId="{00000000-0000-0000-0000-000000000000}"/>
          </ac:spMkLst>
        </pc:spChg>
        <pc:spChg chg="del mod">
          <ac:chgData name="Robin Maenhaut" userId="e7238a3e-d575-4783-a2b1-c00d57cf63af" providerId="ADAL" clId="{21C87E6E-9F35-4796-8EC0-C0FB9B3AD181}" dt="2019-07-22T12:19:06.405" v="7314" actId="478"/>
          <ac:spMkLst>
            <pc:docMk/>
            <pc:sldMk cId="0" sldId="559"/>
            <ac:spMk id="620" creationId="{00000000-0000-0000-0000-000000000000}"/>
          </ac:spMkLst>
        </pc:spChg>
        <pc:spChg chg="del mod">
          <ac:chgData name="Robin Maenhaut" userId="e7238a3e-d575-4783-a2b1-c00d57cf63af" providerId="ADAL" clId="{21C87E6E-9F35-4796-8EC0-C0FB9B3AD181}" dt="2019-07-22T12:19:07.516" v="7315" actId="478"/>
          <ac:spMkLst>
            <pc:docMk/>
            <pc:sldMk cId="0" sldId="559"/>
            <ac:spMk id="621" creationId="{00000000-0000-0000-0000-000000000000}"/>
          </ac:spMkLst>
        </pc:spChg>
        <pc:spChg chg="del mod">
          <ac:chgData name="Robin Maenhaut" userId="e7238a3e-d575-4783-a2b1-c00d57cf63af" providerId="ADAL" clId="{21C87E6E-9F35-4796-8EC0-C0FB9B3AD181}" dt="2019-07-22T12:19:12.219" v="7316" actId="478"/>
          <ac:spMkLst>
            <pc:docMk/>
            <pc:sldMk cId="0" sldId="559"/>
            <ac:spMk id="624" creationId="{00000000-0000-0000-0000-000000000000}"/>
          </ac:spMkLst>
        </pc:spChg>
      </pc:sldChg>
      <pc:sldChg chg="addSp delSp modSp add setBg">
        <pc:chgData name="Robin Maenhaut" userId="e7238a3e-d575-4783-a2b1-c00d57cf63af" providerId="ADAL" clId="{21C87E6E-9F35-4796-8EC0-C0FB9B3AD181}" dt="2019-07-22T12:21:44.800" v="7798" actId="1076"/>
        <pc:sldMkLst>
          <pc:docMk/>
          <pc:sldMk cId="0" sldId="560"/>
        </pc:sldMkLst>
        <pc:spChg chg="add mod">
          <ac:chgData name="Robin Maenhaut" userId="e7238a3e-d575-4783-a2b1-c00d57cf63af" providerId="ADAL" clId="{21C87E6E-9F35-4796-8EC0-C0FB9B3AD181}" dt="2019-07-22T12:19:24.548" v="7336" actId="20577"/>
          <ac:spMkLst>
            <pc:docMk/>
            <pc:sldMk cId="0" sldId="560"/>
            <ac:spMk id="2" creationId="{CE1D9F28-613C-4C34-B095-298F145ED043}"/>
          </ac:spMkLst>
        </pc:spChg>
        <pc:spChg chg="add mod">
          <ac:chgData name="Robin Maenhaut" userId="e7238a3e-d575-4783-a2b1-c00d57cf63af" providerId="ADAL" clId="{21C87E6E-9F35-4796-8EC0-C0FB9B3AD181}" dt="2019-07-22T12:21:38.611" v="7797" actId="5793"/>
          <ac:spMkLst>
            <pc:docMk/>
            <pc:sldMk cId="0" sldId="560"/>
            <ac:spMk id="3" creationId="{2AA19F02-B50A-447C-B20D-FD41DEF9B005}"/>
          </ac:spMkLst>
        </pc:spChg>
        <pc:spChg chg="del mod">
          <ac:chgData name="Robin Maenhaut" userId="e7238a3e-d575-4783-a2b1-c00d57cf63af" providerId="ADAL" clId="{21C87E6E-9F35-4796-8EC0-C0FB9B3AD181}" dt="2019-07-22T12:19:26.714" v="7337" actId="478"/>
          <ac:spMkLst>
            <pc:docMk/>
            <pc:sldMk cId="0" sldId="560"/>
            <ac:spMk id="629" creationId="{00000000-0000-0000-0000-000000000000}"/>
          </ac:spMkLst>
        </pc:spChg>
        <pc:spChg chg="del mod">
          <ac:chgData name="Robin Maenhaut" userId="e7238a3e-d575-4783-a2b1-c00d57cf63af" providerId="ADAL" clId="{21C87E6E-9F35-4796-8EC0-C0FB9B3AD181}" dt="2019-07-22T12:19:46.482" v="7339" actId="478"/>
          <ac:spMkLst>
            <pc:docMk/>
            <pc:sldMk cId="0" sldId="560"/>
            <ac:spMk id="630" creationId="{00000000-0000-0000-0000-000000000000}"/>
          </ac:spMkLst>
        </pc:spChg>
        <pc:spChg chg="del mod">
          <ac:chgData name="Robin Maenhaut" userId="e7238a3e-d575-4783-a2b1-c00d57cf63af" providerId="ADAL" clId="{21C87E6E-9F35-4796-8EC0-C0FB9B3AD181}" dt="2019-07-22T12:21:20.299" v="7775" actId="478"/>
          <ac:spMkLst>
            <pc:docMk/>
            <pc:sldMk cId="0" sldId="560"/>
            <ac:spMk id="631" creationId="{00000000-0000-0000-0000-000000000000}"/>
          </ac:spMkLst>
        </pc:spChg>
        <pc:graphicFrameChg chg="mod">
          <ac:chgData name="Robin Maenhaut" userId="e7238a3e-d575-4783-a2b1-c00d57cf63af" providerId="ADAL" clId="{21C87E6E-9F35-4796-8EC0-C0FB9B3AD181}" dt="2019-07-22T12:21:30.139" v="7790" actId="1036"/>
          <ac:graphicFrameMkLst>
            <pc:docMk/>
            <pc:sldMk cId="0" sldId="560"/>
            <ac:graphicFrameMk id="632" creationId="{00000000-0000-0000-0000-000000000000}"/>
          </ac:graphicFrameMkLst>
        </pc:graphicFrameChg>
        <pc:graphicFrameChg chg="mod">
          <ac:chgData name="Robin Maenhaut" userId="e7238a3e-d575-4783-a2b1-c00d57cf63af" providerId="ADAL" clId="{21C87E6E-9F35-4796-8EC0-C0FB9B3AD181}" dt="2019-07-22T12:21:30.139" v="7790" actId="1036"/>
          <ac:graphicFrameMkLst>
            <pc:docMk/>
            <pc:sldMk cId="0" sldId="560"/>
            <ac:graphicFrameMk id="633" creationId="{00000000-0000-0000-0000-000000000000}"/>
          </ac:graphicFrameMkLst>
        </pc:graphicFrameChg>
        <pc:graphicFrameChg chg="mod">
          <ac:chgData name="Robin Maenhaut" userId="e7238a3e-d575-4783-a2b1-c00d57cf63af" providerId="ADAL" clId="{21C87E6E-9F35-4796-8EC0-C0FB9B3AD181}" dt="2019-07-22T12:21:44.800" v="7798" actId="1076"/>
          <ac:graphicFrameMkLst>
            <pc:docMk/>
            <pc:sldMk cId="0" sldId="560"/>
            <ac:graphicFrameMk id="634" creationId="{00000000-0000-0000-0000-000000000000}"/>
          </ac:graphicFrameMkLst>
        </pc:graphicFrameChg>
      </pc:sldChg>
      <pc:sldChg chg="modSp add">
        <pc:chgData name="Robin Maenhaut" userId="e7238a3e-d575-4783-a2b1-c00d57cf63af" providerId="ADAL" clId="{21C87E6E-9F35-4796-8EC0-C0FB9B3AD181}" dt="2019-07-19T13:16:02.124" v="1251" actId="20577"/>
        <pc:sldMkLst>
          <pc:docMk/>
          <pc:sldMk cId="2667484932" sldId="561"/>
        </pc:sldMkLst>
        <pc:spChg chg="mod">
          <ac:chgData name="Robin Maenhaut" userId="e7238a3e-d575-4783-a2b1-c00d57cf63af" providerId="ADAL" clId="{21C87E6E-9F35-4796-8EC0-C0FB9B3AD181}" dt="2019-07-19T13:16:02.124" v="1251" actId="20577"/>
          <ac:spMkLst>
            <pc:docMk/>
            <pc:sldMk cId="2667484932" sldId="561"/>
            <ac:spMk id="2" creationId="{E63E1D90-EC9C-47C6-AACE-1296B5ADC66A}"/>
          </ac:spMkLst>
        </pc:spChg>
      </pc:sldChg>
      <pc:sldChg chg="addSp delSp modSp add">
        <pc:chgData name="Robin Maenhaut" userId="e7238a3e-d575-4783-a2b1-c00d57cf63af" providerId="ADAL" clId="{21C87E6E-9F35-4796-8EC0-C0FB9B3AD181}" dt="2019-07-19T13:16:56.186" v="1263" actId="20577"/>
        <pc:sldMkLst>
          <pc:docMk/>
          <pc:sldMk cId="1611177419" sldId="562"/>
        </pc:sldMkLst>
        <pc:spChg chg="del">
          <ac:chgData name="Robin Maenhaut" userId="e7238a3e-d575-4783-a2b1-c00d57cf63af" providerId="ADAL" clId="{21C87E6E-9F35-4796-8EC0-C0FB9B3AD181}" dt="2019-07-19T13:16:54.357" v="1257"/>
          <ac:spMkLst>
            <pc:docMk/>
            <pc:sldMk cId="1611177419" sldId="562"/>
            <ac:spMk id="2" creationId="{BBCE4210-2AA0-4716-AF93-695E7868F3E3}"/>
          </ac:spMkLst>
        </pc:spChg>
        <pc:spChg chg="del">
          <ac:chgData name="Robin Maenhaut" userId="e7238a3e-d575-4783-a2b1-c00d57cf63af" providerId="ADAL" clId="{21C87E6E-9F35-4796-8EC0-C0FB9B3AD181}" dt="2019-07-19T13:16:54.357" v="1257"/>
          <ac:spMkLst>
            <pc:docMk/>
            <pc:sldMk cId="1611177419" sldId="562"/>
            <ac:spMk id="3" creationId="{BC7A659B-1C02-4EF0-996C-E63569D57D88}"/>
          </ac:spMkLst>
        </pc:spChg>
        <pc:spChg chg="add mod">
          <ac:chgData name="Robin Maenhaut" userId="e7238a3e-d575-4783-a2b1-c00d57cf63af" providerId="ADAL" clId="{21C87E6E-9F35-4796-8EC0-C0FB9B3AD181}" dt="2019-07-19T13:16:56.186" v="1263" actId="20577"/>
          <ac:spMkLst>
            <pc:docMk/>
            <pc:sldMk cId="1611177419" sldId="562"/>
            <ac:spMk id="4" creationId="{754539CA-39D4-4B1A-A64F-1F71F2839A19}"/>
          </ac:spMkLst>
        </pc:spChg>
      </pc:sldChg>
      <pc:sldChg chg="addSp delSp modSp add">
        <pc:chgData name="Robin Maenhaut" userId="e7238a3e-d575-4783-a2b1-c00d57cf63af" providerId="ADAL" clId="{21C87E6E-9F35-4796-8EC0-C0FB9B3AD181}" dt="2019-07-19T13:22:57.176" v="1719" actId="313"/>
        <pc:sldMkLst>
          <pc:docMk/>
          <pc:sldMk cId="3461419844" sldId="563"/>
        </pc:sldMkLst>
        <pc:spChg chg="del">
          <ac:chgData name="Robin Maenhaut" userId="e7238a3e-d575-4783-a2b1-c00d57cf63af" providerId="ADAL" clId="{21C87E6E-9F35-4796-8EC0-C0FB9B3AD181}" dt="2019-07-19T13:18:16.964" v="1371"/>
          <ac:spMkLst>
            <pc:docMk/>
            <pc:sldMk cId="3461419844" sldId="563"/>
            <ac:spMk id="2" creationId="{86BA2C63-1469-4D67-A54A-8B7C1F4FEE87}"/>
          </ac:spMkLst>
        </pc:spChg>
        <pc:spChg chg="add mod">
          <ac:chgData name="Robin Maenhaut" userId="e7238a3e-d575-4783-a2b1-c00d57cf63af" providerId="ADAL" clId="{21C87E6E-9F35-4796-8EC0-C0FB9B3AD181}" dt="2019-07-19T13:20:42.855" v="1468" actId="20577"/>
          <ac:spMkLst>
            <pc:docMk/>
            <pc:sldMk cId="3461419844" sldId="563"/>
            <ac:spMk id="3" creationId="{CC075F93-3C54-46CD-AEFF-A91EB72B03C0}"/>
          </ac:spMkLst>
        </pc:spChg>
        <pc:spChg chg="add mod">
          <ac:chgData name="Robin Maenhaut" userId="e7238a3e-d575-4783-a2b1-c00d57cf63af" providerId="ADAL" clId="{21C87E6E-9F35-4796-8EC0-C0FB9B3AD181}" dt="2019-07-19T13:22:57.176" v="1719" actId="313"/>
          <ac:spMkLst>
            <pc:docMk/>
            <pc:sldMk cId="3461419844" sldId="563"/>
            <ac:spMk id="4" creationId="{10BD4579-A30E-4A3D-B290-011BAABE418A}"/>
          </ac:spMkLst>
        </pc:spChg>
      </pc:sldChg>
      <pc:sldChg chg="modSp add">
        <pc:chgData name="Robin Maenhaut" userId="e7238a3e-d575-4783-a2b1-c00d57cf63af" providerId="ADAL" clId="{21C87E6E-9F35-4796-8EC0-C0FB9B3AD181}" dt="2019-07-19T13:45:37.461" v="2978" actId="20577"/>
        <pc:sldMkLst>
          <pc:docMk/>
          <pc:sldMk cId="2436416202" sldId="565"/>
        </pc:sldMkLst>
        <pc:spChg chg="mod">
          <ac:chgData name="Robin Maenhaut" userId="e7238a3e-d575-4783-a2b1-c00d57cf63af" providerId="ADAL" clId="{21C87E6E-9F35-4796-8EC0-C0FB9B3AD181}" dt="2019-07-19T13:45:16.072" v="2923" actId="20577"/>
          <ac:spMkLst>
            <pc:docMk/>
            <pc:sldMk cId="2436416202" sldId="565"/>
            <ac:spMk id="2" creationId="{5BFFEBB6-3C90-4604-AA33-D7AAF70EA9A8}"/>
          </ac:spMkLst>
        </pc:spChg>
        <pc:spChg chg="mod">
          <ac:chgData name="Robin Maenhaut" userId="e7238a3e-d575-4783-a2b1-c00d57cf63af" providerId="ADAL" clId="{21C87E6E-9F35-4796-8EC0-C0FB9B3AD181}" dt="2019-07-19T13:45:37.461" v="2978" actId="20577"/>
          <ac:spMkLst>
            <pc:docMk/>
            <pc:sldMk cId="2436416202" sldId="565"/>
            <ac:spMk id="3" creationId="{D34CE891-45A0-4664-93B6-4C72C9ED0D76}"/>
          </ac:spMkLst>
        </pc:spChg>
      </pc:sldChg>
      <pc:sldChg chg="delSp modSp add modNotesTx">
        <pc:chgData name="Robin Maenhaut" userId="e7238a3e-d575-4783-a2b1-c00d57cf63af" providerId="ADAL" clId="{21C87E6E-9F35-4796-8EC0-C0FB9B3AD181}" dt="2019-07-24T13:35:39.510" v="11146" actId="478"/>
        <pc:sldMkLst>
          <pc:docMk/>
          <pc:sldMk cId="1053013001" sldId="566"/>
        </pc:sldMkLst>
        <pc:spChg chg="mod">
          <ac:chgData name="Robin Maenhaut" userId="e7238a3e-d575-4783-a2b1-c00d57cf63af" providerId="ADAL" clId="{21C87E6E-9F35-4796-8EC0-C0FB9B3AD181}" dt="2019-07-19T14:49:20.294" v="4367" actId="20577"/>
          <ac:spMkLst>
            <pc:docMk/>
            <pc:sldMk cId="1053013001" sldId="566"/>
            <ac:spMk id="454" creationId="{00000000-0000-0000-0000-000000000000}"/>
          </ac:spMkLst>
        </pc:spChg>
        <pc:spChg chg="mod">
          <ac:chgData name="Robin Maenhaut" userId="e7238a3e-d575-4783-a2b1-c00d57cf63af" providerId="ADAL" clId="{21C87E6E-9F35-4796-8EC0-C0FB9B3AD181}" dt="2019-07-19T14:47:28.974" v="4306" actId="20577"/>
          <ac:spMkLst>
            <pc:docMk/>
            <pc:sldMk cId="1053013001" sldId="566"/>
            <ac:spMk id="455" creationId="{00000000-0000-0000-0000-000000000000}"/>
          </ac:spMkLst>
        </pc:spChg>
        <pc:picChg chg="del">
          <ac:chgData name="Robin Maenhaut" userId="e7238a3e-d575-4783-a2b1-c00d57cf63af" providerId="ADAL" clId="{21C87E6E-9F35-4796-8EC0-C0FB9B3AD181}" dt="2019-07-24T13:35:39.510" v="11146" actId="478"/>
          <ac:picMkLst>
            <pc:docMk/>
            <pc:sldMk cId="1053013001" sldId="566"/>
            <ac:picMk id="456" creationId="{00000000-0000-0000-0000-000000000000}"/>
          </ac:picMkLst>
        </pc:picChg>
      </pc:sldChg>
      <pc:sldChg chg="modSp add ord">
        <pc:chgData name="Robin Maenhaut" userId="e7238a3e-d575-4783-a2b1-c00d57cf63af" providerId="ADAL" clId="{21C87E6E-9F35-4796-8EC0-C0FB9B3AD181}" dt="2019-07-22T11:24:18.559" v="4653" actId="6549"/>
        <pc:sldMkLst>
          <pc:docMk/>
          <pc:sldMk cId="2733433485" sldId="567"/>
        </pc:sldMkLst>
        <pc:spChg chg="mod">
          <ac:chgData name="Robin Maenhaut" userId="e7238a3e-d575-4783-a2b1-c00d57cf63af" providerId="ADAL" clId="{21C87E6E-9F35-4796-8EC0-C0FB9B3AD181}" dt="2019-07-22T11:24:18.559" v="4653" actId="6549"/>
          <ac:spMkLst>
            <pc:docMk/>
            <pc:sldMk cId="2733433485" sldId="567"/>
            <ac:spMk id="2" creationId="{5DCF31F0-338A-4DE8-A687-215374A90996}"/>
          </ac:spMkLst>
        </pc:spChg>
        <pc:spChg chg="mod">
          <ac:chgData name="Robin Maenhaut" userId="e7238a3e-d575-4783-a2b1-c00d57cf63af" providerId="ADAL" clId="{21C87E6E-9F35-4796-8EC0-C0FB9B3AD181}" dt="2019-07-22T11:23:55.845" v="4651" actId="20577"/>
          <ac:spMkLst>
            <pc:docMk/>
            <pc:sldMk cId="2733433485" sldId="567"/>
            <ac:spMk id="3" creationId="{CDDBDE44-7146-4313-AD18-9BD8A10B84CC}"/>
          </ac:spMkLst>
        </pc:spChg>
      </pc:sldChg>
      <pc:sldChg chg="addSp delSp modSp add">
        <pc:chgData name="Robin Maenhaut" userId="e7238a3e-d575-4783-a2b1-c00d57cf63af" providerId="ADAL" clId="{21C87E6E-9F35-4796-8EC0-C0FB9B3AD181}" dt="2019-07-22T11:48:18.118" v="4821" actId="20577"/>
        <pc:sldMkLst>
          <pc:docMk/>
          <pc:sldMk cId="1281290993" sldId="568"/>
        </pc:sldMkLst>
        <pc:spChg chg="mod">
          <ac:chgData name="Robin Maenhaut" userId="e7238a3e-d575-4783-a2b1-c00d57cf63af" providerId="ADAL" clId="{21C87E6E-9F35-4796-8EC0-C0FB9B3AD181}" dt="2019-07-22T11:26:28.048" v="4668" actId="1076"/>
          <ac:spMkLst>
            <pc:docMk/>
            <pc:sldMk cId="1281290993" sldId="568"/>
            <ac:spMk id="2" creationId="{0435C188-2CD3-46E9-B436-94AA5CE77258}"/>
          </ac:spMkLst>
        </pc:spChg>
        <pc:spChg chg="add del mod">
          <ac:chgData name="Robin Maenhaut" userId="e7238a3e-d575-4783-a2b1-c00d57cf63af" providerId="ADAL" clId="{21C87E6E-9F35-4796-8EC0-C0FB9B3AD181}" dt="2019-07-22T11:48:18.118" v="4821" actId="20577"/>
          <ac:spMkLst>
            <pc:docMk/>
            <pc:sldMk cId="1281290993" sldId="568"/>
            <ac:spMk id="3" creationId="{8ACFACA7-E299-460D-A555-2E8248525871}"/>
          </ac:spMkLst>
        </pc:spChg>
        <pc:picChg chg="add del">
          <ac:chgData name="Robin Maenhaut" userId="e7238a3e-d575-4783-a2b1-c00d57cf63af" providerId="ADAL" clId="{21C87E6E-9F35-4796-8EC0-C0FB9B3AD181}" dt="2019-07-22T11:26:22.699" v="4665"/>
          <ac:picMkLst>
            <pc:docMk/>
            <pc:sldMk cId="1281290993" sldId="568"/>
            <ac:picMk id="1026" creationId="{FBD4359A-EE1A-47F7-B851-61F370D1EF11}"/>
          </ac:picMkLst>
        </pc:picChg>
        <pc:picChg chg="add mod">
          <ac:chgData name="Robin Maenhaut" userId="e7238a3e-d575-4783-a2b1-c00d57cf63af" providerId="ADAL" clId="{21C87E6E-9F35-4796-8EC0-C0FB9B3AD181}" dt="2019-07-22T11:26:37.407" v="4670" actId="1076"/>
          <ac:picMkLst>
            <pc:docMk/>
            <pc:sldMk cId="1281290993" sldId="568"/>
            <ac:picMk id="1028" creationId="{3163C25F-C9F2-4335-AEF8-E2AD2FE3ED4A}"/>
          </ac:picMkLst>
        </pc:picChg>
      </pc:sldChg>
      <pc:sldChg chg="addSp delSp modSp add">
        <pc:chgData name="Robin Maenhaut" userId="e7238a3e-d575-4783-a2b1-c00d57cf63af" providerId="ADAL" clId="{21C87E6E-9F35-4796-8EC0-C0FB9B3AD181}" dt="2019-07-22T12:13:31.486" v="7207" actId="478"/>
        <pc:sldMkLst>
          <pc:docMk/>
          <pc:sldMk cId="877924073" sldId="569"/>
        </pc:sldMkLst>
        <pc:spChg chg="del mod">
          <ac:chgData name="Robin Maenhaut" userId="e7238a3e-d575-4783-a2b1-c00d57cf63af" providerId="ADAL" clId="{21C87E6E-9F35-4796-8EC0-C0FB9B3AD181}" dt="2019-07-22T12:13:31.486" v="7207" actId="478"/>
          <ac:spMkLst>
            <pc:docMk/>
            <pc:sldMk cId="877924073" sldId="569"/>
            <ac:spMk id="2" creationId="{35338149-8F29-470E-9934-CC84146FCCE1}"/>
          </ac:spMkLst>
        </pc:spChg>
        <pc:spChg chg="mod">
          <ac:chgData name="Robin Maenhaut" userId="e7238a3e-d575-4783-a2b1-c00d57cf63af" providerId="ADAL" clId="{21C87E6E-9F35-4796-8EC0-C0FB9B3AD181}" dt="2019-07-22T12:13:14.341" v="7203" actId="20577"/>
          <ac:spMkLst>
            <pc:docMk/>
            <pc:sldMk cId="877924073" sldId="569"/>
            <ac:spMk id="295" creationId="{00000000-0000-0000-0000-000000000000}"/>
          </ac:spMkLst>
        </pc:spChg>
        <pc:graphicFrameChg chg="add">
          <ac:chgData name="Robin Maenhaut" userId="e7238a3e-d575-4783-a2b1-c00d57cf63af" providerId="ADAL" clId="{21C87E6E-9F35-4796-8EC0-C0FB9B3AD181}" dt="2019-07-22T12:13:29.058" v="7206"/>
          <ac:graphicFrameMkLst>
            <pc:docMk/>
            <pc:sldMk cId="877924073" sldId="569"/>
            <ac:graphicFrameMk id="4" creationId="{A9C2C2A0-BA99-42F2-B23F-D7253B1178EB}"/>
          </ac:graphicFrameMkLst>
        </pc:graphicFrameChg>
      </pc:sldChg>
      <pc:sldChg chg="modSp add">
        <pc:chgData name="Robin Maenhaut" userId="e7238a3e-d575-4783-a2b1-c00d57cf63af" providerId="ADAL" clId="{21C87E6E-9F35-4796-8EC0-C0FB9B3AD181}" dt="2019-07-22T12:24:43.514" v="7893" actId="5793"/>
        <pc:sldMkLst>
          <pc:docMk/>
          <pc:sldMk cId="646224813" sldId="570"/>
        </pc:sldMkLst>
        <pc:spChg chg="mod">
          <ac:chgData name="Robin Maenhaut" userId="e7238a3e-d575-4783-a2b1-c00d57cf63af" providerId="ADAL" clId="{21C87E6E-9F35-4796-8EC0-C0FB9B3AD181}" dt="2019-07-22T12:24:37.344" v="7890" actId="20577"/>
          <ac:spMkLst>
            <pc:docMk/>
            <pc:sldMk cId="646224813" sldId="570"/>
            <ac:spMk id="2" creationId="{EB1505B2-BFA9-4B88-A022-3A43C6FDC0FC}"/>
          </ac:spMkLst>
        </pc:spChg>
        <pc:spChg chg="mod">
          <ac:chgData name="Robin Maenhaut" userId="e7238a3e-d575-4783-a2b1-c00d57cf63af" providerId="ADAL" clId="{21C87E6E-9F35-4796-8EC0-C0FB9B3AD181}" dt="2019-07-22T12:24:43.514" v="7893" actId="5793"/>
          <ac:spMkLst>
            <pc:docMk/>
            <pc:sldMk cId="646224813" sldId="570"/>
            <ac:spMk id="3" creationId="{6C54B3BA-B4B4-41CE-8D88-E4F07E156F59}"/>
          </ac:spMkLst>
        </pc:spChg>
      </pc:sldChg>
      <pc:sldChg chg="modSp add">
        <pc:chgData name="Robin Maenhaut" userId="e7238a3e-d575-4783-a2b1-c00d57cf63af" providerId="ADAL" clId="{21C87E6E-9F35-4796-8EC0-C0FB9B3AD181}" dt="2019-07-22T12:28:16.553" v="8530" actId="20577"/>
        <pc:sldMkLst>
          <pc:docMk/>
          <pc:sldMk cId="3850908923" sldId="571"/>
        </pc:sldMkLst>
        <pc:spChg chg="mod">
          <ac:chgData name="Robin Maenhaut" userId="e7238a3e-d575-4783-a2b1-c00d57cf63af" providerId="ADAL" clId="{21C87E6E-9F35-4796-8EC0-C0FB9B3AD181}" dt="2019-07-22T12:27:13.713" v="8278"/>
          <ac:spMkLst>
            <pc:docMk/>
            <pc:sldMk cId="3850908923" sldId="571"/>
            <ac:spMk id="2" creationId="{1ED1DC2A-D775-4444-A9CC-0F8BDEF8508B}"/>
          </ac:spMkLst>
        </pc:spChg>
        <pc:spChg chg="mod">
          <ac:chgData name="Robin Maenhaut" userId="e7238a3e-d575-4783-a2b1-c00d57cf63af" providerId="ADAL" clId="{21C87E6E-9F35-4796-8EC0-C0FB9B3AD181}" dt="2019-07-22T12:28:16.553" v="8530" actId="20577"/>
          <ac:spMkLst>
            <pc:docMk/>
            <pc:sldMk cId="3850908923" sldId="571"/>
            <ac:spMk id="3" creationId="{F1FF236C-ACF4-413D-980B-C3D91D8753EA}"/>
          </ac:spMkLst>
        </pc:spChg>
      </pc:sldChg>
      <pc:sldChg chg="addSp modSp add">
        <pc:chgData name="Robin Maenhaut" userId="e7238a3e-d575-4783-a2b1-c00d57cf63af" providerId="ADAL" clId="{21C87E6E-9F35-4796-8EC0-C0FB9B3AD181}" dt="2019-07-22T12:38:13.394" v="9769"/>
        <pc:sldMkLst>
          <pc:docMk/>
          <pc:sldMk cId="2487621659" sldId="573"/>
        </pc:sldMkLst>
        <pc:spChg chg="mod">
          <ac:chgData name="Robin Maenhaut" userId="e7238a3e-d575-4783-a2b1-c00d57cf63af" providerId="ADAL" clId="{21C87E6E-9F35-4796-8EC0-C0FB9B3AD181}" dt="2019-07-22T12:38:13.394" v="9769"/>
          <ac:spMkLst>
            <pc:docMk/>
            <pc:sldMk cId="2487621659" sldId="573"/>
            <ac:spMk id="2" creationId="{A3B3B4F1-0E43-4ED2-A1AF-465A87480C5F}"/>
          </ac:spMkLst>
        </pc:spChg>
        <pc:spChg chg="mod">
          <ac:chgData name="Robin Maenhaut" userId="e7238a3e-d575-4783-a2b1-c00d57cf63af" providerId="ADAL" clId="{21C87E6E-9F35-4796-8EC0-C0FB9B3AD181}" dt="2019-07-22T12:38:03.059" v="9765" actId="20577"/>
          <ac:spMkLst>
            <pc:docMk/>
            <pc:sldMk cId="2487621659" sldId="573"/>
            <ac:spMk id="3" creationId="{4E5D2611-FB7F-411E-A137-69AE320DE20E}"/>
          </ac:spMkLst>
        </pc:spChg>
        <pc:graphicFrameChg chg="add">
          <ac:chgData name="Robin Maenhaut" userId="e7238a3e-d575-4783-a2b1-c00d57cf63af" providerId="ADAL" clId="{21C87E6E-9F35-4796-8EC0-C0FB9B3AD181}" dt="2019-07-22T12:38:09.144" v="9767"/>
          <ac:graphicFrameMkLst>
            <pc:docMk/>
            <pc:sldMk cId="2487621659" sldId="573"/>
            <ac:graphicFrameMk id="4" creationId="{B7F179F2-CA98-47F0-B247-CF99C512B471}"/>
          </ac:graphicFrameMkLst>
        </pc:graphicFrameChg>
      </pc:sldChg>
      <pc:sldChg chg="modSp add">
        <pc:chgData name="Robin Maenhaut" userId="e7238a3e-d575-4783-a2b1-c00d57cf63af" providerId="ADAL" clId="{21C87E6E-9F35-4796-8EC0-C0FB9B3AD181}" dt="2019-07-22T12:46:41.099" v="11137" actId="20577"/>
        <pc:sldMkLst>
          <pc:docMk/>
          <pc:sldMk cId="2750786724" sldId="574"/>
        </pc:sldMkLst>
        <pc:spChg chg="mod">
          <ac:chgData name="Robin Maenhaut" userId="e7238a3e-d575-4783-a2b1-c00d57cf63af" providerId="ADAL" clId="{21C87E6E-9F35-4796-8EC0-C0FB9B3AD181}" dt="2019-07-22T12:44:54.443" v="10671" actId="20577"/>
          <ac:spMkLst>
            <pc:docMk/>
            <pc:sldMk cId="2750786724" sldId="574"/>
            <ac:spMk id="2" creationId="{F3C0118A-8E57-483E-84C3-8D90E9631876}"/>
          </ac:spMkLst>
        </pc:spChg>
        <pc:spChg chg="mod">
          <ac:chgData name="Robin Maenhaut" userId="e7238a3e-d575-4783-a2b1-c00d57cf63af" providerId="ADAL" clId="{21C87E6E-9F35-4796-8EC0-C0FB9B3AD181}" dt="2019-07-22T12:46:41.099" v="11137" actId="20577"/>
          <ac:spMkLst>
            <pc:docMk/>
            <pc:sldMk cId="2750786724" sldId="574"/>
            <ac:spMk id="3" creationId="{50797DD9-0A42-4234-A941-392950C14819}"/>
          </ac:spMkLst>
        </pc:spChg>
      </pc:sldChg>
      <pc:sldChg chg="addSp delSp modSp add">
        <pc:chgData name="Robin Maenhaut" userId="e7238a3e-d575-4783-a2b1-c00d57cf63af" providerId="ADAL" clId="{21C87E6E-9F35-4796-8EC0-C0FB9B3AD181}" dt="2019-07-24T14:11:04.235" v="11460" actId="1076"/>
        <pc:sldMkLst>
          <pc:docMk/>
          <pc:sldMk cId="3279261571" sldId="575"/>
        </pc:sldMkLst>
        <pc:spChg chg="mod">
          <ac:chgData name="Robin Maenhaut" userId="e7238a3e-d575-4783-a2b1-c00d57cf63af" providerId="ADAL" clId="{21C87E6E-9F35-4796-8EC0-C0FB9B3AD181}" dt="2019-07-24T13:42:25.069" v="11164" actId="20577"/>
          <ac:spMkLst>
            <pc:docMk/>
            <pc:sldMk cId="3279261571" sldId="575"/>
            <ac:spMk id="2" creationId="{8192BEF8-53C7-418B-949F-C5CE1168436C}"/>
          </ac:spMkLst>
        </pc:spChg>
        <pc:spChg chg="mod">
          <ac:chgData name="Robin Maenhaut" userId="e7238a3e-d575-4783-a2b1-c00d57cf63af" providerId="ADAL" clId="{21C87E6E-9F35-4796-8EC0-C0FB9B3AD181}" dt="2019-07-24T14:09:26.223" v="11447" actId="20577"/>
          <ac:spMkLst>
            <pc:docMk/>
            <pc:sldMk cId="3279261571" sldId="575"/>
            <ac:spMk id="3" creationId="{178E7216-33DC-4C1F-8E68-BDB3658DAC8F}"/>
          </ac:spMkLst>
        </pc:spChg>
        <pc:picChg chg="add mod">
          <ac:chgData name="Robin Maenhaut" userId="e7238a3e-d575-4783-a2b1-c00d57cf63af" providerId="ADAL" clId="{21C87E6E-9F35-4796-8EC0-C0FB9B3AD181}" dt="2019-07-24T14:11:04.235" v="11460" actId="1076"/>
          <ac:picMkLst>
            <pc:docMk/>
            <pc:sldMk cId="3279261571" sldId="575"/>
            <ac:picMk id="4" creationId="{D5EE0C4C-0B07-45DF-B3C0-00D03BB58E99}"/>
          </ac:picMkLst>
        </pc:picChg>
        <pc:picChg chg="add del mod">
          <ac:chgData name="Robin Maenhaut" userId="e7238a3e-d575-4783-a2b1-c00d57cf63af" providerId="ADAL" clId="{21C87E6E-9F35-4796-8EC0-C0FB9B3AD181}" dt="2019-07-24T14:10:58.492" v="11459" actId="478"/>
          <ac:picMkLst>
            <pc:docMk/>
            <pc:sldMk cId="3279261571" sldId="575"/>
            <ac:picMk id="5" creationId="{928894C8-27B0-41DE-BCBB-EEBCE72310DE}"/>
          </ac:picMkLst>
        </pc:picChg>
        <pc:picChg chg="add del mod">
          <ac:chgData name="Robin Maenhaut" userId="e7238a3e-d575-4783-a2b1-c00d57cf63af" providerId="ADAL" clId="{21C87E6E-9F35-4796-8EC0-C0FB9B3AD181}" dt="2019-07-24T14:10:56.927" v="11458" actId="478"/>
          <ac:picMkLst>
            <pc:docMk/>
            <pc:sldMk cId="3279261571" sldId="575"/>
            <ac:picMk id="6" creationId="{150D28A1-8888-4E06-9F67-201E56FD5E9D}"/>
          </ac:picMkLst>
        </pc:picChg>
      </pc:sldChg>
      <pc:sldChg chg="add ord">
        <pc:chgData name="Robin Maenhaut" userId="e7238a3e-d575-4783-a2b1-c00d57cf63af" providerId="ADAL" clId="{21C87E6E-9F35-4796-8EC0-C0FB9B3AD181}" dt="2019-07-24T13:58:13.721" v="11372"/>
        <pc:sldMkLst>
          <pc:docMk/>
          <pc:sldMk cId="1414671892" sldId="576"/>
        </pc:sldMkLst>
      </pc:sldChg>
      <pc:sldChg chg="addSp delSp modSp add">
        <pc:chgData name="Robin Maenhaut" userId="e7238a3e-d575-4783-a2b1-c00d57cf63af" providerId="ADAL" clId="{21C87E6E-9F35-4796-8EC0-C0FB9B3AD181}" dt="2019-07-24T14:14:55.954" v="11596" actId="478"/>
        <pc:sldMkLst>
          <pc:docMk/>
          <pc:sldMk cId="2446595589" sldId="577"/>
        </pc:sldMkLst>
        <pc:spChg chg="mod">
          <ac:chgData name="Robin Maenhaut" userId="e7238a3e-d575-4783-a2b1-c00d57cf63af" providerId="ADAL" clId="{21C87E6E-9F35-4796-8EC0-C0FB9B3AD181}" dt="2019-07-24T14:06:08.582" v="11415" actId="20577"/>
          <ac:spMkLst>
            <pc:docMk/>
            <pc:sldMk cId="2446595589" sldId="577"/>
            <ac:spMk id="2" creationId="{A902B44A-14B2-4AB6-A4C0-14B3D1410A55}"/>
          </ac:spMkLst>
        </pc:spChg>
        <pc:spChg chg="mod">
          <ac:chgData name="Robin Maenhaut" userId="e7238a3e-d575-4783-a2b1-c00d57cf63af" providerId="ADAL" clId="{21C87E6E-9F35-4796-8EC0-C0FB9B3AD181}" dt="2019-07-24T14:08:11.759" v="11445" actId="20577"/>
          <ac:spMkLst>
            <pc:docMk/>
            <pc:sldMk cId="2446595589" sldId="577"/>
            <ac:spMk id="3" creationId="{68F96C73-4895-40C6-A17B-BD20A420A463}"/>
          </ac:spMkLst>
        </pc:spChg>
        <pc:picChg chg="add del">
          <ac:chgData name="Robin Maenhaut" userId="e7238a3e-d575-4783-a2b1-c00d57cf63af" providerId="ADAL" clId="{21C87E6E-9F35-4796-8EC0-C0FB9B3AD181}" dt="2019-07-24T14:14:55.954" v="11596" actId="478"/>
          <ac:picMkLst>
            <pc:docMk/>
            <pc:sldMk cId="2446595589" sldId="577"/>
            <ac:picMk id="4" creationId="{AEAA62C0-073F-4EEA-BDD5-E0A28BE4DC4F}"/>
          </ac:picMkLst>
        </pc:picChg>
      </pc:sldChg>
      <pc:sldChg chg="delSp modSp add">
        <pc:chgData name="Robin Maenhaut" userId="e7238a3e-d575-4783-a2b1-c00d57cf63af" providerId="ADAL" clId="{21C87E6E-9F35-4796-8EC0-C0FB9B3AD181}" dt="2019-07-24T14:11:18.233" v="11465" actId="1076"/>
        <pc:sldMkLst>
          <pc:docMk/>
          <pc:sldMk cId="1146925884" sldId="578"/>
        </pc:sldMkLst>
        <pc:picChg chg="del">
          <ac:chgData name="Robin Maenhaut" userId="e7238a3e-d575-4783-a2b1-c00d57cf63af" providerId="ADAL" clId="{21C87E6E-9F35-4796-8EC0-C0FB9B3AD181}" dt="2019-07-24T14:11:09.332" v="11461" actId="478"/>
          <ac:picMkLst>
            <pc:docMk/>
            <pc:sldMk cId="1146925884" sldId="578"/>
            <ac:picMk id="4" creationId="{D5EE0C4C-0B07-45DF-B3C0-00D03BB58E99}"/>
          </ac:picMkLst>
        </pc:picChg>
        <pc:picChg chg="mod">
          <ac:chgData name="Robin Maenhaut" userId="e7238a3e-d575-4783-a2b1-c00d57cf63af" providerId="ADAL" clId="{21C87E6E-9F35-4796-8EC0-C0FB9B3AD181}" dt="2019-07-24T14:11:17.099" v="11464" actId="1076"/>
          <ac:picMkLst>
            <pc:docMk/>
            <pc:sldMk cId="1146925884" sldId="578"/>
            <ac:picMk id="5" creationId="{928894C8-27B0-41DE-BCBB-EEBCE72310DE}"/>
          </ac:picMkLst>
        </pc:picChg>
        <pc:picChg chg="mod">
          <ac:chgData name="Robin Maenhaut" userId="e7238a3e-d575-4783-a2b1-c00d57cf63af" providerId="ADAL" clId="{21C87E6E-9F35-4796-8EC0-C0FB9B3AD181}" dt="2019-07-24T14:11:18.233" v="11465" actId="1076"/>
          <ac:picMkLst>
            <pc:docMk/>
            <pc:sldMk cId="1146925884" sldId="578"/>
            <ac:picMk id="6" creationId="{150D28A1-8888-4E06-9F67-201E56FD5E9D}"/>
          </ac:picMkLst>
        </pc:picChg>
      </pc:sldChg>
      <pc:sldChg chg="addSp delSp modSp add ord">
        <pc:chgData name="Robin Maenhaut" userId="e7238a3e-d575-4783-a2b1-c00d57cf63af" providerId="ADAL" clId="{21C87E6E-9F35-4796-8EC0-C0FB9B3AD181}" dt="2019-07-24T14:14:57.892" v="11597"/>
        <pc:sldMkLst>
          <pc:docMk/>
          <pc:sldMk cId="361970306" sldId="579"/>
        </pc:sldMkLst>
        <pc:spChg chg="mod">
          <ac:chgData name="Robin Maenhaut" userId="e7238a3e-d575-4783-a2b1-c00d57cf63af" providerId="ADAL" clId="{21C87E6E-9F35-4796-8EC0-C0FB9B3AD181}" dt="2019-07-24T14:13:51.258" v="11481" actId="20577"/>
          <ac:spMkLst>
            <pc:docMk/>
            <pc:sldMk cId="361970306" sldId="579"/>
            <ac:spMk id="2" creationId="{114507D6-6D15-412D-80F3-8B6912407DCF}"/>
          </ac:spMkLst>
        </pc:spChg>
        <pc:spChg chg="add del mod">
          <ac:chgData name="Robin Maenhaut" userId="e7238a3e-d575-4783-a2b1-c00d57cf63af" providerId="ADAL" clId="{21C87E6E-9F35-4796-8EC0-C0FB9B3AD181}" dt="2019-07-24T14:14:44.636" v="11594"/>
          <ac:spMkLst>
            <pc:docMk/>
            <pc:sldMk cId="361970306" sldId="579"/>
            <ac:spMk id="3" creationId="{EDF86A85-0B28-4347-A480-31B814D929B0}"/>
          </ac:spMkLst>
        </pc:spChg>
        <pc:picChg chg="add del mod">
          <ac:chgData name="Robin Maenhaut" userId="e7238a3e-d575-4783-a2b1-c00d57cf63af" providerId="ADAL" clId="{21C87E6E-9F35-4796-8EC0-C0FB9B3AD181}" dt="2019-07-24T14:13:54.428" v="11483"/>
          <ac:picMkLst>
            <pc:docMk/>
            <pc:sldMk cId="361970306" sldId="579"/>
            <ac:picMk id="4" creationId="{174D6EB8-60D7-401C-9A2E-20BA40040338}"/>
          </ac:picMkLst>
        </pc:picChg>
        <pc:picChg chg="add del mod">
          <ac:chgData name="Robin Maenhaut" userId="e7238a3e-d575-4783-a2b1-c00d57cf63af" providerId="ADAL" clId="{21C87E6E-9F35-4796-8EC0-C0FB9B3AD181}" dt="2019-07-24T14:14:43.998" v="11593"/>
          <ac:picMkLst>
            <pc:docMk/>
            <pc:sldMk cId="361970306" sldId="579"/>
            <ac:picMk id="5" creationId="{29289C7C-6466-4B94-9E3F-1E3F5D18C0DA}"/>
          </ac:picMkLst>
        </pc:picChg>
        <pc:picChg chg="add mod">
          <ac:chgData name="Robin Maenhaut" userId="e7238a3e-d575-4783-a2b1-c00d57cf63af" providerId="ADAL" clId="{21C87E6E-9F35-4796-8EC0-C0FB9B3AD181}" dt="2019-07-24T14:14:44.636" v="11594"/>
          <ac:picMkLst>
            <pc:docMk/>
            <pc:sldMk cId="361970306" sldId="579"/>
            <ac:picMk id="6" creationId="{F504D5EF-9ECB-4CF1-9E55-A82696D2C7C8}"/>
          </ac:picMkLst>
        </pc:picChg>
      </pc:sldChg>
      <pc:sldChg chg="delSp modSp add">
        <pc:chgData name="Robin Maenhaut" userId="e7238a3e-d575-4783-a2b1-c00d57cf63af" providerId="ADAL" clId="{21C87E6E-9F35-4796-8EC0-C0FB9B3AD181}" dt="2019-07-24T14:16:23.591" v="11672" actId="20577"/>
        <pc:sldMkLst>
          <pc:docMk/>
          <pc:sldMk cId="976454392" sldId="580"/>
        </pc:sldMkLst>
        <pc:spChg chg="mod">
          <ac:chgData name="Robin Maenhaut" userId="e7238a3e-d575-4783-a2b1-c00d57cf63af" providerId="ADAL" clId="{21C87E6E-9F35-4796-8EC0-C0FB9B3AD181}" dt="2019-07-24T14:16:23.591" v="11672" actId="20577"/>
          <ac:spMkLst>
            <pc:docMk/>
            <pc:sldMk cId="976454392" sldId="580"/>
            <ac:spMk id="3" creationId="{EDF86A85-0B28-4347-A480-31B814D929B0}"/>
          </ac:spMkLst>
        </pc:spChg>
        <pc:picChg chg="del">
          <ac:chgData name="Robin Maenhaut" userId="e7238a3e-d575-4783-a2b1-c00d57cf63af" providerId="ADAL" clId="{21C87E6E-9F35-4796-8EC0-C0FB9B3AD181}" dt="2019-07-24T14:15:01.226" v="11598" actId="478"/>
          <ac:picMkLst>
            <pc:docMk/>
            <pc:sldMk cId="976454392" sldId="580"/>
            <ac:picMk id="5" creationId="{29289C7C-6466-4B94-9E3F-1E3F5D18C0DA}"/>
          </ac:picMkLst>
        </pc:picChg>
      </pc:sldChg>
      <pc:sldChg chg="addSp delSp modSp add">
        <pc:chgData name="Robin Maenhaut" userId="e7238a3e-d575-4783-a2b1-c00d57cf63af" providerId="ADAL" clId="{21C87E6E-9F35-4796-8EC0-C0FB9B3AD181}" dt="2019-07-24T14:22:59.935" v="11825" actId="1076"/>
        <pc:sldMkLst>
          <pc:docMk/>
          <pc:sldMk cId="2930514371" sldId="581"/>
        </pc:sldMkLst>
        <pc:spChg chg="mod">
          <ac:chgData name="Robin Maenhaut" userId="e7238a3e-d575-4783-a2b1-c00d57cf63af" providerId="ADAL" clId="{21C87E6E-9F35-4796-8EC0-C0FB9B3AD181}" dt="2019-07-24T14:17:08.317" v="11677" actId="20577"/>
          <ac:spMkLst>
            <pc:docMk/>
            <pc:sldMk cId="2930514371" sldId="581"/>
            <ac:spMk id="2" creationId="{114507D6-6D15-412D-80F3-8B6912407DCF}"/>
          </ac:spMkLst>
        </pc:spChg>
        <pc:spChg chg="add mod">
          <ac:chgData name="Robin Maenhaut" userId="e7238a3e-d575-4783-a2b1-c00d57cf63af" providerId="ADAL" clId="{21C87E6E-9F35-4796-8EC0-C0FB9B3AD181}" dt="2019-07-24T14:21:26.602" v="11820" actId="20577"/>
          <ac:spMkLst>
            <pc:docMk/>
            <pc:sldMk cId="2930514371" sldId="581"/>
            <ac:spMk id="4" creationId="{54776123-1AF1-46E2-AA52-7EC82C9AF3F6}"/>
          </ac:spMkLst>
        </pc:spChg>
        <pc:picChg chg="add mod">
          <ac:chgData name="Robin Maenhaut" userId="e7238a3e-d575-4783-a2b1-c00d57cf63af" providerId="ADAL" clId="{21C87E6E-9F35-4796-8EC0-C0FB9B3AD181}" dt="2019-07-24T14:22:59.935" v="11825" actId="1076"/>
          <ac:picMkLst>
            <pc:docMk/>
            <pc:sldMk cId="2930514371" sldId="581"/>
            <ac:picMk id="5" creationId="{FB62B715-7CC7-4327-9409-27B471DFB847}"/>
          </ac:picMkLst>
        </pc:picChg>
        <pc:picChg chg="del">
          <ac:chgData name="Robin Maenhaut" userId="e7238a3e-d575-4783-a2b1-c00d57cf63af" providerId="ADAL" clId="{21C87E6E-9F35-4796-8EC0-C0FB9B3AD181}" dt="2019-07-24T14:17:41.253" v="11678" actId="478"/>
          <ac:picMkLst>
            <pc:docMk/>
            <pc:sldMk cId="2930514371" sldId="581"/>
            <ac:picMk id="6" creationId="{F504D5EF-9ECB-4CF1-9E55-A82696D2C7C8}"/>
          </ac:picMkLst>
        </pc:picChg>
      </pc:sldChg>
      <pc:sldChg chg="delSp modSp add">
        <pc:chgData name="Robin Maenhaut" userId="e7238a3e-d575-4783-a2b1-c00d57cf63af" providerId="ADAL" clId="{21C87E6E-9F35-4796-8EC0-C0FB9B3AD181}" dt="2019-07-24T14:23:59.926" v="11975" actId="478"/>
        <pc:sldMkLst>
          <pc:docMk/>
          <pc:sldMk cId="438217210" sldId="582"/>
        </pc:sldMkLst>
        <pc:spChg chg="mod">
          <ac:chgData name="Robin Maenhaut" userId="e7238a3e-d575-4783-a2b1-c00d57cf63af" providerId="ADAL" clId="{21C87E6E-9F35-4796-8EC0-C0FB9B3AD181}" dt="2019-07-24T14:23:58.234" v="11974" actId="20577"/>
          <ac:spMkLst>
            <pc:docMk/>
            <pc:sldMk cId="438217210" sldId="582"/>
            <ac:spMk id="4" creationId="{54776123-1AF1-46E2-AA52-7EC82C9AF3F6}"/>
          </ac:spMkLst>
        </pc:spChg>
        <pc:picChg chg="del">
          <ac:chgData name="Robin Maenhaut" userId="e7238a3e-d575-4783-a2b1-c00d57cf63af" providerId="ADAL" clId="{21C87E6E-9F35-4796-8EC0-C0FB9B3AD181}" dt="2019-07-24T14:23:59.926" v="11975" actId="478"/>
          <ac:picMkLst>
            <pc:docMk/>
            <pc:sldMk cId="438217210" sldId="582"/>
            <ac:picMk id="5" creationId="{FB62B715-7CC7-4327-9409-27B471DFB847}"/>
          </ac:picMkLst>
        </pc:picChg>
      </pc:sldChg>
      <pc:sldMasterChg chg="setBg delSldLayout modSldLayout">
        <pc:chgData name="Robin Maenhaut" userId="e7238a3e-d575-4783-a2b1-c00d57cf63af" providerId="ADAL" clId="{21C87E6E-9F35-4796-8EC0-C0FB9B3AD181}" dt="2019-07-22T12:40:30.590" v="10248" actId="2696"/>
        <pc:sldMasterMkLst>
          <pc:docMk/>
          <pc:sldMasterMk cId="3693843513" sldId="2147493455"/>
        </pc:sldMasterMkLst>
        <pc:sldLayoutChg chg="setBg">
          <pc:chgData name="Robin Maenhaut" userId="e7238a3e-d575-4783-a2b1-c00d57cf63af" providerId="ADAL" clId="{21C87E6E-9F35-4796-8EC0-C0FB9B3AD181}" dt="2019-07-19T14:05:00.851" v="3899"/>
          <pc:sldLayoutMkLst>
            <pc:docMk/>
            <pc:sldMasterMk cId="1996131118" sldId="2147493584"/>
            <pc:sldLayoutMk cId="2417996481" sldId="214749346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433862383" sldId="2147493475"/>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325854432" sldId="214749349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268943604" sldId="2147493519"/>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641000714" sldId="214749354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61329626" sldId="2147493543"/>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671672598" sldId="214749354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4278297068" sldId="214749354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952536766" sldId="2147493548"/>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4141736243" sldId="2147493549"/>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646328792" sldId="214749355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68285652" sldId="2147493552"/>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502317769" sldId="2147493553"/>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4235806924" sldId="2147493554"/>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189573569" sldId="214749355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221681979" sldId="214749355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817704912" sldId="214749355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982748634" sldId="2147493558"/>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94740978" sldId="2147493559"/>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575931786" sldId="214749356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955269752" sldId="2147493561"/>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322915500" sldId="2147493562"/>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357736246" sldId="2147493563"/>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034858943" sldId="2147493564"/>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426910583" sldId="214749356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928050467" sldId="214749356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5797327" sldId="214749356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986386946" sldId="2147493569"/>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825947319" sldId="214749357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493271452" sldId="2147493571"/>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970635810" sldId="2147493572"/>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1195298800" sldId="2147493573"/>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692929239" sldId="2147493574"/>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499393769" sldId="214749357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428847982" sldId="214749357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757773633" sldId="214749357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986905164" sldId="2147493578"/>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2923171624" sldId="2147493580"/>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601383406" sldId="2147493581"/>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108570414" sldId="2147493582"/>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2540021527" sldId="2147493583"/>
          </pc:sldLayoutMkLst>
        </pc:sldLayoutChg>
      </pc:sldMasterChg>
    </pc:docChg>
  </pc:docChgLst>
  <pc:docChgLst>
    <pc:chgData name="Robin Maenhaut" userId="e7238a3e-d575-4783-a2b1-c00d57cf63af" providerId="ADAL" clId="{DA78BEA4-87D8-4DE7-9525-4D8DB0A476F5}"/>
    <pc:docChg chg="undo custSel mod addSld delSld modSld sldOrd modSection">
      <pc:chgData name="Robin Maenhaut" userId="e7238a3e-d575-4783-a2b1-c00d57cf63af" providerId="ADAL" clId="{DA78BEA4-87D8-4DE7-9525-4D8DB0A476F5}" dt="2019-06-17T15:55:54.395" v="8383" actId="1076"/>
      <pc:docMkLst>
        <pc:docMk/>
      </pc:docMkLst>
      <pc:sldChg chg="ord">
        <pc:chgData name="Robin Maenhaut" userId="e7238a3e-d575-4783-a2b1-c00d57cf63af" providerId="ADAL" clId="{DA78BEA4-87D8-4DE7-9525-4D8DB0A476F5}" dt="2019-06-17T08:58:56.307" v="20"/>
        <pc:sldMkLst>
          <pc:docMk/>
          <pc:sldMk cId="650648999" sldId="289"/>
        </pc:sldMkLst>
      </pc:sldChg>
      <pc:sldChg chg="addSp delSp modSp mod ord setBg">
        <pc:chgData name="Robin Maenhaut" userId="e7238a3e-d575-4783-a2b1-c00d57cf63af" providerId="ADAL" clId="{DA78BEA4-87D8-4DE7-9525-4D8DB0A476F5}" dt="2019-06-17T09:32:51.068" v="995" actId="26606"/>
        <pc:sldMkLst>
          <pc:docMk/>
          <pc:sldMk cId="246395297" sldId="290"/>
        </pc:sldMkLst>
        <pc:spChg chg="mod">
          <ac:chgData name="Robin Maenhaut" userId="e7238a3e-d575-4783-a2b1-c00d57cf63af" providerId="ADAL" clId="{DA78BEA4-87D8-4DE7-9525-4D8DB0A476F5}" dt="2019-06-17T09:32:51.068" v="995" actId="26606"/>
          <ac:spMkLst>
            <pc:docMk/>
            <pc:sldMk cId="246395297" sldId="290"/>
            <ac:spMk id="2" creationId="{00000000-0000-0000-0000-000000000000}"/>
          </ac:spMkLst>
        </pc:spChg>
        <pc:spChg chg="del">
          <ac:chgData name="Robin Maenhaut" userId="e7238a3e-d575-4783-a2b1-c00d57cf63af" providerId="ADAL" clId="{DA78BEA4-87D8-4DE7-9525-4D8DB0A476F5}" dt="2019-06-17T09:04:04.305" v="88" actId="478"/>
          <ac:spMkLst>
            <pc:docMk/>
            <pc:sldMk cId="246395297" sldId="290"/>
            <ac:spMk id="3" creationId="{00000000-0000-0000-0000-000000000000}"/>
          </ac:spMkLst>
        </pc:spChg>
        <pc:spChg chg="add mod">
          <ac:chgData name="Robin Maenhaut" userId="e7238a3e-d575-4783-a2b1-c00d57cf63af" providerId="ADAL" clId="{DA78BEA4-87D8-4DE7-9525-4D8DB0A476F5}" dt="2019-06-17T09:32:51.068" v="995" actId="26606"/>
          <ac:spMkLst>
            <pc:docMk/>
            <pc:sldMk cId="246395297" sldId="290"/>
            <ac:spMk id="5" creationId="{1AEF5CC8-B56B-4C2B-9C37-22AF649280A1}"/>
          </ac:spMkLst>
        </pc:spChg>
        <pc:graphicFrameChg chg="add del mod">
          <ac:chgData name="Robin Maenhaut" userId="e7238a3e-d575-4783-a2b1-c00d57cf63af" providerId="ADAL" clId="{DA78BEA4-87D8-4DE7-9525-4D8DB0A476F5}" dt="2019-06-17T09:06:44.557" v="122" actId="478"/>
          <ac:graphicFrameMkLst>
            <pc:docMk/>
            <pc:sldMk cId="246395297" sldId="290"/>
            <ac:graphicFrameMk id="4" creationId="{0B611F70-2919-4F0D-AA39-09BBDCFB120D}"/>
          </ac:graphicFrameMkLst>
        </pc:graphicFrameChg>
        <pc:picChg chg="add mod">
          <ac:chgData name="Robin Maenhaut" userId="e7238a3e-d575-4783-a2b1-c00d57cf63af" providerId="ADAL" clId="{DA78BEA4-87D8-4DE7-9525-4D8DB0A476F5}" dt="2019-06-17T09:32:51.068" v="995" actId="26606"/>
          <ac:picMkLst>
            <pc:docMk/>
            <pc:sldMk cId="246395297" sldId="290"/>
            <ac:picMk id="1026" creationId="{929D9A6D-64EB-41E9-BA3B-B4556D393435}"/>
          </ac:picMkLst>
        </pc:picChg>
        <pc:cxnChg chg="add del">
          <ac:chgData name="Robin Maenhaut" userId="e7238a3e-d575-4783-a2b1-c00d57cf63af" providerId="ADAL" clId="{DA78BEA4-87D8-4DE7-9525-4D8DB0A476F5}" dt="2019-06-17T09:32:51.063" v="994" actId="26606"/>
          <ac:cxnSpMkLst>
            <pc:docMk/>
            <pc:sldMk cId="246395297" sldId="290"/>
            <ac:cxnSpMk id="71" creationId="{E4A809D5-3600-46D4-A466-67F2349A54FB}"/>
          </ac:cxnSpMkLst>
        </pc:cxnChg>
      </pc:sldChg>
      <pc:sldChg chg="modSp add ord">
        <pc:chgData name="Robin Maenhaut" userId="e7238a3e-d575-4783-a2b1-c00d57cf63af" providerId="ADAL" clId="{DA78BEA4-87D8-4DE7-9525-4D8DB0A476F5}" dt="2019-06-17T08:58:56.307" v="20"/>
        <pc:sldMkLst>
          <pc:docMk/>
          <pc:sldMk cId="831308961" sldId="291"/>
        </pc:sldMkLst>
        <pc:spChg chg="mod">
          <ac:chgData name="Robin Maenhaut" userId="e7238a3e-d575-4783-a2b1-c00d57cf63af" providerId="ADAL" clId="{DA78BEA4-87D8-4DE7-9525-4D8DB0A476F5}" dt="2019-06-17T08:58:29.806" v="9" actId="20577"/>
          <ac:spMkLst>
            <pc:docMk/>
            <pc:sldMk cId="831308961" sldId="291"/>
            <ac:spMk id="2" creationId="{00000000-0000-0000-0000-000000000000}"/>
          </ac:spMkLst>
        </pc:spChg>
      </pc:sldChg>
      <pc:sldChg chg="modSp add">
        <pc:chgData name="Robin Maenhaut" userId="e7238a3e-d575-4783-a2b1-c00d57cf63af" providerId="ADAL" clId="{DA78BEA4-87D8-4DE7-9525-4D8DB0A476F5}" dt="2019-06-17T09:19:34.024" v="439" actId="6549"/>
        <pc:sldMkLst>
          <pc:docMk/>
          <pc:sldMk cId="890626687" sldId="293"/>
        </pc:sldMkLst>
        <pc:spChg chg="mod">
          <ac:chgData name="Robin Maenhaut" userId="e7238a3e-d575-4783-a2b1-c00d57cf63af" providerId="ADAL" clId="{DA78BEA4-87D8-4DE7-9525-4D8DB0A476F5}" dt="2019-06-17T09:19:34.024" v="439" actId="6549"/>
          <ac:spMkLst>
            <pc:docMk/>
            <pc:sldMk cId="890626687" sldId="293"/>
            <ac:spMk id="2" creationId="{00000000-0000-0000-0000-000000000000}"/>
          </ac:spMkLst>
        </pc:spChg>
        <pc:graphicFrameChg chg="mod">
          <ac:chgData name="Robin Maenhaut" userId="e7238a3e-d575-4783-a2b1-c00d57cf63af" providerId="ADAL" clId="{DA78BEA4-87D8-4DE7-9525-4D8DB0A476F5}" dt="2019-06-17T09:10:36.019" v="142" actId="404"/>
          <ac:graphicFrameMkLst>
            <pc:docMk/>
            <pc:sldMk cId="890626687" sldId="293"/>
            <ac:graphicFrameMk id="4" creationId="{0B611F70-2919-4F0D-AA39-09BBDCFB120D}"/>
          </ac:graphicFrameMkLst>
        </pc:graphicFrameChg>
      </pc:sldChg>
      <pc:sldChg chg="addSp delSp modSp add">
        <pc:chgData name="Robin Maenhaut" userId="e7238a3e-d575-4783-a2b1-c00d57cf63af" providerId="ADAL" clId="{DA78BEA4-87D8-4DE7-9525-4D8DB0A476F5}" dt="2019-06-17T09:29:09.168" v="954" actId="20577"/>
        <pc:sldMkLst>
          <pc:docMk/>
          <pc:sldMk cId="3582859157" sldId="294"/>
        </pc:sldMkLst>
        <pc:spChg chg="mod">
          <ac:chgData name="Robin Maenhaut" userId="e7238a3e-d575-4783-a2b1-c00d57cf63af" providerId="ADAL" clId="{DA78BEA4-87D8-4DE7-9525-4D8DB0A476F5}" dt="2019-06-17T09:19:00.829" v="397" actId="20577"/>
          <ac:spMkLst>
            <pc:docMk/>
            <pc:sldMk cId="3582859157" sldId="294"/>
            <ac:spMk id="2" creationId="{00000000-0000-0000-0000-000000000000}"/>
          </ac:spMkLst>
        </pc:spChg>
        <pc:spChg chg="add mod">
          <ac:chgData name="Robin Maenhaut" userId="e7238a3e-d575-4783-a2b1-c00d57cf63af" providerId="ADAL" clId="{DA78BEA4-87D8-4DE7-9525-4D8DB0A476F5}" dt="2019-06-17T09:29:09.168" v="954" actId="20577"/>
          <ac:spMkLst>
            <pc:docMk/>
            <pc:sldMk cId="3582859157" sldId="294"/>
            <ac:spMk id="3" creationId="{287C3E9F-0BB5-4620-8EF6-CA788BE7E1D3}"/>
          </ac:spMkLst>
        </pc:spChg>
        <pc:graphicFrameChg chg="del mod">
          <ac:chgData name="Robin Maenhaut" userId="e7238a3e-d575-4783-a2b1-c00d57cf63af" providerId="ADAL" clId="{DA78BEA4-87D8-4DE7-9525-4D8DB0A476F5}" dt="2019-06-17T09:19:41.375" v="444" actId="478"/>
          <ac:graphicFrameMkLst>
            <pc:docMk/>
            <pc:sldMk cId="3582859157" sldId="294"/>
            <ac:graphicFrameMk id="4" creationId="{0B611F70-2919-4F0D-AA39-09BBDCFB120D}"/>
          </ac:graphicFrameMkLst>
        </pc:graphicFrameChg>
      </pc:sldChg>
      <pc:sldChg chg="modSp add">
        <pc:chgData name="Robin Maenhaut" userId="e7238a3e-d575-4783-a2b1-c00d57cf63af" providerId="ADAL" clId="{DA78BEA4-87D8-4DE7-9525-4D8DB0A476F5}" dt="2019-06-17T09:29:30.087" v="971" actId="20577"/>
        <pc:sldMkLst>
          <pc:docMk/>
          <pc:sldMk cId="3364346998" sldId="295"/>
        </pc:sldMkLst>
        <pc:spChg chg="mod">
          <ac:chgData name="Robin Maenhaut" userId="e7238a3e-d575-4783-a2b1-c00d57cf63af" providerId="ADAL" clId="{DA78BEA4-87D8-4DE7-9525-4D8DB0A476F5}" dt="2019-06-17T09:26:00.871" v="720" actId="20577"/>
          <ac:spMkLst>
            <pc:docMk/>
            <pc:sldMk cId="3364346998" sldId="295"/>
            <ac:spMk id="2" creationId="{00000000-0000-0000-0000-000000000000}"/>
          </ac:spMkLst>
        </pc:spChg>
        <pc:spChg chg="mod">
          <ac:chgData name="Robin Maenhaut" userId="e7238a3e-d575-4783-a2b1-c00d57cf63af" providerId="ADAL" clId="{DA78BEA4-87D8-4DE7-9525-4D8DB0A476F5}" dt="2019-06-17T09:29:30.087" v="971" actId="20577"/>
          <ac:spMkLst>
            <pc:docMk/>
            <pc:sldMk cId="3364346998" sldId="295"/>
            <ac:spMk id="3" creationId="{287C3E9F-0BB5-4620-8EF6-CA788BE7E1D3}"/>
          </ac:spMkLst>
        </pc:spChg>
      </pc:sldChg>
      <pc:sldChg chg="delSp modSp add">
        <pc:chgData name="Robin Maenhaut" userId="e7238a3e-d575-4783-a2b1-c00d57cf63af" providerId="ADAL" clId="{DA78BEA4-87D8-4DE7-9525-4D8DB0A476F5}" dt="2019-06-17T09:50:30.900" v="1147" actId="478"/>
        <pc:sldMkLst>
          <pc:docMk/>
          <pc:sldMk cId="3738468792" sldId="442"/>
        </pc:sldMkLst>
        <pc:spChg chg="mod">
          <ac:chgData name="Robin Maenhaut" userId="e7238a3e-d575-4783-a2b1-c00d57cf63af" providerId="ADAL" clId="{DA78BEA4-87D8-4DE7-9525-4D8DB0A476F5}" dt="2019-06-17T09:50:26.068" v="1144" actId="20577"/>
          <ac:spMkLst>
            <pc:docMk/>
            <pc:sldMk cId="3738468792" sldId="442"/>
            <ac:spMk id="2" creationId="{00000000-0000-0000-0000-000000000000}"/>
          </ac:spMkLst>
        </pc:spChg>
        <pc:spChg chg="del mod">
          <ac:chgData name="Robin Maenhaut" userId="e7238a3e-d575-4783-a2b1-c00d57cf63af" providerId="ADAL" clId="{DA78BEA4-87D8-4DE7-9525-4D8DB0A476F5}" dt="2019-06-17T09:50:30.900" v="1147" actId="478"/>
          <ac:spMkLst>
            <pc:docMk/>
            <pc:sldMk cId="3738468792" sldId="442"/>
            <ac:spMk id="3" creationId="{00000000-0000-0000-0000-000000000000}"/>
          </ac:spMkLst>
        </pc:spChg>
      </pc:sldChg>
      <pc:sldChg chg="modSp add ord">
        <pc:chgData name="Robin Maenhaut" userId="e7238a3e-d575-4783-a2b1-c00d57cf63af" providerId="ADAL" clId="{DA78BEA4-87D8-4DE7-9525-4D8DB0A476F5}" dt="2019-06-17T10:05:28.798" v="2015" actId="20577"/>
        <pc:sldMkLst>
          <pc:docMk/>
          <pc:sldMk cId="4144183911" sldId="445"/>
        </pc:sldMkLst>
        <pc:spChg chg="mod">
          <ac:chgData name="Robin Maenhaut" userId="e7238a3e-d575-4783-a2b1-c00d57cf63af" providerId="ADAL" clId="{DA78BEA4-87D8-4DE7-9525-4D8DB0A476F5}" dt="2019-06-17T10:05:28.798" v="2015" actId="20577"/>
          <ac:spMkLst>
            <pc:docMk/>
            <pc:sldMk cId="4144183911" sldId="445"/>
            <ac:spMk id="2" creationId="{822FE82B-83A9-481F-BBCB-551AE35539DF}"/>
          </ac:spMkLst>
        </pc:spChg>
        <pc:spChg chg="mod">
          <ac:chgData name="Robin Maenhaut" userId="e7238a3e-d575-4783-a2b1-c00d57cf63af" providerId="ADAL" clId="{DA78BEA4-87D8-4DE7-9525-4D8DB0A476F5}" dt="2019-06-17T10:03:21.641" v="1968" actId="20577"/>
          <ac:spMkLst>
            <pc:docMk/>
            <pc:sldMk cId="4144183911" sldId="445"/>
            <ac:spMk id="3" creationId="{0F2B532F-337B-41BF-933D-CA263840F118}"/>
          </ac:spMkLst>
        </pc:spChg>
      </pc:sldChg>
      <pc:sldChg chg="addSp delSp modSp add ord">
        <pc:chgData name="Robin Maenhaut" userId="e7238a3e-d575-4783-a2b1-c00d57cf63af" providerId="ADAL" clId="{DA78BEA4-87D8-4DE7-9525-4D8DB0A476F5}" dt="2019-06-17T09:54:54.079" v="1237" actId="20577"/>
        <pc:sldMkLst>
          <pc:docMk/>
          <pc:sldMk cId="3162083309" sldId="446"/>
        </pc:sldMkLst>
        <pc:spChg chg="mod">
          <ac:chgData name="Robin Maenhaut" userId="e7238a3e-d575-4783-a2b1-c00d57cf63af" providerId="ADAL" clId="{DA78BEA4-87D8-4DE7-9525-4D8DB0A476F5}" dt="2019-06-17T09:54:54.079" v="1237" actId="20577"/>
          <ac:spMkLst>
            <pc:docMk/>
            <pc:sldMk cId="3162083309" sldId="446"/>
            <ac:spMk id="2" creationId="{DC12F812-719B-47B5-98A3-4086B0F09C24}"/>
          </ac:spMkLst>
        </pc:spChg>
        <pc:spChg chg="del">
          <ac:chgData name="Robin Maenhaut" userId="e7238a3e-d575-4783-a2b1-c00d57cf63af" providerId="ADAL" clId="{DA78BEA4-87D8-4DE7-9525-4D8DB0A476F5}" dt="2019-06-17T09:43:47.659" v="1069" actId="478"/>
          <ac:spMkLst>
            <pc:docMk/>
            <pc:sldMk cId="3162083309" sldId="446"/>
            <ac:spMk id="3" creationId="{D5A1FF1A-DB7F-4570-BF8A-EE2C4FFC2B71}"/>
          </ac:spMkLst>
        </pc:spChg>
        <pc:picChg chg="add mod">
          <ac:chgData name="Robin Maenhaut" userId="e7238a3e-d575-4783-a2b1-c00d57cf63af" providerId="ADAL" clId="{DA78BEA4-87D8-4DE7-9525-4D8DB0A476F5}" dt="2019-06-17T09:43:56.018" v="1071" actId="1076"/>
          <ac:picMkLst>
            <pc:docMk/>
            <pc:sldMk cId="3162083309" sldId="446"/>
            <ac:picMk id="4" creationId="{96113B29-3912-47AD-AFA7-919DC80FB388}"/>
          </ac:picMkLst>
        </pc:picChg>
      </pc:sldChg>
      <pc:sldChg chg="addSp delSp modSp add">
        <pc:chgData name="Robin Maenhaut" userId="e7238a3e-d575-4783-a2b1-c00d57cf63af" providerId="ADAL" clId="{DA78BEA4-87D8-4DE7-9525-4D8DB0A476F5}" dt="2019-06-17T09:48:39.275" v="1113" actId="1076"/>
        <pc:sldMkLst>
          <pc:docMk/>
          <pc:sldMk cId="4014136096" sldId="447"/>
        </pc:sldMkLst>
        <pc:spChg chg="mod">
          <ac:chgData name="Robin Maenhaut" userId="e7238a3e-d575-4783-a2b1-c00d57cf63af" providerId="ADAL" clId="{DA78BEA4-87D8-4DE7-9525-4D8DB0A476F5}" dt="2019-06-17T09:44:41.987" v="1109" actId="20577"/>
          <ac:spMkLst>
            <pc:docMk/>
            <pc:sldMk cId="4014136096" sldId="447"/>
            <ac:spMk id="2" creationId="{C701BB37-5155-4B42-8691-B849AF7DD3B9}"/>
          </ac:spMkLst>
        </pc:spChg>
        <pc:spChg chg="del">
          <ac:chgData name="Robin Maenhaut" userId="e7238a3e-d575-4783-a2b1-c00d57cf63af" providerId="ADAL" clId="{DA78BEA4-87D8-4DE7-9525-4D8DB0A476F5}" dt="2019-06-17T09:48:28.445" v="1110" actId="478"/>
          <ac:spMkLst>
            <pc:docMk/>
            <pc:sldMk cId="4014136096" sldId="447"/>
            <ac:spMk id="3" creationId="{A8D95CC0-274F-4F0C-8796-9A7C50955367}"/>
          </ac:spMkLst>
        </pc:spChg>
        <pc:picChg chg="add mod">
          <ac:chgData name="Robin Maenhaut" userId="e7238a3e-d575-4783-a2b1-c00d57cf63af" providerId="ADAL" clId="{DA78BEA4-87D8-4DE7-9525-4D8DB0A476F5}" dt="2019-06-17T09:48:39.275" v="1113" actId="1076"/>
          <ac:picMkLst>
            <pc:docMk/>
            <pc:sldMk cId="4014136096" sldId="447"/>
            <ac:picMk id="2050" creationId="{EAC11575-339E-46D3-858D-2FA8EFD77405}"/>
          </ac:picMkLst>
        </pc:picChg>
      </pc:sldChg>
      <pc:sldChg chg="modSp add">
        <pc:chgData name="Robin Maenhaut" userId="e7238a3e-d575-4783-a2b1-c00d57cf63af" providerId="ADAL" clId="{DA78BEA4-87D8-4DE7-9525-4D8DB0A476F5}" dt="2019-06-17T09:59:43.249" v="1623" actId="20577"/>
        <pc:sldMkLst>
          <pc:docMk/>
          <pc:sldMk cId="2325879368" sldId="449"/>
        </pc:sldMkLst>
        <pc:spChg chg="mod">
          <ac:chgData name="Robin Maenhaut" userId="e7238a3e-d575-4783-a2b1-c00d57cf63af" providerId="ADAL" clId="{DA78BEA4-87D8-4DE7-9525-4D8DB0A476F5}" dt="2019-06-17T09:49:25.780" v="1117"/>
          <ac:spMkLst>
            <pc:docMk/>
            <pc:sldMk cId="2325879368" sldId="449"/>
            <ac:spMk id="2" creationId="{BF63826E-976E-41B9-BC1C-07ADE908A75E}"/>
          </ac:spMkLst>
        </pc:spChg>
        <pc:spChg chg="mod">
          <ac:chgData name="Robin Maenhaut" userId="e7238a3e-d575-4783-a2b1-c00d57cf63af" providerId="ADAL" clId="{DA78BEA4-87D8-4DE7-9525-4D8DB0A476F5}" dt="2019-06-17T09:59:43.249" v="1623" actId="20577"/>
          <ac:spMkLst>
            <pc:docMk/>
            <pc:sldMk cId="2325879368" sldId="449"/>
            <ac:spMk id="3" creationId="{48A8793D-1982-4C55-B961-3438AD0B7624}"/>
          </ac:spMkLst>
        </pc:spChg>
      </pc:sldChg>
      <pc:sldChg chg="modSp add">
        <pc:chgData name="Robin Maenhaut" userId="e7238a3e-d575-4783-a2b1-c00d57cf63af" providerId="ADAL" clId="{DA78BEA4-87D8-4DE7-9525-4D8DB0A476F5}" dt="2019-06-17T10:04:00.664" v="1970" actId="20577"/>
        <pc:sldMkLst>
          <pc:docMk/>
          <pc:sldMk cId="3259060172" sldId="450"/>
        </pc:sldMkLst>
        <pc:spChg chg="mod">
          <ac:chgData name="Robin Maenhaut" userId="e7238a3e-d575-4783-a2b1-c00d57cf63af" providerId="ADAL" clId="{DA78BEA4-87D8-4DE7-9525-4D8DB0A476F5}" dt="2019-06-17T10:04:00.664" v="1970" actId="20577"/>
          <ac:spMkLst>
            <pc:docMk/>
            <pc:sldMk cId="3259060172" sldId="450"/>
            <ac:spMk id="2" creationId="{822FE82B-83A9-481F-BBCB-551AE35539DF}"/>
          </ac:spMkLst>
        </pc:spChg>
        <pc:spChg chg="mod">
          <ac:chgData name="Robin Maenhaut" userId="e7238a3e-d575-4783-a2b1-c00d57cf63af" providerId="ADAL" clId="{DA78BEA4-87D8-4DE7-9525-4D8DB0A476F5}" dt="2019-06-17T10:02:52.986" v="1899" actId="20577"/>
          <ac:spMkLst>
            <pc:docMk/>
            <pc:sldMk cId="3259060172" sldId="450"/>
            <ac:spMk id="3" creationId="{0F2B532F-337B-41BF-933D-CA263840F118}"/>
          </ac:spMkLst>
        </pc:spChg>
      </pc:sldChg>
      <pc:sldChg chg="addSp modSp add">
        <pc:chgData name="Robin Maenhaut" userId="e7238a3e-d575-4783-a2b1-c00d57cf63af" providerId="ADAL" clId="{DA78BEA4-87D8-4DE7-9525-4D8DB0A476F5}" dt="2019-06-17T10:08:31.617" v="2249" actId="1076"/>
        <pc:sldMkLst>
          <pc:docMk/>
          <pc:sldMk cId="2692582785" sldId="451"/>
        </pc:sldMkLst>
        <pc:spChg chg="mod">
          <ac:chgData name="Robin Maenhaut" userId="e7238a3e-d575-4783-a2b1-c00d57cf63af" providerId="ADAL" clId="{DA78BEA4-87D8-4DE7-9525-4D8DB0A476F5}" dt="2019-06-17T09:51:44.604" v="1189" actId="20577"/>
          <ac:spMkLst>
            <pc:docMk/>
            <pc:sldMk cId="2692582785" sldId="451"/>
            <ac:spMk id="2" creationId="{8FAAC5CA-2FB1-4B98-9CF0-E88EB9ADD981}"/>
          </ac:spMkLst>
        </pc:spChg>
        <pc:spChg chg="mod">
          <ac:chgData name="Robin Maenhaut" userId="e7238a3e-d575-4783-a2b1-c00d57cf63af" providerId="ADAL" clId="{DA78BEA4-87D8-4DE7-9525-4D8DB0A476F5}" dt="2019-06-17T10:08:29.059" v="2248" actId="20577"/>
          <ac:spMkLst>
            <pc:docMk/>
            <pc:sldMk cId="2692582785" sldId="451"/>
            <ac:spMk id="3" creationId="{B5F2C3E5-4CCB-41DE-A354-004A1862DCC9}"/>
          </ac:spMkLst>
        </pc:spChg>
        <pc:picChg chg="add mod">
          <ac:chgData name="Robin Maenhaut" userId="e7238a3e-d575-4783-a2b1-c00d57cf63af" providerId="ADAL" clId="{DA78BEA4-87D8-4DE7-9525-4D8DB0A476F5}" dt="2019-06-17T10:08:31.617" v="2249" actId="1076"/>
          <ac:picMkLst>
            <pc:docMk/>
            <pc:sldMk cId="2692582785" sldId="451"/>
            <ac:picMk id="4" creationId="{00EE5C66-D0A4-450C-9DDB-DF60BAB534F5}"/>
          </ac:picMkLst>
        </pc:picChg>
      </pc:sldChg>
      <pc:sldChg chg="modSp add">
        <pc:chgData name="Robin Maenhaut" userId="e7238a3e-d575-4783-a2b1-c00d57cf63af" providerId="ADAL" clId="{DA78BEA4-87D8-4DE7-9525-4D8DB0A476F5}" dt="2019-06-17T09:52:26.852" v="1193" actId="20577"/>
        <pc:sldMkLst>
          <pc:docMk/>
          <pc:sldMk cId="3417197052" sldId="452"/>
        </pc:sldMkLst>
        <pc:spChg chg="mod">
          <ac:chgData name="Robin Maenhaut" userId="e7238a3e-d575-4783-a2b1-c00d57cf63af" providerId="ADAL" clId="{DA78BEA4-87D8-4DE7-9525-4D8DB0A476F5}" dt="2019-06-17T09:52:26.852" v="1193" actId="20577"/>
          <ac:spMkLst>
            <pc:docMk/>
            <pc:sldMk cId="3417197052" sldId="452"/>
            <ac:spMk id="2" creationId="{DC12F812-719B-47B5-98A3-4086B0F09C24}"/>
          </ac:spMkLst>
        </pc:spChg>
      </pc:sldChg>
      <pc:sldChg chg="addSp modSp add">
        <pc:chgData name="Robin Maenhaut" userId="e7238a3e-d575-4783-a2b1-c00d57cf63af" providerId="ADAL" clId="{DA78BEA4-87D8-4DE7-9525-4D8DB0A476F5}" dt="2019-06-17T11:09:48.881" v="2439" actId="14100"/>
        <pc:sldMkLst>
          <pc:docMk/>
          <pc:sldMk cId="3880263835" sldId="453"/>
        </pc:sldMkLst>
        <pc:spChg chg="mod">
          <ac:chgData name="Robin Maenhaut" userId="e7238a3e-d575-4783-a2b1-c00d57cf63af" providerId="ADAL" clId="{DA78BEA4-87D8-4DE7-9525-4D8DB0A476F5}" dt="2019-06-17T09:52:35.895" v="1195"/>
          <ac:spMkLst>
            <pc:docMk/>
            <pc:sldMk cId="3880263835" sldId="453"/>
            <ac:spMk id="2" creationId="{B0604838-D78A-457D-89BB-D76F3E0F681C}"/>
          </ac:spMkLst>
        </pc:spChg>
        <pc:spChg chg="mod">
          <ac:chgData name="Robin Maenhaut" userId="e7238a3e-d575-4783-a2b1-c00d57cf63af" providerId="ADAL" clId="{DA78BEA4-87D8-4DE7-9525-4D8DB0A476F5}" dt="2019-06-17T11:09:48.881" v="2439" actId="14100"/>
          <ac:spMkLst>
            <pc:docMk/>
            <pc:sldMk cId="3880263835" sldId="453"/>
            <ac:spMk id="3" creationId="{E9B2D316-BC8C-4C81-9C70-7D91152E71C5}"/>
          </ac:spMkLst>
        </pc:spChg>
        <pc:picChg chg="add mod modCrop">
          <ac:chgData name="Robin Maenhaut" userId="e7238a3e-d575-4783-a2b1-c00d57cf63af" providerId="ADAL" clId="{DA78BEA4-87D8-4DE7-9525-4D8DB0A476F5}" dt="2019-06-17T11:08:25.834" v="2321" actId="1036"/>
          <ac:picMkLst>
            <pc:docMk/>
            <pc:sldMk cId="3880263835" sldId="453"/>
            <ac:picMk id="4" creationId="{9A6C028C-DE5D-4E84-9EC3-E21A3053890D}"/>
          </ac:picMkLst>
        </pc:picChg>
      </pc:sldChg>
      <pc:sldChg chg="modSp add">
        <pc:chgData name="Robin Maenhaut" userId="e7238a3e-d575-4783-a2b1-c00d57cf63af" providerId="ADAL" clId="{DA78BEA4-87D8-4DE7-9525-4D8DB0A476F5}" dt="2019-06-17T10:09:01.891" v="2298" actId="20577"/>
        <pc:sldMkLst>
          <pc:docMk/>
          <pc:sldMk cId="918983538" sldId="454"/>
        </pc:sldMkLst>
        <pc:spChg chg="mod">
          <ac:chgData name="Robin Maenhaut" userId="e7238a3e-d575-4783-a2b1-c00d57cf63af" providerId="ADAL" clId="{DA78BEA4-87D8-4DE7-9525-4D8DB0A476F5}" dt="2019-06-17T10:05:23.494" v="2005" actId="20577"/>
          <ac:spMkLst>
            <pc:docMk/>
            <pc:sldMk cId="918983538" sldId="454"/>
            <ac:spMk id="2" creationId="{3D8AAE03-EDBE-48AC-8EEB-34444F2E3F14}"/>
          </ac:spMkLst>
        </pc:spChg>
        <pc:spChg chg="mod">
          <ac:chgData name="Robin Maenhaut" userId="e7238a3e-d575-4783-a2b1-c00d57cf63af" providerId="ADAL" clId="{DA78BEA4-87D8-4DE7-9525-4D8DB0A476F5}" dt="2019-06-17T10:09:01.891" v="2298" actId="20577"/>
          <ac:spMkLst>
            <pc:docMk/>
            <pc:sldMk cId="918983538" sldId="454"/>
            <ac:spMk id="3" creationId="{B85FFB6E-348F-4844-A9C6-27010FFD996B}"/>
          </ac:spMkLst>
        </pc:spChg>
      </pc:sldChg>
      <pc:sldChg chg="addSp modSp add">
        <pc:chgData name="Robin Maenhaut" userId="e7238a3e-d575-4783-a2b1-c00d57cf63af" providerId="ADAL" clId="{DA78BEA4-87D8-4DE7-9525-4D8DB0A476F5}" dt="2019-06-17T11:13:53.497" v="2685" actId="20577"/>
        <pc:sldMkLst>
          <pc:docMk/>
          <pc:sldMk cId="2977896482" sldId="455"/>
        </pc:sldMkLst>
        <pc:spChg chg="mod">
          <ac:chgData name="Robin Maenhaut" userId="e7238a3e-d575-4783-a2b1-c00d57cf63af" providerId="ADAL" clId="{DA78BEA4-87D8-4DE7-9525-4D8DB0A476F5}" dt="2019-06-17T11:13:53.497" v="2685" actId="20577"/>
          <ac:spMkLst>
            <pc:docMk/>
            <pc:sldMk cId="2977896482" sldId="455"/>
            <ac:spMk id="3" creationId="{E9B2D316-BC8C-4C81-9C70-7D91152E71C5}"/>
          </ac:spMkLst>
        </pc:spChg>
        <pc:picChg chg="mod modCrop">
          <ac:chgData name="Robin Maenhaut" userId="e7238a3e-d575-4783-a2b1-c00d57cf63af" providerId="ADAL" clId="{DA78BEA4-87D8-4DE7-9525-4D8DB0A476F5}" dt="2019-06-17T11:10:12.881" v="2443" actId="732"/>
          <ac:picMkLst>
            <pc:docMk/>
            <pc:sldMk cId="2977896482" sldId="455"/>
            <ac:picMk id="4" creationId="{9A6C028C-DE5D-4E84-9EC3-E21A3053890D}"/>
          </ac:picMkLst>
        </pc:picChg>
        <pc:picChg chg="add mod modCrop">
          <ac:chgData name="Robin Maenhaut" userId="e7238a3e-d575-4783-a2b1-c00d57cf63af" providerId="ADAL" clId="{DA78BEA4-87D8-4DE7-9525-4D8DB0A476F5}" dt="2019-06-17T11:10:30.528" v="2448" actId="1076"/>
          <ac:picMkLst>
            <pc:docMk/>
            <pc:sldMk cId="2977896482" sldId="455"/>
            <ac:picMk id="5" creationId="{6D4A92F1-C54A-42C0-9088-75507AA5B1D6}"/>
          </ac:picMkLst>
        </pc:picChg>
      </pc:sldChg>
      <pc:sldChg chg="delSp modSp add">
        <pc:chgData name="Robin Maenhaut" userId="e7238a3e-d575-4783-a2b1-c00d57cf63af" providerId="ADAL" clId="{DA78BEA4-87D8-4DE7-9525-4D8DB0A476F5}" dt="2019-06-17T11:19:05.876" v="2913" actId="20577"/>
        <pc:sldMkLst>
          <pc:docMk/>
          <pc:sldMk cId="2589985100" sldId="456"/>
        </pc:sldMkLst>
        <pc:spChg chg="mod">
          <ac:chgData name="Robin Maenhaut" userId="e7238a3e-d575-4783-a2b1-c00d57cf63af" providerId="ADAL" clId="{DA78BEA4-87D8-4DE7-9525-4D8DB0A476F5}" dt="2019-06-17T11:19:05.876" v="2913" actId="20577"/>
          <ac:spMkLst>
            <pc:docMk/>
            <pc:sldMk cId="2589985100" sldId="456"/>
            <ac:spMk id="3" creationId="{E9B2D316-BC8C-4C81-9C70-7D91152E71C5}"/>
          </ac:spMkLst>
        </pc:spChg>
        <pc:picChg chg="mod modCrop">
          <ac:chgData name="Robin Maenhaut" userId="e7238a3e-d575-4783-a2b1-c00d57cf63af" providerId="ADAL" clId="{DA78BEA4-87D8-4DE7-9525-4D8DB0A476F5}" dt="2019-06-17T11:15:16.526" v="2691" actId="1076"/>
          <ac:picMkLst>
            <pc:docMk/>
            <pc:sldMk cId="2589985100" sldId="456"/>
            <ac:picMk id="4" creationId="{9A6C028C-DE5D-4E84-9EC3-E21A3053890D}"/>
          </ac:picMkLst>
        </pc:picChg>
        <pc:picChg chg="del">
          <ac:chgData name="Robin Maenhaut" userId="e7238a3e-d575-4783-a2b1-c00d57cf63af" providerId="ADAL" clId="{DA78BEA4-87D8-4DE7-9525-4D8DB0A476F5}" dt="2019-06-17T11:15:13.391" v="2690" actId="478"/>
          <ac:picMkLst>
            <pc:docMk/>
            <pc:sldMk cId="2589985100" sldId="456"/>
            <ac:picMk id="5" creationId="{6D4A92F1-C54A-42C0-9088-75507AA5B1D6}"/>
          </ac:picMkLst>
        </pc:picChg>
      </pc:sldChg>
      <pc:sldChg chg="modSp add">
        <pc:chgData name="Robin Maenhaut" userId="e7238a3e-d575-4783-a2b1-c00d57cf63af" providerId="ADAL" clId="{DA78BEA4-87D8-4DE7-9525-4D8DB0A476F5}" dt="2019-06-17T11:27:44.439" v="3412" actId="20577"/>
        <pc:sldMkLst>
          <pc:docMk/>
          <pc:sldMk cId="1633429495" sldId="457"/>
        </pc:sldMkLst>
        <pc:spChg chg="mod">
          <ac:chgData name="Robin Maenhaut" userId="e7238a3e-d575-4783-a2b1-c00d57cf63af" providerId="ADAL" clId="{DA78BEA4-87D8-4DE7-9525-4D8DB0A476F5}" dt="2019-06-17T11:27:44.439" v="3412" actId="20577"/>
          <ac:spMkLst>
            <pc:docMk/>
            <pc:sldMk cId="1633429495" sldId="457"/>
            <ac:spMk id="3" creationId="{E9B2D316-BC8C-4C81-9C70-7D91152E71C5}"/>
          </ac:spMkLst>
        </pc:spChg>
      </pc:sldChg>
      <pc:sldChg chg="addSp modSp add">
        <pc:chgData name="Robin Maenhaut" userId="e7238a3e-d575-4783-a2b1-c00d57cf63af" providerId="ADAL" clId="{DA78BEA4-87D8-4DE7-9525-4D8DB0A476F5}" dt="2019-06-17T11:49:21.376" v="3805" actId="1076"/>
        <pc:sldMkLst>
          <pc:docMk/>
          <pc:sldMk cId="2136913544" sldId="458"/>
        </pc:sldMkLst>
        <pc:spChg chg="mod">
          <ac:chgData name="Robin Maenhaut" userId="e7238a3e-d575-4783-a2b1-c00d57cf63af" providerId="ADAL" clId="{DA78BEA4-87D8-4DE7-9525-4D8DB0A476F5}" dt="2019-06-17T11:32:15.153" v="3713" actId="20577"/>
          <ac:spMkLst>
            <pc:docMk/>
            <pc:sldMk cId="2136913544" sldId="458"/>
            <ac:spMk id="3" creationId="{E9B2D316-BC8C-4C81-9C70-7D91152E71C5}"/>
          </ac:spMkLst>
        </pc:spChg>
        <pc:picChg chg="add mod">
          <ac:chgData name="Robin Maenhaut" userId="e7238a3e-d575-4783-a2b1-c00d57cf63af" providerId="ADAL" clId="{DA78BEA4-87D8-4DE7-9525-4D8DB0A476F5}" dt="2019-06-17T11:49:21.376" v="3805" actId="1076"/>
          <ac:picMkLst>
            <pc:docMk/>
            <pc:sldMk cId="2136913544" sldId="458"/>
            <ac:picMk id="5" creationId="{45356953-AC37-46BC-AC79-D9C7A2F1796E}"/>
          </ac:picMkLst>
        </pc:picChg>
      </pc:sldChg>
      <pc:sldChg chg="modSp add">
        <pc:chgData name="Robin Maenhaut" userId="e7238a3e-d575-4783-a2b1-c00d57cf63af" providerId="ADAL" clId="{DA78BEA4-87D8-4DE7-9525-4D8DB0A476F5}" dt="2019-06-17T11:36:30.125" v="3797" actId="790"/>
        <pc:sldMkLst>
          <pc:docMk/>
          <pc:sldMk cId="2052137673" sldId="459"/>
        </pc:sldMkLst>
        <pc:spChg chg="mod">
          <ac:chgData name="Robin Maenhaut" userId="e7238a3e-d575-4783-a2b1-c00d57cf63af" providerId="ADAL" clId="{DA78BEA4-87D8-4DE7-9525-4D8DB0A476F5}" dt="2019-06-17T11:36:30.125" v="3797" actId="790"/>
          <ac:spMkLst>
            <pc:docMk/>
            <pc:sldMk cId="2052137673" sldId="459"/>
            <ac:spMk id="3" creationId="{E9B2D316-BC8C-4C81-9C70-7D91152E71C5}"/>
          </ac:spMkLst>
        </pc:spChg>
        <pc:picChg chg="mod modCrop">
          <ac:chgData name="Robin Maenhaut" userId="e7238a3e-d575-4783-a2b1-c00d57cf63af" providerId="ADAL" clId="{DA78BEA4-87D8-4DE7-9525-4D8DB0A476F5}" dt="2019-06-17T11:35:49.563" v="3717" actId="1076"/>
          <ac:picMkLst>
            <pc:docMk/>
            <pc:sldMk cId="2052137673" sldId="459"/>
            <ac:picMk id="4" creationId="{9A6C028C-DE5D-4E84-9EC3-E21A3053890D}"/>
          </ac:picMkLst>
        </pc:picChg>
        <pc:picChg chg="mod modCrop">
          <ac:chgData name="Robin Maenhaut" userId="e7238a3e-d575-4783-a2b1-c00d57cf63af" providerId="ADAL" clId="{DA78BEA4-87D8-4DE7-9525-4D8DB0A476F5}" dt="2019-06-17T11:36:08.316" v="3721" actId="1035"/>
          <ac:picMkLst>
            <pc:docMk/>
            <pc:sldMk cId="2052137673" sldId="459"/>
            <ac:picMk id="5" creationId="{6D4A92F1-C54A-42C0-9088-75507AA5B1D6}"/>
          </ac:picMkLst>
        </pc:picChg>
      </pc:sldChg>
      <pc:sldChg chg="addSp delSp modSp add">
        <pc:chgData name="Robin Maenhaut" userId="e7238a3e-d575-4783-a2b1-c00d57cf63af" providerId="ADAL" clId="{DA78BEA4-87D8-4DE7-9525-4D8DB0A476F5}" dt="2019-06-17T11:52:27.917" v="3855" actId="14100"/>
        <pc:sldMkLst>
          <pc:docMk/>
          <pc:sldMk cId="1140385070" sldId="460"/>
        </pc:sldMkLst>
        <pc:spChg chg="mod">
          <ac:chgData name="Robin Maenhaut" userId="e7238a3e-d575-4783-a2b1-c00d57cf63af" providerId="ADAL" clId="{DA78BEA4-87D8-4DE7-9525-4D8DB0A476F5}" dt="2019-06-17T11:45:45.580" v="3802" actId="20577"/>
          <ac:spMkLst>
            <pc:docMk/>
            <pc:sldMk cId="1140385070" sldId="460"/>
            <ac:spMk id="2" creationId="{B0604838-D78A-457D-89BB-D76F3E0F681C}"/>
          </ac:spMkLst>
        </pc:spChg>
        <pc:spChg chg="del">
          <ac:chgData name="Robin Maenhaut" userId="e7238a3e-d575-4783-a2b1-c00d57cf63af" providerId="ADAL" clId="{DA78BEA4-87D8-4DE7-9525-4D8DB0A476F5}" dt="2019-06-17T11:45:48.979" v="3803" actId="478"/>
          <ac:spMkLst>
            <pc:docMk/>
            <pc:sldMk cId="1140385070" sldId="460"/>
            <ac:spMk id="3" creationId="{E9B2D316-BC8C-4C81-9C70-7D91152E71C5}"/>
          </ac:spMkLst>
        </pc:spChg>
        <pc:spChg chg="add del mod">
          <ac:chgData name="Robin Maenhaut" userId="e7238a3e-d575-4783-a2b1-c00d57cf63af" providerId="ADAL" clId="{DA78BEA4-87D8-4DE7-9525-4D8DB0A476F5}" dt="2019-06-17T11:50:04.007" v="3808"/>
          <ac:spMkLst>
            <pc:docMk/>
            <pc:sldMk cId="1140385070" sldId="460"/>
            <ac:spMk id="7" creationId="{5DCACFB6-A29F-4F60-B73E-32EE1F169B44}"/>
          </ac:spMkLst>
        </pc:spChg>
        <pc:spChg chg="add del mod">
          <ac:chgData name="Robin Maenhaut" userId="e7238a3e-d575-4783-a2b1-c00d57cf63af" providerId="ADAL" clId="{DA78BEA4-87D8-4DE7-9525-4D8DB0A476F5}" dt="2019-06-17T11:51:09.556" v="3815"/>
          <ac:spMkLst>
            <pc:docMk/>
            <pc:sldMk cId="1140385070" sldId="460"/>
            <ac:spMk id="11" creationId="{7743D732-F7A7-491E-86A5-8E1F666D289A}"/>
          </ac:spMkLst>
        </pc:spChg>
        <pc:spChg chg="add mod">
          <ac:chgData name="Robin Maenhaut" userId="e7238a3e-d575-4783-a2b1-c00d57cf63af" providerId="ADAL" clId="{DA78BEA4-87D8-4DE7-9525-4D8DB0A476F5}" dt="2019-06-17T11:51:57.846" v="3830" actId="1076"/>
          <ac:spMkLst>
            <pc:docMk/>
            <pc:sldMk cId="1140385070" sldId="460"/>
            <ac:spMk id="13" creationId="{5D7025E5-258A-4FF4-87F7-F1B610E86F9C}"/>
          </ac:spMkLst>
        </pc:spChg>
        <pc:spChg chg="add mod">
          <ac:chgData name="Robin Maenhaut" userId="e7238a3e-d575-4783-a2b1-c00d57cf63af" providerId="ADAL" clId="{DA78BEA4-87D8-4DE7-9525-4D8DB0A476F5}" dt="2019-06-17T11:52:27.917" v="3855" actId="14100"/>
          <ac:spMkLst>
            <pc:docMk/>
            <pc:sldMk cId="1140385070" sldId="460"/>
            <ac:spMk id="14" creationId="{57DD931B-8124-4A3A-9641-B5D015C0A0C1}"/>
          </ac:spMkLst>
        </pc:spChg>
        <pc:picChg chg="del">
          <ac:chgData name="Robin Maenhaut" userId="e7238a3e-d575-4783-a2b1-c00d57cf63af" providerId="ADAL" clId="{DA78BEA4-87D8-4DE7-9525-4D8DB0A476F5}" dt="2019-06-17T11:51:11.378" v="3816" actId="478"/>
          <ac:picMkLst>
            <pc:docMk/>
            <pc:sldMk cId="1140385070" sldId="460"/>
            <ac:picMk id="4" creationId="{9A6C028C-DE5D-4E84-9EC3-E21A3053890D}"/>
          </ac:picMkLst>
        </pc:picChg>
        <pc:picChg chg="del">
          <ac:chgData name="Robin Maenhaut" userId="e7238a3e-d575-4783-a2b1-c00d57cf63af" providerId="ADAL" clId="{DA78BEA4-87D8-4DE7-9525-4D8DB0A476F5}" dt="2019-06-17T11:51:13.112" v="3817" actId="478"/>
          <ac:picMkLst>
            <pc:docMk/>
            <pc:sldMk cId="1140385070" sldId="460"/>
            <ac:picMk id="5" creationId="{6D4A92F1-C54A-42C0-9088-75507AA5B1D6}"/>
          </ac:picMkLst>
        </pc:picChg>
        <pc:picChg chg="add mod">
          <ac:chgData name="Robin Maenhaut" userId="e7238a3e-d575-4783-a2b1-c00d57cf63af" providerId="ADAL" clId="{DA78BEA4-87D8-4DE7-9525-4D8DB0A476F5}" dt="2019-06-17T11:51:22.022" v="3819" actId="1076"/>
          <ac:picMkLst>
            <pc:docMk/>
            <pc:sldMk cId="1140385070" sldId="460"/>
            <ac:picMk id="8" creationId="{06038844-2E76-47A2-9F2C-D52FA2A46838}"/>
          </ac:picMkLst>
        </pc:picChg>
        <pc:picChg chg="add del mod modCrop">
          <ac:chgData name="Robin Maenhaut" userId="e7238a3e-d575-4783-a2b1-c00d57cf63af" providerId="ADAL" clId="{DA78BEA4-87D8-4DE7-9525-4D8DB0A476F5}" dt="2019-06-17T11:51:06.654" v="3814" actId="478"/>
          <ac:picMkLst>
            <pc:docMk/>
            <pc:sldMk cId="1140385070" sldId="460"/>
            <ac:picMk id="9" creationId="{2C191213-76EE-41D9-A7DE-855AC3E2A277}"/>
          </ac:picMkLst>
        </pc:picChg>
        <pc:picChg chg="add mod">
          <ac:chgData name="Robin Maenhaut" userId="e7238a3e-d575-4783-a2b1-c00d57cf63af" providerId="ADAL" clId="{DA78BEA4-87D8-4DE7-9525-4D8DB0A476F5}" dt="2019-06-17T11:51:16.318" v="3818" actId="1076"/>
          <ac:picMkLst>
            <pc:docMk/>
            <pc:sldMk cId="1140385070" sldId="460"/>
            <ac:picMk id="12" creationId="{FD684743-B9F0-492B-855C-96C0D4040D7B}"/>
          </ac:picMkLst>
        </pc:picChg>
      </pc:sldChg>
      <pc:sldChg chg="addSp delSp modSp add">
        <pc:chgData name="Robin Maenhaut" userId="e7238a3e-d575-4783-a2b1-c00d57cf63af" providerId="ADAL" clId="{DA78BEA4-87D8-4DE7-9525-4D8DB0A476F5}" dt="2019-06-17T11:54:23.182" v="3874" actId="478"/>
        <pc:sldMkLst>
          <pc:docMk/>
          <pc:sldMk cId="2036153376" sldId="461"/>
        </pc:sldMkLst>
        <pc:spChg chg="mod">
          <ac:chgData name="Robin Maenhaut" userId="e7238a3e-d575-4783-a2b1-c00d57cf63af" providerId="ADAL" clId="{DA78BEA4-87D8-4DE7-9525-4D8DB0A476F5}" dt="2019-06-17T11:53:35.262" v="3866" actId="20577"/>
          <ac:spMkLst>
            <pc:docMk/>
            <pc:sldMk cId="2036153376" sldId="461"/>
            <ac:spMk id="2" creationId="{B0604838-D78A-457D-89BB-D76F3E0F681C}"/>
          </ac:spMkLst>
        </pc:spChg>
        <pc:spChg chg="add del mod">
          <ac:chgData name="Robin Maenhaut" userId="e7238a3e-d575-4783-a2b1-c00d57cf63af" providerId="ADAL" clId="{DA78BEA4-87D8-4DE7-9525-4D8DB0A476F5}" dt="2019-06-17T11:54:19.079" v="3871"/>
          <ac:spMkLst>
            <pc:docMk/>
            <pc:sldMk cId="2036153376" sldId="461"/>
            <ac:spMk id="4" creationId="{27650B5B-45AF-420C-B833-246523C811B5}"/>
          </ac:spMkLst>
        </pc:spChg>
        <pc:spChg chg="del">
          <ac:chgData name="Robin Maenhaut" userId="e7238a3e-d575-4783-a2b1-c00d57cf63af" providerId="ADAL" clId="{DA78BEA4-87D8-4DE7-9525-4D8DB0A476F5}" dt="2019-06-17T11:54:20.983" v="3872" actId="478"/>
          <ac:spMkLst>
            <pc:docMk/>
            <pc:sldMk cId="2036153376" sldId="461"/>
            <ac:spMk id="13" creationId="{5D7025E5-258A-4FF4-87F7-F1B610E86F9C}"/>
          </ac:spMkLst>
        </pc:spChg>
        <pc:spChg chg="del">
          <ac:chgData name="Robin Maenhaut" userId="e7238a3e-d575-4783-a2b1-c00d57cf63af" providerId="ADAL" clId="{DA78BEA4-87D8-4DE7-9525-4D8DB0A476F5}" dt="2019-06-17T11:54:23.182" v="3874" actId="478"/>
          <ac:spMkLst>
            <pc:docMk/>
            <pc:sldMk cId="2036153376" sldId="461"/>
            <ac:spMk id="14" creationId="{57DD931B-8124-4A3A-9641-B5D015C0A0C1}"/>
          </ac:spMkLst>
        </pc:spChg>
        <pc:picChg chg="add del mod">
          <ac:chgData name="Robin Maenhaut" userId="e7238a3e-d575-4783-a2b1-c00d57cf63af" providerId="ADAL" clId="{DA78BEA4-87D8-4DE7-9525-4D8DB0A476F5}" dt="2019-06-17T11:54:17.862" v="3870"/>
          <ac:picMkLst>
            <pc:docMk/>
            <pc:sldMk cId="2036153376" sldId="461"/>
            <ac:picMk id="5" creationId="{038FBA96-1EFA-44E0-A354-E30D13C2BACC}"/>
          </ac:picMkLst>
        </pc:picChg>
        <pc:picChg chg="del">
          <ac:chgData name="Robin Maenhaut" userId="e7238a3e-d575-4783-a2b1-c00d57cf63af" providerId="ADAL" clId="{DA78BEA4-87D8-4DE7-9525-4D8DB0A476F5}" dt="2019-06-17T11:54:21.943" v="3873" actId="478"/>
          <ac:picMkLst>
            <pc:docMk/>
            <pc:sldMk cId="2036153376" sldId="461"/>
            <ac:picMk id="8" creationId="{06038844-2E76-47A2-9F2C-D52FA2A46838}"/>
          </ac:picMkLst>
        </pc:picChg>
        <pc:picChg chg="add mod">
          <ac:chgData name="Robin Maenhaut" userId="e7238a3e-d575-4783-a2b1-c00d57cf63af" providerId="ADAL" clId="{DA78BEA4-87D8-4DE7-9525-4D8DB0A476F5}" dt="2019-06-17T11:54:19.079" v="3871"/>
          <ac:picMkLst>
            <pc:docMk/>
            <pc:sldMk cId="2036153376" sldId="461"/>
            <ac:picMk id="10" creationId="{0D0D0BB3-5C67-4C13-8704-B822E7B5AD52}"/>
          </ac:picMkLst>
        </pc:picChg>
        <pc:picChg chg="del">
          <ac:chgData name="Robin Maenhaut" userId="e7238a3e-d575-4783-a2b1-c00d57cf63af" providerId="ADAL" clId="{DA78BEA4-87D8-4DE7-9525-4D8DB0A476F5}" dt="2019-06-17T11:54:07.330" v="3867" actId="478"/>
          <ac:picMkLst>
            <pc:docMk/>
            <pc:sldMk cId="2036153376" sldId="461"/>
            <ac:picMk id="12" creationId="{FD684743-B9F0-492B-855C-96C0D4040D7B}"/>
          </ac:picMkLst>
        </pc:picChg>
      </pc:sldChg>
      <pc:sldChg chg="addSp delSp modSp add ord">
        <pc:chgData name="Robin Maenhaut" userId="e7238a3e-d575-4783-a2b1-c00d57cf63af" providerId="ADAL" clId="{DA78BEA4-87D8-4DE7-9525-4D8DB0A476F5}" dt="2019-06-17T11:55:02.902" v="3882" actId="20577"/>
        <pc:sldMkLst>
          <pc:docMk/>
          <pc:sldMk cId="3083506325" sldId="462"/>
        </pc:sldMkLst>
        <pc:spChg chg="del">
          <ac:chgData name="Robin Maenhaut" userId="e7238a3e-d575-4783-a2b1-c00d57cf63af" providerId="ADAL" clId="{DA78BEA4-87D8-4DE7-9525-4D8DB0A476F5}" dt="2019-06-17T11:54:50.517" v="3877"/>
          <ac:spMkLst>
            <pc:docMk/>
            <pc:sldMk cId="3083506325" sldId="462"/>
            <ac:spMk id="2" creationId="{DD8C1879-C074-41AA-A17A-D8517FBFC733}"/>
          </ac:spMkLst>
        </pc:spChg>
        <pc:spChg chg="del">
          <ac:chgData name="Robin Maenhaut" userId="e7238a3e-d575-4783-a2b1-c00d57cf63af" providerId="ADAL" clId="{DA78BEA4-87D8-4DE7-9525-4D8DB0A476F5}" dt="2019-06-17T11:54:50.517" v="3877"/>
          <ac:spMkLst>
            <pc:docMk/>
            <pc:sldMk cId="3083506325" sldId="462"/>
            <ac:spMk id="3" creationId="{E823DCF8-3588-46A9-B6D5-FE8C9E239BFB}"/>
          </ac:spMkLst>
        </pc:spChg>
        <pc:spChg chg="add del mod">
          <ac:chgData name="Robin Maenhaut" userId="e7238a3e-d575-4783-a2b1-c00d57cf63af" providerId="ADAL" clId="{DA78BEA4-87D8-4DE7-9525-4D8DB0A476F5}" dt="2019-06-17T11:55:00.789" v="3878"/>
          <ac:spMkLst>
            <pc:docMk/>
            <pc:sldMk cId="3083506325" sldId="462"/>
            <ac:spMk id="4" creationId="{13B8C004-F324-42B9-A6F1-CDDC44BD781B}"/>
          </ac:spMkLst>
        </pc:spChg>
        <pc:spChg chg="add del mod">
          <ac:chgData name="Robin Maenhaut" userId="e7238a3e-d575-4783-a2b1-c00d57cf63af" providerId="ADAL" clId="{DA78BEA4-87D8-4DE7-9525-4D8DB0A476F5}" dt="2019-06-17T11:55:00.789" v="3878"/>
          <ac:spMkLst>
            <pc:docMk/>
            <pc:sldMk cId="3083506325" sldId="462"/>
            <ac:spMk id="5" creationId="{2114329A-2DD7-41F5-B7BF-07F70811F8CE}"/>
          </ac:spMkLst>
        </pc:spChg>
        <pc:spChg chg="add mod">
          <ac:chgData name="Robin Maenhaut" userId="e7238a3e-d575-4783-a2b1-c00d57cf63af" providerId="ADAL" clId="{DA78BEA4-87D8-4DE7-9525-4D8DB0A476F5}" dt="2019-06-17T11:55:02.902" v="3882" actId="20577"/>
          <ac:spMkLst>
            <pc:docMk/>
            <pc:sldMk cId="3083506325" sldId="462"/>
            <ac:spMk id="6" creationId="{0A8A5DED-6413-4F3E-93AD-354062018C43}"/>
          </ac:spMkLst>
        </pc:spChg>
      </pc:sldChg>
      <pc:sldChg chg="addSp delSp modSp add">
        <pc:chgData name="Robin Maenhaut" userId="e7238a3e-d575-4783-a2b1-c00d57cf63af" providerId="ADAL" clId="{DA78BEA4-87D8-4DE7-9525-4D8DB0A476F5}" dt="2019-06-17T11:56:12.206" v="3899" actId="20577"/>
        <pc:sldMkLst>
          <pc:docMk/>
          <pc:sldMk cId="1052061853" sldId="463"/>
        </pc:sldMkLst>
        <pc:spChg chg="del">
          <ac:chgData name="Robin Maenhaut" userId="e7238a3e-d575-4783-a2b1-c00d57cf63af" providerId="ADAL" clId="{DA78BEA4-87D8-4DE7-9525-4D8DB0A476F5}" dt="2019-06-17T11:56:04.751" v="3886"/>
          <ac:spMkLst>
            <pc:docMk/>
            <pc:sldMk cId="1052061853" sldId="463"/>
            <ac:spMk id="2" creationId="{DE7C3C8C-7B14-4E2D-B29D-040FE2D4D365}"/>
          </ac:spMkLst>
        </pc:spChg>
        <pc:spChg chg="del">
          <ac:chgData name="Robin Maenhaut" userId="e7238a3e-d575-4783-a2b1-c00d57cf63af" providerId="ADAL" clId="{DA78BEA4-87D8-4DE7-9525-4D8DB0A476F5}" dt="2019-06-17T11:56:04.751" v="3886"/>
          <ac:spMkLst>
            <pc:docMk/>
            <pc:sldMk cId="1052061853" sldId="463"/>
            <ac:spMk id="3" creationId="{70D2A75A-D1CA-4057-AB20-01C87A44FE4F}"/>
          </ac:spMkLst>
        </pc:spChg>
        <pc:spChg chg="add mod">
          <ac:chgData name="Robin Maenhaut" userId="e7238a3e-d575-4783-a2b1-c00d57cf63af" providerId="ADAL" clId="{DA78BEA4-87D8-4DE7-9525-4D8DB0A476F5}" dt="2019-06-17T11:56:12.206" v="3899" actId="20577"/>
          <ac:spMkLst>
            <pc:docMk/>
            <pc:sldMk cId="1052061853" sldId="463"/>
            <ac:spMk id="4" creationId="{D9351369-1C2B-4340-B890-CC2BEB24E551}"/>
          </ac:spMkLst>
        </pc:spChg>
      </pc:sldChg>
      <pc:sldChg chg="addSp delSp modSp add">
        <pc:chgData name="Robin Maenhaut" userId="e7238a3e-d575-4783-a2b1-c00d57cf63af" providerId="ADAL" clId="{DA78BEA4-87D8-4DE7-9525-4D8DB0A476F5}" dt="2019-06-17T11:56:30.997" v="3923" actId="20577"/>
        <pc:sldMkLst>
          <pc:docMk/>
          <pc:sldMk cId="3971149674" sldId="464"/>
        </pc:sldMkLst>
        <pc:spChg chg="del">
          <ac:chgData name="Robin Maenhaut" userId="e7238a3e-d575-4783-a2b1-c00d57cf63af" providerId="ADAL" clId="{DA78BEA4-87D8-4DE7-9525-4D8DB0A476F5}" dt="2019-06-17T11:56:22.295" v="3901"/>
          <ac:spMkLst>
            <pc:docMk/>
            <pc:sldMk cId="3971149674" sldId="464"/>
            <ac:spMk id="2" creationId="{EE6C9DF3-F741-496A-8F77-DBC08A5B00A7}"/>
          </ac:spMkLst>
        </pc:spChg>
        <pc:spChg chg="del">
          <ac:chgData name="Robin Maenhaut" userId="e7238a3e-d575-4783-a2b1-c00d57cf63af" providerId="ADAL" clId="{DA78BEA4-87D8-4DE7-9525-4D8DB0A476F5}" dt="2019-06-17T11:56:22.295" v="3901"/>
          <ac:spMkLst>
            <pc:docMk/>
            <pc:sldMk cId="3971149674" sldId="464"/>
            <ac:spMk id="3" creationId="{91F6A080-BAD9-4643-8D59-5811B84F459B}"/>
          </ac:spMkLst>
        </pc:spChg>
        <pc:spChg chg="add mod">
          <ac:chgData name="Robin Maenhaut" userId="e7238a3e-d575-4783-a2b1-c00d57cf63af" providerId="ADAL" clId="{DA78BEA4-87D8-4DE7-9525-4D8DB0A476F5}" dt="2019-06-17T11:56:30.997" v="3923" actId="20577"/>
          <ac:spMkLst>
            <pc:docMk/>
            <pc:sldMk cId="3971149674" sldId="464"/>
            <ac:spMk id="4" creationId="{157456A5-DAF9-4EA7-BC99-CF9BF177821B}"/>
          </ac:spMkLst>
        </pc:spChg>
      </pc:sldChg>
      <pc:sldChg chg="addSp delSp modSp add">
        <pc:chgData name="Robin Maenhaut" userId="e7238a3e-d575-4783-a2b1-c00d57cf63af" providerId="ADAL" clId="{DA78BEA4-87D8-4DE7-9525-4D8DB0A476F5}" dt="2019-06-17T12:06:14.984" v="4489" actId="20577"/>
        <pc:sldMkLst>
          <pc:docMk/>
          <pc:sldMk cId="2455133259" sldId="465"/>
        </pc:sldMkLst>
        <pc:spChg chg="del">
          <ac:chgData name="Robin Maenhaut" userId="e7238a3e-d575-4783-a2b1-c00d57cf63af" providerId="ADAL" clId="{DA78BEA4-87D8-4DE7-9525-4D8DB0A476F5}" dt="2019-06-17T11:57:01.297" v="3925"/>
          <ac:spMkLst>
            <pc:docMk/>
            <pc:sldMk cId="2455133259" sldId="465"/>
            <ac:spMk id="2" creationId="{1AFA6A8A-1518-443C-9910-9F32B5CD8BF5}"/>
          </ac:spMkLst>
        </pc:spChg>
        <pc:spChg chg="add del mod">
          <ac:chgData name="Robin Maenhaut" userId="e7238a3e-d575-4783-a2b1-c00d57cf63af" providerId="ADAL" clId="{DA78BEA4-87D8-4DE7-9525-4D8DB0A476F5}" dt="2019-06-17T11:57:07.179" v="3926"/>
          <ac:spMkLst>
            <pc:docMk/>
            <pc:sldMk cId="2455133259" sldId="465"/>
            <ac:spMk id="3" creationId="{CEE986D4-60D2-4093-98C9-3453D3FF7292}"/>
          </ac:spMkLst>
        </pc:spChg>
        <pc:spChg chg="add del mod">
          <ac:chgData name="Robin Maenhaut" userId="e7238a3e-d575-4783-a2b1-c00d57cf63af" providerId="ADAL" clId="{DA78BEA4-87D8-4DE7-9525-4D8DB0A476F5}" dt="2019-06-17T11:57:07.179" v="3926"/>
          <ac:spMkLst>
            <pc:docMk/>
            <pc:sldMk cId="2455133259" sldId="465"/>
            <ac:spMk id="4" creationId="{19F64B00-58E5-4BA7-931D-C23A9350853E}"/>
          </ac:spMkLst>
        </pc:spChg>
        <pc:spChg chg="add del mod">
          <ac:chgData name="Robin Maenhaut" userId="e7238a3e-d575-4783-a2b1-c00d57cf63af" providerId="ADAL" clId="{DA78BEA4-87D8-4DE7-9525-4D8DB0A476F5}" dt="2019-06-17T11:58:40.752" v="3966"/>
          <ac:spMkLst>
            <pc:docMk/>
            <pc:sldMk cId="2455133259" sldId="465"/>
            <ac:spMk id="5" creationId="{4BE7923A-3DA6-4295-8896-B0347B734895}"/>
          </ac:spMkLst>
        </pc:spChg>
        <pc:spChg chg="add del mod">
          <ac:chgData name="Robin Maenhaut" userId="e7238a3e-d575-4783-a2b1-c00d57cf63af" providerId="ADAL" clId="{DA78BEA4-87D8-4DE7-9525-4D8DB0A476F5}" dt="2019-06-17T11:58:40.752" v="3966"/>
          <ac:spMkLst>
            <pc:docMk/>
            <pc:sldMk cId="2455133259" sldId="465"/>
            <ac:spMk id="6" creationId="{4DB32A1B-2E9E-4BC1-8A1F-D06C2C12803B}"/>
          </ac:spMkLst>
        </pc:spChg>
        <pc:spChg chg="add mod">
          <ac:chgData name="Robin Maenhaut" userId="e7238a3e-d575-4783-a2b1-c00d57cf63af" providerId="ADAL" clId="{DA78BEA4-87D8-4DE7-9525-4D8DB0A476F5}" dt="2019-06-17T11:58:52.747" v="3980" actId="20577"/>
          <ac:spMkLst>
            <pc:docMk/>
            <pc:sldMk cId="2455133259" sldId="465"/>
            <ac:spMk id="7" creationId="{21096434-8E96-4CD3-8E1A-CBE5362F61AE}"/>
          </ac:spMkLst>
        </pc:spChg>
        <pc:spChg chg="add mod">
          <ac:chgData name="Robin Maenhaut" userId="e7238a3e-d575-4783-a2b1-c00d57cf63af" providerId="ADAL" clId="{DA78BEA4-87D8-4DE7-9525-4D8DB0A476F5}" dt="2019-06-17T12:06:14.984" v="4489" actId="20577"/>
          <ac:spMkLst>
            <pc:docMk/>
            <pc:sldMk cId="2455133259" sldId="465"/>
            <ac:spMk id="8" creationId="{057C30D7-F422-4AF2-92EB-552A17E9A052}"/>
          </ac:spMkLst>
        </pc:spChg>
        <pc:spChg chg="add mod">
          <ac:chgData name="Robin Maenhaut" userId="e7238a3e-d575-4783-a2b1-c00d57cf63af" providerId="ADAL" clId="{DA78BEA4-87D8-4DE7-9525-4D8DB0A476F5}" dt="2019-06-17T12:03:04.151" v="4075" actId="1076"/>
          <ac:spMkLst>
            <pc:docMk/>
            <pc:sldMk cId="2455133259" sldId="465"/>
            <ac:spMk id="11" creationId="{83AB70FB-3899-4C12-8F30-8E95EA30D70C}"/>
          </ac:spMkLst>
        </pc:spChg>
        <pc:spChg chg="add mod">
          <ac:chgData name="Robin Maenhaut" userId="e7238a3e-d575-4783-a2b1-c00d57cf63af" providerId="ADAL" clId="{DA78BEA4-87D8-4DE7-9525-4D8DB0A476F5}" dt="2019-06-17T12:02:58.335" v="4074" actId="1076"/>
          <ac:spMkLst>
            <pc:docMk/>
            <pc:sldMk cId="2455133259" sldId="465"/>
            <ac:spMk id="12" creationId="{DA2D1279-9582-443C-8D5D-96B675D69CE4}"/>
          </ac:spMkLst>
        </pc:spChg>
        <pc:picChg chg="add mod">
          <ac:chgData name="Robin Maenhaut" userId="e7238a3e-d575-4783-a2b1-c00d57cf63af" providerId="ADAL" clId="{DA78BEA4-87D8-4DE7-9525-4D8DB0A476F5}" dt="2019-06-17T12:02:27.055" v="4068" actId="1076"/>
          <ac:picMkLst>
            <pc:docMk/>
            <pc:sldMk cId="2455133259" sldId="465"/>
            <ac:picMk id="9" creationId="{567E479E-719A-4C01-B742-3DF45616749C}"/>
          </ac:picMkLst>
        </pc:picChg>
        <pc:picChg chg="add mod">
          <ac:chgData name="Robin Maenhaut" userId="e7238a3e-d575-4783-a2b1-c00d57cf63af" providerId="ADAL" clId="{DA78BEA4-87D8-4DE7-9525-4D8DB0A476F5}" dt="2019-06-17T12:02:53.202" v="4073" actId="1076"/>
          <ac:picMkLst>
            <pc:docMk/>
            <pc:sldMk cId="2455133259" sldId="465"/>
            <ac:picMk id="10" creationId="{1EC8DA38-F1ED-4C08-B17D-6AC854BE9541}"/>
          </ac:picMkLst>
        </pc:picChg>
      </pc:sldChg>
      <pc:sldChg chg="addSp delSp modSp add ord">
        <pc:chgData name="Robin Maenhaut" userId="e7238a3e-d575-4783-a2b1-c00d57cf63af" providerId="ADAL" clId="{DA78BEA4-87D8-4DE7-9525-4D8DB0A476F5}" dt="2019-06-17T11:57:28.469" v="3932" actId="20577"/>
        <pc:sldMkLst>
          <pc:docMk/>
          <pc:sldMk cId="2549459919" sldId="466"/>
        </pc:sldMkLst>
        <pc:spChg chg="del">
          <ac:chgData name="Robin Maenhaut" userId="e7238a3e-d575-4783-a2b1-c00d57cf63af" providerId="ADAL" clId="{DA78BEA4-87D8-4DE7-9525-4D8DB0A476F5}" dt="2019-06-17T11:57:26.328" v="3929"/>
          <ac:spMkLst>
            <pc:docMk/>
            <pc:sldMk cId="2549459919" sldId="466"/>
            <ac:spMk id="2" creationId="{F5B997B4-51D0-427B-AFAB-32E431A3E518}"/>
          </ac:spMkLst>
        </pc:spChg>
        <pc:spChg chg="del">
          <ac:chgData name="Robin Maenhaut" userId="e7238a3e-d575-4783-a2b1-c00d57cf63af" providerId="ADAL" clId="{DA78BEA4-87D8-4DE7-9525-4D8DB0A476F5}" dt="2019-06-17T11:57:26.328" v="3929"/>
          <ac:spMkLst>
            <pc:docMk/>
            <pc:sldMk cId="2549459919" sldId="466"/>
            <ac:spMk id="3" creationId="{11F42726-5382-47EF-A80C-391A464A3538}"/>
          </ac:spMkLst>
        </pc:spChg>
        <pc:spChg chg="add mod">
          <ac:chgData name="Robin Maenhaut" userId="e7238a3e-d575-4783-a2b1-c00d57cf63af" providerId="ADAL" clId="{DA78BEA4-87D8-4DE7-9525-4D8DB0A476F5}" dt="2019-06-17T11:57:28.469" v="3932" actId="20577"/>
          <ac:spMkLst>
            <pc:docMk/>
            <pc:sldMk cId="2549459919" sldId="466"/>
            <ac:spMk id="4" creationId="{8B1A483A-9AE0-4D81-9F26-C3B68044DEC4}"/>
          </ac:spMkLst>
        </pc:spChg>
      </pc:sldChg>
      <pc:sldChg chg="addSp delSp modSp add ord">
        <pc:chgData name="Robin Maenhaut" userId="e7238a3e-d575-4783-a2b1-c00d57cf63af" providerId="ADAL" clId="{DA78BEA4-87D8-4DE7-9525-4D8DB0A476F5}" dt="2019-06-17T11:57:48.837" v="3945" actId="20577"/>
        <pc:sldMkLst>
          <pc:docMk/>
          <pc:sldMk cId="2944471532" sldId="467"/>
        </pc:sldMkLst>
        <pc:spChg chg="del">
          <ac:chgData name="Robin Maenhaut" userId="e7238a3e-d575-4783-a2b1-c00d57cf63af" providerId="ADAL" clId="{DA78BEA4-87D8-4DE7-9525-4D8DB0A476F5}" dt="2019-06-17T11:57:45.916" v="3935"/>
          <ac:spMkLst>
            <pc:docMk/>
            <pc:sldMk cId="2944471532" sldId="467"/>
            <ac:spMk id="2" creationId="{EDE1551A-4635-423D-9D51-29F6DAF99F56}"/>
          </ac:spMkLst>
        </pc:spChg>
        <pc:spChg chg="add mod">
          <ac:chgData name="Robin Maenhaut" userId="e7238a3e-d575-4783-a2b1-c00d57cf63af" providerId="ADAL" clId="{DA78BEA4-87D8-4DE7-9525-4D8DB0A476F5}" dt="2019-06-17T11:57:48.837" v="3945" actId="20577"/>
          <ac:spMkLst>
            <pc:docMk/>
            <pc:sldMk cId="2944471532" sldId="467"/>
            <ac:spMk id="3" creationId="{B513E72A-7619-49C6-AD4F-9FCB53A257CC}"/>
          </ac:spMkLst>
        </pc:spChg>
      </pc:sldChg>
      <pc:sldChg chg="addSp delSp modSp add ord">
        <pc:chgData name="Robin Maenhaut" userId="e7238a3e-d575-4783-a2b1-c00d57cf63af" providerId="ADAL" clId="{DA78BEA4-87D8-4DE7-9525-4D8DB0A476F5}" dt="2019-06-17T11:58:05.164" v="3959" actId="20577"/>
        <pc:sldMkLst>
          <pc:docMk/>
          <pc:sldMk cId="1614732924" sldId="468"/>
        </pc:sldMkLst>
        <pc:spChg chg="del">
          <ac:chgData name="Robin Maenhaut" userId="e7238a3e-d575-4783-a2b1-c00d57cf63af" providerId="ADAL" clId="{DA78BEA4-87D8-4DE7-9525-4D8DB0A476F5}" dt="2019-06-17T11:58:00.473" v="3949"/>
          <ac:spMkLst>
            <pc:docMk/>
            <pc:sldMk cId="1614732924" sldId="468"/>
            <ac:spMk id="2" creationId="{2154D052-54A6-40A5-9116-B0F03EE44118}"/>
          </ac:spMkLst>
        </pc:spChg>
        <pc:spChg chg="del">
          <ac:chgData name="Robin Maenhaut" userId="e7238a3e-d575-4783-a2b1-c00d57cf63af" providerId="ADAL" clId="{DA78BEA4-87D8-4DE7-9525-4D8DB0A476F5}" dt="2019-06-17T11:58:00.473" v="3949"/>
          <ac:spMkLst>
            <pc:docMk/>
            <pc:sldMk cId="1614732924" sldId="468"/>
            <ac:spMk id="3" creationId="{F7B2B54E-F665-4634-B529-2917650CC732}"/>
          </ac:spMkLst>
        </pc:spChg>
        <pc:spChg chg="add mod">
          <ac:chgData name="Robin Maenhaut" userId="e7238a3e-d575-4783-a2b1-c00d57cf63af" providerId="ADAL" clId="{DA78BEA4-87D8-4DE7-9525-4D8DB0A476F5}" dt="2019-06-17T11:58:05.164" v="3959" actId="20577"/>
          <ac:spMkLst>
            <pc:docMk/>
            <pc:sldMk cId="1614732924" sldId="468"/>
            <ac:spMk id="4" creationId="{70F6A446-0628-4A90-85F8-51A5537F2855}"/>
          </ac:spMkLst>
        </pc:spChg>
      </pc:sldChg>
      <pc:sldChg chg="delSp modSp add ord">
        <pc:chgData name="Robin Maenhaut" userId="e7238a3e-d575-4783-a2b1-c00d57cf63af" providerId="ADAL" clId="{DA78BEA4-87D8-4DE7-9525-4D8DB0A476F5}" dt="2019-06-17T12:06:06.434" v="4486" actId="5793"/>
        <pc:sldMkLst>
          <pc:docMk/>
          <pc:sldMk cId="493344794" sldId="469"/>
        </pc:sldMkLst>
        <pc:spChg chg="mod">
          <ac:chgData name="Robin Maenhaut" userId="e7238a3e-d575-4783-a2b1-c00d57cf63af" providerId="ADAL" clId="{DA78BEA4-87D8-4DE7-9525-4D8DB0A476F5}" dt="2019-06-17T12:03:30.617" v="4096" actId="20577"/>
          <ac:spMkLst>
            <pc:docMk/>
            <pc:sldMk cId="493344794" sldId="469"/>
            <ac:spMk id="7" creationId="{21096434-8E96-4CD3-8E1A-CBE5362F61AE}"/>
          </ac:spMkLst>
        </pc:spChg>
        <pc:spChg chg="mod">
          <ac:chgData name="Robin Maenhaut" userId="e7238a3e-d575-4783-a2b1-c00d57cf63af" providerId="ADAL" clId="{DA78BEA4-87D8-4DE7-9525-4D8DB0A476F5}" dt="2019-06-17T12:06:06.434" v="4486" actId="5793"/>
          <ac:spMkLst>
            <pc:docMk/>
            <pc:sldMk cId="493344794" sldId="469"/>
            <ac:spMk id="8" creationId="{057C30D7-F422-4AF2-92EB-552A17E9A052}"/>
          </ac:spMkLst>
        </pc:spChg>
        <pc:spChg chg="del">
          <ac:chgData name="Robin Maenhaut" userId="e7238a3e-d575-4783-a2b1-c00d57cf63af" providerId="ADAL" clId="{DA78BEA4-87D8-4DE7-9525-4D8DB0A476F5}" dt="2019-06-17T12:03:34.891" v="4098" actId="478"/>
          <ac:spMkLst>
            <pc:docMk/>
            <pc:sldMk cId="493344794" sldId="469"/>
            <ac:spMk id="11" creationId="{83AB70FB-3899-4C12-8F30-8E95EA30D70C}"/>
          </ac:spMkLst>
        </pc:spChg>
        <pc:spChg chg="del mod">
          <ac:chgData name="Robin Maenhaut" userId="e7238a3e-d575-4783-a2b1-c00d57cf63af" providerId="ADAL" clId="{DA78BEA4-87D8-4DE7-9525-4D8DB0A476F5}" dt="2019-06-17T12:03:38.272" v="4101" actId="478"/>
          <ac:spMkLst>
            <pc:docMk/>
            <pc:sldMk cId="493344794" sldId="469"/>
            <ac:spMk id="12" creationId="{DA2D1279-9582-443C-8D5D-96B675D69CE4}"/>
          </ac:spMkLst>
        </pc:spChg>
        <pc:picChg chg="del">
          <ac:chgData name="Robin Maenhaut" userId="e7238a3e-d575-4783-a2b1-c00d57cf63af" providerId="ADAL" clId="{DA78BEA4-87D8-4DE7-9525-4D8DB0A476F5}" dt="2019-06-17T12:03:36.272" v="4099" actId="478"/>
          <ac:picMkLst>
            <pc:docMk/>
            <pc:sldMk cId="493344794" sldId="469"/>
            <ac:picMk id="9" creationId="{567E479E-719A-4C01-B742-3DF45616749C}"/>
          </ac:picMkLst>
        </pc:picChg>
        <pc:picChg chg="del">
          <ac:chgData name="Robin Maenhaut" userId="e7238a3e-d575-4783-a2b1-c00d57cf63af" providerId="ADAL" clId="{DA78BEA4-87D8-4DE7-9525-4D8DB0A476F5}" dt="2019-06-17T12:03:33.105" v="4097" actId="478"/>
          <ac:picMkLst>
            <pc:docMk/>
            <pc:sldMk cId="493344794" sldId="469"/>
            <ac:picMk id="10" creationId="{1EC8DA38-F1ED-4C08-B17D-6AC854BE9541}"/>
          </ac:picMkLst>
        </pc:picChg>
      </pc:sldChg>
      <pc:sldChg chg="addSp delSp modSp add">
        <pc:chgData name="Robin Maenhaut" userId="e7238a3e-d575-4783-a2b1-c00d57cf63af" providerId="ADAL" clId="{DA78BEA4-87D8-4DE7-9525-4D8DB0A476F5}" dt="2019-06-17T12:17:34.760" v="4779" actId="478"/>
        <pc:sldMkLst>
          <pc:docMk/>
          <pc:sldMk cId="2888403636" sldId="470"/>
        </pc:sldMkLst>
        <pc:spChg chg="mod">
          <ac:chgData name="Robin Maenhaut" userId="e7238a3e-d575-4783-a2b1-c00d57cf63af" providerId="ADAL" clId="{DA78BEA4-87D8-4DE7-9525-4D8DB0A476F5}" dt="2019-06-17T12:07:48.862" v="4528" actId="20577"/>
          <ac:spMkLst>
            <pc:docMk/>
            <pc:sldMk cId="2888403636" sldId="470"/>
            <ac:spMk id="7" creationId="{21096434-8E96-4CD3-8E1A-CBE5362F61AE}"/>
          </ac:spMkLst>
        </pc:spChg>
        <pc:spChg chg="mod">
          <ac:chgData name="Robin Maenhaut" userId="e7238a3e-d575-4783-a2b1-c00d57cf63af" providerId="ADAL" clId="{DA78BEA4-87D8-4DE7-9525-4D8DB0A476F5}" dt="2019-06-17T12:16:23.210" v="4777" actId="20577"/>
          <ac:spMkLst>
            <pc:docMk/>
            <pc:sldMk cId="2888403636" sldId="470"/>
            <ac:spMk id="8" creationId="{057C30D7-F422-4AF2-92EB-552A17E9A052}"/>
          </ac:spMkLst>
        </pc:spChg>
        <pc:spChg chg="mod">
          <ac:chgData name="Robin Maenhaut" userId="e7238a3e-d575-4783-a2b1-c00d57cf63af" providerId="ADAL" clId="{DA78BEA4-87D8-4DE7-9525-4D8DB0A476F5}" dt="2019-06-17T12:14:36.673" v="4636" actId="1036"/>
          <ac:spMkLst>
            <pc:docMk/>
            <pc:sldMk cId="2888403636" sldId="470"/>
            <ac:spMk id="11" creationId="{83AB70FB-3899-4C12-8F30-8E95EA30D70C}"/>
          </ac:spMkLst>
        </pc:spChg>
        <pc:spChg chg="mod">
          <ac:chgData name="Robin Maenhaut" userId="e7238a3e-d575-4783-a2b1-c00d57cf63af" providerId="ADAL" clId="{DA78BEA4-87D8-4DE7-9525-4D8DB0A476F5}" dt="2019-06-17T12:14:36.673" v="4636" actId="1036"/>
          <ac:spMkLst>
            <pc:docMk/>
            <pc:sldMk cId="2888403636" sldId="470"/>
            <ac:spMk id="12" creationId="{DA2D1279-9582-443C-8D5D-96B675D69CE4}"/>
          </ac:spMkLst>
        </pc:spChg>
        <pc:spChg chg="add mod">
          <ac:chgData name="Robin Maenhaut" userId="e7238a3e-d575-4783-a2b1-c00d57cf63af" providerId="ADAL" clId="{DA78BEA4-87D8-4DE7-9525-4D8DB0A476F5}" dt="2019-06-17T12:14:36.673" v="4636" actId="1036"/>
          <ac:spMkLst>
            <pc:docMk/>
            <pc:sldMk cId="2888403636" sldId="470"/>
            <ac:spMk id="13" creationId="{51156F8C-29DA-4EA5-89CC-D9CA6634AF6E}"/>
          </ac:spMkLst>
        </pc:spChg>
        <pc:picChg chg="add del mod">
          <ac:chgData name="Robin Maenhaut" userId="e7238a3e-d575-4783-a2b1-c00d57cf63af" providerId="ADAL" clId="{DA78BEA4-87D8-4DE7-9525-4D8DB0A476F5}" dt="2019-06-17T12:15:39.672" v="4730" actId="478"/>
          <ac:picMkLst>
            <pc:docMk/>
            <pc:sldMk cId="2888403636" sldId="470"/>
            <ac:picMk id="2" creationId="{B186310E-EB85-42EC-9E21-B7BC5847D1A9}"/>
          </ac:picMkLst>
        </pc:picChg>
        <pc:picChg chg="add mod">
          <ac:chgData name="Robin Maenhaut" userId="e7238a3e-d575-4783-a2b1-c00d57cf63af" providerId="ADAL" clId="{DA78BEA4-87D8-4DE7-9525-4D8DB0A476F5}" dt="2019-06-17T12:14:36.673" v="4636" actId="1036"/>
          <ac:picMkLst>
            <pc:docMk/>
            <pc:sldMk cId="2888403636" sldId="470"/>
            <ac:picMk id="3" creationId="{778AEF06-69A7-4844-BE02-D363A999AEE4}"/>
          </ac:picMkLst>
        </pc:picChg>
        <pc:picChg chg="add mod">
          <ac:chgData name="Robin Maenhaut" userId="e7238a3e-d575-4783-a2b1-c00d57cf63af" providerId="ADAL" clId="{DA78BEA4-87D8-4DE7-9525-4D8DB0A476F5}" dt="2019-06-17T12:14:36.673" v="4636" actId="1036"/>
          <ac:picMkLst>
            <pc:docMk/>
            <pc:sldMk cId="2888403636" sldId="470"/>
            <ac:picMk id="4" creationId="{AD711D31-610B-4D05-8876-2CD69A822135}"/>
          </ac:picMkLst>
        </pc:picChg>
        <pc:picChg chg="add mod">
          <ac:chgData name="Robin Maenhaut" userId="e7238a3e-d575-4783-a2b1-c00d57cf63af" providerId="ADAL" clId="{DA78BEA4-87D8-4DE7-9525-4D8DB0A476F5}" dt="2019-06-17T12:15:42.887" v="4732" actId="1076"/>
          <ac:picMkLst>
            <pc:docMk/>
            <pc:sldMk cId="2888403636" sldId="470"/>
            <ac:picMk id="5" creationId="{AD77B50F-BE17-4880-8023-4249BA7E0111}"/>
          </ac:picMkLst>
        </pc:picChg>
        <pc:picChg chg="add del">
          <ac:chgData name="Robin Maenhaut" userId="e7238a3e-d575-4783-a2b1-c00d57cf63af" providerId="ADAL" clId="{DA78BEA4-87D8-4DE7-9525-4D8DB0A476F5}" dt="2019-06-17T12:17:34.760" v="4779" actId="478"/>
          <ac:picMkLst>
            <pc:docMk/>
            <pc:sldMk cId="2888403636" sldId="470"/>
            <ac:picMk id="6" creationId="{E86B1ED4-65F3-4564-BF6D-3B80595C9944}"/>
          </ac:picMkLst>
        </pc:picChg>
        <pc:picChg chg="del">
          <ac:chgData name="Robin Maenhaut" userId="e7238a3e-d575-4783-a2b1-c00d57cf63af" providerId="ADAL" clId="{DA78BEA4-87D8-4DE7-9525-4D8DB0A476F5}" dt="2019-06-17T12:09:04.845" v="4530" actId="478"/>
          <ac:picMkLst>
            <pc:docMk/>
            <pc:sldMk cId="2888403636" sldId="470"/>
            <ac:picMk id="9" creationId="{567E479E-719A-4C01-B742-3DF45616749C}"/>
          </ac:picMkLst>
        </pc:picChg>
        <pc:picChg chg="del">
          <ac:chgData name="Robin Maenhaut" userId="e7238a3e-d575-4783-a2b1-c00d57cf63af" providerId="ADAL" clId="{DA78BEA4-87D8-4DE7-9525-4D8DB0A476F5}" dt="2019-06-17T12:09:04.174" v="4529" actId="478"/>
          <ac:picMkLst>
            <pc:docMk/>
            <pc:sldMk cId="2888403636" sldId="470"/>
            <ac:picMk id="10" creationId="{1EC8DA38-F1ED-4C08-B17D-6AC854BE9541}"/>
          </ac:picMkLst>
        </pc:picChg>
      </pc:sldChg>
      <pc:sldChg chg="addSp delSp modSp add">
        <pc:chgData name="Robin Maenhaut" userId="e7238a3e-d575-4783-a2b1-c00d57cf63af" providerId="ADAL" clId="{DA78BEA4-87D8-4DE7-9525-4D8DB0A476F5}" dt="2019-06-17T13:06:21.502" v="5998" actId="20577"/>
        <pc:sldMkLst>
          <pc:docMk/>
          <pc:sldMk cId="2643263345" sldId="471"/>
        </pc:sldMkLst>
        <pc:spChg chg="mod">
          <ac:chgData name="Robin Maenhaut" userId="e7238a3e-d575-4783-a2b1-c00d57cf63af" providerId="ADAL" clId="{DA78BEA4-87D8-4DE7-9525-4D8DB0A476F5}" dt="2019-06-17T13:06:21.502" v="5998" actId="20577"/>
          <ac:spMkLst>
            <pc:docMk/>
            <pc:sldMk cId="2643263345" sldId="471"/>
            <ac:spMk id="2" creationId="{8673D17A-60B6-4738-8112-3322D54523EE}"/>
          </ac:spMkLst>
        </pc:spChg>
        <pc:spChg chg="add del mod">
          <ac:chgData name="Robin Maenhaut" userId="e7238a3e-d575-4783-a2b1-c00d57cf63af" providerId="ADAL" clId="{DA78BEA4-87D8-4DE7-9525-4D8DB0A476F5}" dt="2019-06-17T12:26:59.745" v="4919" actId="20577"/>
          <ac:spMkLst>
            <pc:docMk/>
            <pc:sldMk cId="2643263345" sldId="471"/>
            <ac:spMk id="3" creationId="{DA630138-3393-4277-92F0-E97A57D0E163}"/>
          </ac:spMkLst>
        </pc:spChg>
        <pc:picChg chg="add del">
          <ac:chgData name="Robin Maenhaut" userId="e7238a3e-d575-4783-a2b1-c00d57cf63af" providerId="ADAL" clId="{DA78BEA4-87D8-4DE7-9525-4D8DB0A476F5}" dt="2019-06-17T12:25:33.913" v="4789"/>
          <ac:picMkLst>
            <pc:docMk/>
            <pc:sldMk cId="2643263345" sldId="471"/>
            <ac:picMk id="3074" creationId="{455CCE78-8992-487E-A84B-A710560D0880}"/>
          </ac:picMkLst>
        </pc:picChg>
        <pc:picChg chg="add mod">
          <ac:chgData name="Robin Maenhaut" userId="e7238a3e-d575-4783-a2b1-c00d57cf63af" providerId="ADAL" clId="{DA78BEA4-87D8-4DE7-9525-4D8DB0A476F5}" dt="2019-06-17T12:29:13.513" v="4981" actId="1035"/>
          <ac:picMkLst>
            <pc:docMk/>
            <pc:sldMk cId="2643263345" sldId="471"/>
            <ac:picMk id="3076" creationId="{FCE25586-30B8-4D91-ACE8-034A385B3ACE}"/>
          </ac:picMkLst>
        </pc:picChg>
      </pc:sldChg>
      <pc:sldChg chg="addSp modSp add">
        <pc:chgData name="Robin Maenhaut" userId="e7238a3e-d575-4783-a2b1-c00d57cf63af" providerId="ADAL" clId="{DA78BEA4-87D8-4DE7-9525-4D8DB0A476F5}" dt="2019-06-17T12:33:51.357" v="5233" actId="1076"/>
        <pc:sldMkLst>
          <pc:docMk/>
          <pc:sldMk cId="4071975573" sldId="472"/>
        </pc:sldMkLst>
        <pc:spChg chg="mod">
          <ac:chgData name="Robin Maenhaut" userId="e7238a3e-d575-4783-a2b1-c00d57cf63af" providerId="ADAL" clId="{DA78BEA4-87D8-4DE7-9525-4D8DB0A476F5}" dt="2019-06-17T12:28:43.801" v="4953" actId="20577"/>
          <ac:spMkLst>
            <pc:docMk/>
            <pc:sldMk cId="4071975573" sldId="472"/>
            <ac:spMk id="2" creationId="{CF419613-1AB9-4D6F-8016-4C6F536DFE4A}"/>
          </ac:spMkLst>
        </pc:spChg>
        <pc:spChg chg="mod">
          <ac:chgData name="Robin Maenhaut" userId="e7238a3e-d575-4783-a2b1-c00d57cf63af" providerId="ADAL" clId="{DA78BEA4-87D8-4DE7-9525-4D8DB0A476F5}" dt="2019-06-17T12:33:02.394" v="5225" actId="20577"/>
          <ac:spMkLst>
            <pc:docMk/>
            <pc:sldMk cId="4071975573" sldId="472"/>
            <ac:spMk id="3" creationId="{2F1957D7-97A3-4300-8B71-0F1D5C673D45}"/>
          </ac:spMkLst>
        </pc:spChg>
        <pc:spChg chg="add mod">
          <ac:chgData name="Robin Maenhaut" userId="e7238a3e-d575-4783-a2b1-c00d57cf63af" providerId="ADAL" clId="{DA78BEA4-87D8-4DE7-9525-4D8DB0A476F5}" dt="2019-06-17T12:33:46.077" v="5231" actId="1076"/>
          <ac:spMkLst>
            <pc:docMk/>
            <pc:sldMk cId="4071975573" sldId="472"/>
            <ac:spMk id="6" creationId="{004F7BCD-989F-41C1-B42C-1195CE44D144}"/>
          </ac:spMkLst>
        </pc:spChg>
        <pc:spChg chg="add mod">
          <ac:chgData name="Robin Maenhaut" userId="e7238a3e-d575-4783-a2b1-c00d57cf63af" providerId="ADAL" clId="{DA78BEA4-87D8-4DE7-9525-4D8DB0A476F5}" dt="2019-06-17T12:33:46.077" v="5231" actId="1076"/>
          <ac:spMkLst>
            <pc:docMk/>
            <pc:sldMk cId="4071975573" sldId="472"/>
            <ac:spMk id="7" creationId="{C29C9089-6CEE-441C-A3B4-FE9626BB241F}"/>
          </ac:spMkLst>
        </pc:spChg>
        <pc:picChg chg="add mod">
          <ac:chgData name="Robin Maenhaut" userId="e7238a3e-d575-4783-a2b1-c00d57cf63af" providerId="ADAL" clId="{DA78BEA4-87D8-4DE7-9525-4D8DB0A476F5}" dt="2019-06-17T12:33:48.598" v="5232" actId="1076"/>
          <ac:picMkLst>
            <pc:docMk/>
            <pc:sldMk cId="4071975573" sldId="472"/>
            <ac:picMk id="4" creationId="{F1A2A6B0-0BA0-484E-BE52-5AE20489D4C5}"/>
          </ac:picMkLst>
        </pc:picChg>
        <pc:picChg chg="add mod">
          <ac:chgData name="Robin Maenhaut" userId="e7238a3e-d575-4783-a2b1-c00d57cf63af" providerId="ADAL" clId="{DA78BEA4-87D8-4DE7-9525-4D8DB0A476F5}" dt="2019-06-17T12:33:51.357" v="5233" actId="1076"/>
          <ac:picMkLst>
            <pc:docMk/>
            <pc:sldMk cId="4071975573" sldId="472"/>
            <ac:picMk id="5" creationId="{4443A703-E54D-434E-A78A-215F7C3BDFA7}"/>
          </ac:picMkLst>
        </pc:picChg>
      </pc:sldChg>
      <pc:sldChg chg="addSp modSp add">
        <pc:chgData name="Robin Maenhaut" userId="e7238a3e-d575-4783-a2b1-c00d57cf63af" providerId="ADAL" clId="{DA78BEA4-87D8-4DE7-9525-4D8DB0A476F5}" dt="2019-06-17T12:40:30.408" v="5448" actId="1076"/>
        <pc:sldMkLst>
          <pc:docMk/>
          <pc:sldMk cId="2381173981" sldId="474"/>
        </pc:sldMkLst>
        <pc:spChg chg="mod">
          <ac:chgData name="Robin Maenhaut" userId="e7238a3e-d575-4783-a2b1-c00d57cf63af" providerId="ADAL" clId="{DA78BEA4-87D8-4DE7-9525-4D8DB0A476F5}" dt="2019-06-17T12:29:06.664" v="4974" actId="20577"/>
          <ac:spMkLst>
            <pc:docMk/>
            <pc:sldMk cId="2381173981" sldId="474"/>
            <ac:spMk id="2" creationId="{CF419613-1AB9-4D6F-8016-4C6F536DFE4A}"/>
          </ac:spMkLst>
        </pc:spChg>
        <pc:spChg chg="mod">
          <ac:chgData name="Robin Maenhaut" userId="e7238a3e-d575-4783-a2b1-c00d57cf63af" providerId="ADAL" clId="{DA78BEA4-87D8-4DE7-9525-4D8DB0A476F5}" dt="2019-06-17T12:38:49.900" v="5442" actId="20577"/>
          <ac:spMkLst>
            <pc:docMk/>
            <pc:sldMk cId="2381173981" sldId="474"/>
            <ac:spMk id="3" creationId="{2F1957D7-97A3-4300-8B71-0F1D5C673D45}"/>
          </ac:spMkLst>
        </pc:spChg>
        <pc:spChg chg="add">
          <ac:chgData name="Robin Maenhaut" userId="e7238a3e-d575-4783-a2b1-c00d57cf63af" providerId="ADAL" clId="{DA78BEA4-87D8-4DE7-9525-4D8DB0A476F5}" dt="2019-06-17T12:40:10.351" v="5444"/>
          <ac:spMkLst>
            <pc:docMk/>
            <pc:sldMk cId="2381173981" sldId="474"/>
            <ac:spMk id="5" creationId="{6BEB64DB-EABC-40E9-8B1A-85E9A45B3D40}"/>
          </ac:spMkLst>
        </pc:spChg>
        <pc:spChg chg="add">
          <ac:chgData name="Robin Maenhaut" userId="e7238a3e-d575-4783-a2b1-c00d57cf63af" providerId="ADAL" clId="{DA78BEA4-87D8-4DE7-9525-4D8DB0A476F5}" dt="2019-06-17T12:40:10.351" v="5444"/>
          <ac:spMkLst>
            <pc:docMk/>
            <pc:sldMk cId="2381173981" sldId="474"/>
            <ac:spMk id="6" creationId="{B8A51892-CE0D-4C7F-9E17-B876EB31389E}"/>
          </ac:spMkLst>
        </pc:spChg>
        <pc:picChg chg="add mod">
          <ac:chgData name="Robin Maenhaut" userId="e7238a3e-d575-4783-a2b1-c00d57cf63af" providerId="ADAL" clId="{DA78BEA4-87D8-4DE7-9525-4D8DB0A476F5}" dt="2019-06-17T12:40:12.785" v="5445" actId="1076"/>
          <ac:picMkLst>
            <pc:docMk/>
            <pc:sldMk cId="2381173981" sldId="474"/>
            <ac:picMk id="4" creationId="{FEDE25E3-C1FB-443F-8B99-9B742FA11A10}"/>
          </ac:picMkLst>
        </pc:picChg>
        <pc:picChg chg="add mod">
          <ac:chgData name="Robin Maenhaut" userId="e7238a3e-d575-4783-a2b1-c00d57cf63af" providerId="ADAL" clId="{DA78BEA4-87D8-4DE7-9525-4D8DB0A476F5}" dt="2019-06-17T12:40:30.408" v="5448" actId="1076"/>
          <ac:picMkLst>
            <pc:docMk/>
            <pc:sldMk cId="2381173981" sldId="474"/>
            <ac:picMk id="7" creationId="{2879EB6B-2265-495D-80C4-4211FBD6C070}"/>
          </ac:picMkLst>
        </pc:picChg>
      </pc:sldChg>
      <pc:sldChg chg="addSp delSp modSp add">
        <pc:chgData name="Robin Maenhaut" userId="e7238a3e-d575-4783-a2b1-c00d57cf63af" providerId="ADAL" clId="{DA78BEA4-87D8-4DE7-9525-4D8DB0A476F5}" dt="2019-06-17T12:36:29.539" v="5373" actId="1076"/>
        <pc:sldMkLst>
          <pc:docMk/>
          <pc:sldMk cId="2738564375" sldId="475"/>
        </pc:sldMkLst>
        <pc:spChg chg="mod">
          <ac:chgData name="Robin Maenhaut" userId="e7238a3e-d575-4783-a2b1-c00d57cf63af" providerId="ADAL" clId="{DA78BEA4-87D8-4DE7-9525-4D8DB0A476F5}" dt="2019-06-17T12:34:02.950" v="5238" actId="20577"/>
          <ac:spMkLst>
            <pc:docMk/>
            <pc:sldMk cId="2738564375" sldId="475"/>
            <ac:spMk id="2" creationId="{CF419613-1AB9-4D6F-8016-4C6F536DFE4A}"/>
          </ac:spMkLst>
        </pc:spChg>
        <pc:spChg chg="mod">
          <ac:chgData name="Robin Maenhaut" userId="e7238a3e-d575-4783-a2b1-c00d57cf63af" providerId="ADAL" clId="{DA78BEA4-87D8-4DE7-9525-4D8DB0A476F5}" dt="2019-06-17T12:35:48.141" v="5365" actId="20577"/>
          <ac:spMkLst>
            <pc:docMk/>
            <pc:sldMk cId="2738564375" sldId="475"/>
            <ac:spMk id="3" creationId="{2F1957D7-97A3-4300-8B71-0F1D5C673D45}"/>
          </ac:spMkLst>
        </pc:spChg>
        <pc:picChg chg="del">
          <ac:chgData name="Robin Maenhaut" userId="e7238a3e-d575-4783-a2b1-c00d57cf63af" providerId="ADAL" clId="{DA78BEA4-87D8-4DE7-9525-4D8DB0A476F5}" dt="2019-06-17T12:36:01.100" v="5366" actId="478"/>
          <ac:picMkLst>
            <pc:docMk/>
            <pc:sldMk cId="2738564375" sldId="475"/>
            <ac:picMk id="4" creationId="{F1A2A6B0-0BA0-484E-BE52-5AE20489D4C5}"/>
          </ac:picMkLst>
        </pc:picChg>
        <pc:picChg chg="del">
          <ac:chgData name="Robin Maenhaut" userId="e7238a3e-d575-4783-a2b1-c00d57cf63af" providerId="ADAL" clId="{DA78BEA4-87D8-4DE7-9525-4D8DB0A476F5}" dt="2019-06-17T12:36:08.085" v="5370" actId="478"/>
          <ac:picMkLst>
            <pc:docMk/>
            <pc:sldMk cId="2738564375" sldId="475"/>
            <ac:picMk id="5" creationId="{4443A703-E54D-434E-A78A-215F7C3BDFA7}"/>
          </ac:picMkLst>
        </pc:picChg>
        <pc:picChg chg="add mod">
          <ac:chgData name="Robin Maenhaut" userId="e7238a3e-d575-4783-a2b1-c00d57cf63af" providerId="ADAL" clId="{DA78BEA4-87D8-4DE7-9525-4D8DB0A476F5}" dt="2019-06-17T12:36:06.691" v="5369" actId="1076"/>
          <ac:picMkLst>
            <pc:docMk/>
            <pc:sldMk cId="2738564375" sldId="475"/>
            <ac:picMk id="8" creationId="{555F7135-180B-4BC3-8AF6-E4CF6BFA3761}"/>
          </ac:picMkLst>
        </pc:picChg>
        <pc:picChg chg="add mod">
          <ac:chgData name="Robin Maenhaut" userId="e7238a3e-d575-4783-a2b1-c00d57cf63af" providerId="ADAL" clId="{DA78BEA4-87D8-4DE7-9525-4D8DB0A476F5}" dt="2019-06-17T12:36:29.539" v="5373" actId="1076"/>
          <ac:picMkLst>
            <pc:docMk/>
            <pc:sldMk cId="2738564375" sldId="475"/>
            <ac:picMk id="9" creationId="{127FCE8C-56F9-4F43-80E9-B2874DAF3B9A}"/>
          </ac:picMkLst>
        </pc:picChg>
      </pc:sldChg>
      <pc:sldChg chg="addSp delSp modSp add">
        <pc:chgData name="Robin Maenhaut" userId="e7238a3e-d575-4783-a2b1-c00d57cf63af" providerId="ADAL" clId="{DA78BEA4-87D8-4DE7-9525-4D8DB0A476F5}" dt="2019-06-17T12:44:50.646" v="5564" actId="1076"/>
        <pc:sldMkLst>
          <pc:docMk/>
          <pc:sldMk cId="3632069212" sldId="476"/>
        </pc:sldMkLst>
        <pc:spChg chg="mod">
          <ac:chgData name="Robin Maenhaut" userId="e7238a3e-d575-4783-a2b1-c00d57cf63af" providerId="ADAL" clId="{DA78BEA4-87D8-4DE7-9525-4D8DB0A476F5}" dt="2019-06-17T12:40:38.113" v="5456" actId="20577"/>
          <ac:spMkLst>
            <pc:docMk/>
            <pc:sldMk cId="3632069212" sldId="476"/>
            <ac:spMk id="2" creationId="{CF419613-1AB9-4D6F-8016-4C6F536DFE4A}"/>
          </ac:spMkLst>
        </pc:spChg>
        <pc:spChg chg="mod">
          <ac:chgData name="Robin Maenhaut" userId="e7238a3e-d575-4783-a2b1-c00d57cf63af" providerId="ADAL" clId="{DA78BEA4-87D8-4DE7-9525-4D8DB0A476F5}" dt="2019-06-17T12:40:54.595" v="5528" actId="20577"/>
          <ac:spMkLst>
            <pc:docMk/>
            <pc:sldMk cId="3632069212" sldId="476"/>
            <ac:spMk id="3" creationId="{2F1957D7-97A3-4300-8B71-0F1D5C673D45}"/>
          </ac:spMkLst>
        </pc:spChg>
        <pc:spChg chg="mod">
          <ac:chgData name="Robin Maenhaut" userId="e7238a3e-d575-4783-a2b1-c00d57cf63af" providerId="ADAL" clId="{DA78BEA4-87D8-4DE7-9525-4D8DB0A476F5}" dt="2019-06-17T12:44:11.943" v="5557" actId="1036"/>
          <ac:spMkLst>
            <pc:docMk/>
            <pc:sldMk cId="3632069212" sldId="476"/>
            <ac:spMk id="5" creationId="{6BEB64DB-EABC-40E9-8B1A-85E9A45B3D40}"/>
          </ac:spMkLst>
        </pc:spChg>
        <pc:spChg chg="mod">
          <ac:chgData name="Robin Maenhaut" userId="e7238a3e-d575-4783-a2b1-c00d57cf63af" providerId="ADAL" clId="{DA78BEA4-87D8-4DE7-9525-4D8DB0A476F5}" dt="2019-06-17T12:44:11.943" v="5557" actId="1036"/>
          <ac:spMkLst>
            <pc:docMk/>
            <pc:sldMk cId="3632069212" sldId="476"/>
            <ac:spMk id="6" creationId="{B8A51892-CE0D-4C7F-9E17-B876EB31389E}"/>
          </ac:spMkLst>
        </pc:spChg>
        <pc:picChg chg="del mod">
          <ac:chgData name="Robin Maenhaut" userId="e7238a3e-d575-4783-a2b1-c00d57cf63af" providerId="ADAL" clId="{DA78BEA4-87D8-4DE7-9525-4D8DB0A476F5}" dt="2019-06-17T12:44:14.247" v="5558" actId="478"/>
          <ac:picMkLst>
            <pc:docMk/>
            <pc:sldMk cId="3632069212" sldId="476"/>
            <ac:picMk id="4" creationId="{FEDE25E3-C1FB-443F-8B99-9B742FA11A10}"/>
          </ac:picMkLst>
        </pc:picChg>
        <pc:picChg chg="del mod">
          <ac:chgData name="Robin Maenhaut" userId="e7238a3e-d575-4783-a2b1-c00d57cf63af" providerId="ADAL" clId="{DA78BEA4-87D8-4DE7-9525-4D8DB0A476F5}" dt="2019-06-17T12:43:56.240" v="5553" actId="478"/>
          <ac:picMkLst>
            <pc:docMk/>
            <pc:sldMk cId="3632069212" sldId="476"/>
            <ac:picMk id="7" creationId="{2879EB6B-2265-495D-80C4-4211FBD6C070}"/>
          </ac:picMkLst>
        </pc:picChg>
        <pc:picChg chg="add mod">
          <ac:chgData name="Robin Maenhaut" userId="e7238a3e-d575-4783-a2b1-c00d57cf63af" providerId="ADAL" clId="{DA78BEA4-87D8-4DE7-9525-4D8DB0A476F5}" dt="2019-06-17T12:44:50.646" v="5564" actId="1076"/>
          <ac:picMkLst>
            <pc:docMk/>
            <pc:sldMk cId="3632069212" sldId="476"/>
            <ac:picMk id="8" creationId="{77B88875-377E-4DC2-8264-76EE000725E9}"/>
          </ac:picMkLst>
        </pc:picChg>
        <pc:picChg chg="add mod">
          <ac:chgData name="Robin Maenhaut" userId="e7238a3e-d575-4783-a2b1-c00d57cf63af" providerId="ADAL" clId="{DA78BEA4-87D8-4DE7-9525-4D8DB0A476F5}" dt="2019-06-17T12:44:37.759" v="5563" actId="1076"/>
          <ac:picMkLst>
            <pc:docMk/>
            <pc:sldMk cId="3632069212" sldId="476"/>
            <ac:picMk id="9" creationId="{06B73325-7C1E-417A-B4D5-272AAE6955BA}"/>
          </ac:picMkLst>
        </pc:picChg>
      </pc:sldChg>
      <pc:sldChg chg="addSp delSp modSp add">
        <pc:chgData name="Robin Maenhaut" userId="e7238a3e-d575-4783-a2b1-c00d57cf63af" providerId="ADAL" clId="{DA78BEA4-87D8-4DE7-9525-4D8DB0A476F5}" dt="2019-06-17T15:27:25.519" v="7978" actId="1037"/>
        <pc:sldMkLst>
          <pc:docMk/>
          <pc:sldMk cId="1919736904" sldId="477"/>
        </pc:sldMkLst>
        <pc:spChg chg="mod">
          <ac:chgData name="Robin Maenhaut" userId="e7238a3e-d575-4783-a2b1-c00d57cf63af" providerId="ADAL" clId="{DA78BEA4-87D8-4DE7-9525-4D8DB0A476F5}" dt="2019-06-17T12:46:09.742" v="5592" actId="20577"/>
          <ac:spMkLst>
            <pc:docMk/>
            <pc:sldMk cId="1919736904" sldId="477"/>
            <ac:spMk id="2" creationId="{AB00842D-DDB7-4237-AB36-9DC002C69738}"/>
          </ac:spMkLst>
        </pc:spChg>
        <pc:spChg chg="add del mod">
          <ac:chgData name="Robin Maenhaut" userId="e7238a3e-d575-4783-a2b1-c00d57cf63af" providerId="ADAL" clId="{DA78BEA4-87D8-4DE7-9525-4D8DB0A476F5}" dt="2019-06-17T15:27:15.040" v="7949" actId="1036"/>
          <ac:spMkLst>
            <pc:docMk/>
            <pc:sldMk cId="1919736904" sldId="477"/>
            <ac:spMk id="3" creationId="{B1B9BE6A-8E52-49F3-B4FC-96D3A1A0868B}"/>
          </ac:spMkLst>
        </pc:spChg>
        <pc:spChg chg="add mod">
          <ac:chgData name="Robin Maenhaut" userId="e7238a3e-d575-4783-a2b1-c00d57cf63af" providerId="ADAL" clId="{DA78BEA4-87D8-4DE7-9525-4D8DB0A476F5}" dt="2019-06-17T15:27:03.950" v="7929" actId="1076"/>
          <ac:spMkLst>
            <pc:docMk/>
            <pc:sldMk cId="1919736904" sldId="477"/>
            <ac:spMk id="9" creationId="{74028991-5DBF-473B-B871-5F537FC6ADBD}"/>
          </ac:spMkLst>
        </pc:spChg>
        <pc:spChg chg="add mod">
          <ac:chgData name="Robin Maenhaut" userId="e7238a3e-d575-4783-a2b1-c00d57cf63af" providerId="ADAL" clId="{DA78BEA4-87D8-4DE7-9525-4D8DB0A476F5}" dt="2019-06-17T15:27:25.519" v="7978" actId="1037"/>
          <ac:spMkLst>
            <pc:docMk/>
            <pc:sldMk cId="1919736904" sldId="477"/>
            <ac:spMk id="10" creationId="{D803E7D0-21F6-48BF-A126-15C455B953AF}"/>
          </ac:spMkLst>
        </pc:spChg>
        <pc:picChg chg="add del mod">
          <ac:chgData name="Robin Maenhaut" userId="e7238a3e-d575-4783-a2b1-c00d57cf63af" providerId="ADAL" clId="{DA78BEA4-87D8-4DE7-9525-4D8DB0A476F5}" dt="2019-06-17T14:29:18.023" v="6757"/>
          <ac:picMkLst>
            <pc:docMk/>
            <pc:sldMk cId="1919736904" sldId="477"/>
            <ac:picMk id="4" creationId="{495BCEB7-71F7-41DA-A388-766E03E0638F}"/>
          </ac:picMkLst>
        </pc:picChg>
        <pc:picChg chg="add mod">
          <ac:chgData name="Robin Maenhaut" userId="e7238a3e-d575-4783-a2b1-c00d57cf63af" providerId="ADAL" clId="{DA78BEA4-87D8-4DE7-9525-4D8DB0A476F5}" dt="2019-06-17T15:27:08.486" v="7937" actId="1035"/>
          <ac:picMkLst>
            <pc:docMk/>
            <pc:sldMk cId="1919736904" sldId="477"/>
            <ac:picMk id="5" creationId="{A223AF8F-683C-4405-90E1-247E06DFA521}"/>
          </ac:picMkLst>
        </pc:picChg>
        <pc:picChg chg="add mod">
          <ac:chgData name="Robin Maenhaut" userId="e7238a3e-d575-4783-a2b1-c00d57cf63af" providerId="ADAL" clId="{DA78BEA4-87D8-4DE7-9525-4D8DB0A476F5}" dt="2019-06-17T15:27:08.486" v="7937" actId="1035"/>
          <ac:picMkLst>
            <pc:docMk/>
            <pc:sldMk cId="1919736904" sldId="477"/>
            <ac:picMk id="6" creationId="{2017A13D-AFF0-4F55-9050-E53C6CD48289}"/>
          </ac:picMkLst>
        </pc:picChg>
        <pc:picChg chg="add mod">
          <ac:chgData name="Robin Maenhaut" userId="e7238a3e-d575-4783-a2b1-c00d57cf63af" providerId="ADAL" clId="{DA78BEA4-87D8-4DE7-9525-4D8DB0A476F5}" dt="2019-06-17T15:27:18.648" v="7953" actId="1035"/>
          <ac:picMkLst>
            <pc:docMk/>
            <pc:sldMk cId="1919736904" sldId="477"/>
            <ac:picMk id="7" creationId="{630164A6-BAB9-4818-A767-42D2006C26DB}"/>
          </ac:picMkLst>
        </pc:picChg>
        <pc:picChg chg="add mod">
          <ac:chgData name="Robin Maenhaut" userId="e7238a3e-d575-4783-a2b1-c00d57cf63af" providerId="ADAL" clId="{DA78BEA4-87D8-4DE7-9525-4D8DB0A476F5}" dt="2019-06-17T15:27:18.648" v="7953" actId="1035"/>
          <ac:picMkLst>
            <pc:docMk/>
            <pc:sldMk cId="1919736904" sldId="477"/>
            <ac:picMk id="8" creationId="{B59ACA75-6BAD-47AA-9254-601A71B0ECC3}"/>
          </ac:picMkLst>
        </pc:picChg>
      </pc:sldChg>
      <pc:sldChg chg="addSp modSp add">
        <pc:chgData name="Robin Maenhaut" userId="e7238a3e-d575-4783-a2b1-c00d57cf63af" providerId="ADAL" clId="{DA78BEA4-87D8-4DE7-9525-4D8DB0A476F5}" dt="2019-06-17T12:49:45.122" v="5677" actId="1076"/>
        <pc:sldMkLst>
          <pc:docMk/>
          <pc:sldMk cId="4250588847" sldId="478"/>
        </pc:sldMkLst>
        <pc:spChg chg="mod">
          <ac:chgData name="Robin Maenhaut" userId="e7238a3e-d575-4783-a2b1-c00d57cf63af" providerId="ADAL" clId="{DA78BEA4-87D8-4DE7-9525-4D8DB0A476F5}" dt="2019-06-17T12:46:33.813" v="5600" actId="20577"/>
          <ac:spMkLst>
            <pc:docMk/>
            <pc:sldMk cId="4250588847" sldId="478"/>
            <ac:spMk id="2" creationId="{AB00842D-DDB7-4237-AB36-9DC002C69738}"/>
          </ac:spMkLst>
        </pc:spChg>
        <pc:spChg chg="mod">
          <ac:chgData name="Robin Maenhaut" userId="e7238a3e-d575-4783-a2b1-c00d57cf63af" providerId="ADAL" clId="{DA78BEA4-87D8-4DE7-9525-4D8DB0A476F5}" dt="2019-06-17T12:48:34.195" v="5661" actId="6549"/>
          <ac:spMkLst>
            <pc:docMk/>
            <pc:sldMk cId="4250588847" sldId="478"/>
            <ac:spMk id="3" creationId="{B1B9BE6A-8E52-49F3-B4FC-96D3A1A0868B}"/>
          </ac:spMkLst>
        </pc:spChg>
        <pc:picChg chg="add mod">
          <ac:chgData name="Robin Maenhaut" userId="e7238a3e-d575-4783-a2b1-c00d57cf63af" providerId="ADAL" clId="{DA78BEA4-87D8-4DE7-9525-4D8DB0A476F5}" dt="2019-06-17T12:49:02.362" v="5674" actId="1076"/>
          <ac:picMkLst>
            <pc:docMk/>
            <pc:sldMk cId="4250588847" sldId="478"/>
            <ac:picMk id="4" creationId="{6E7F2D7E-FFA3-4D0E-9B71-6ADAF8153FCB}"/>
          </ac:picMkLst>
        </pc:picChg>
        <pc:picChg chg="add mod">
          <ac:chgData name="Robin Maenhaut" userId="e7238a3e-d575-4783-a2b1-c00d57cf63af" providerId="ADAL" clId="{DA78BEA4-87D8-4DE7-9525-4D8DB0A476F5}" dt="2019-06-17T12:49:45.122" v="5677" actId="1076"/>
          <ac:picMkLst>
            <pc:docMk/>
            <pc:sldMk cId="4250588847" sldId="478"/>
            <ac:picMk id="5" creationId="{10E1D908-2FA4-4EA3-948E-5ABE3ADABE54}"/>
          </ac:picMkLst>
        </pc:picChg>
      </pc:sldChg>
      <pc:sldChg chg="addSp delSp modSp add">
        <pc:chgData name="Robin Maenhaut" userId="e7238a3e-d575-4783-a2b1-c00d57cf63af" providerId="ADAL" clId="{DA78BEA4-87D8-4DE7-9525-4D8DB0A476F5}" dt="2019-06-17T12:50:36.844" v="5767" actId="20577"/>
        <pc:sldMkLst>
          <pc:docMk/>
          <pc:sldMk cId="4078514942" sldId="479"/>
        </pc:sldMkLst>
        <pc:spChg chg="mod">
          <ac:chgData name="Robin Maenhaut" userId="e7238a3e-d575-4783-a2b1-c00d57cf63af" providerId="ADAL" clId="{DA78BEA4-87D8-4DE7-9525-4D8DB0A476F5}" dt="2019-06-17T12:50:36.844" v="5767" actId="20577"/>
          <ac:spMkLst>
            <pc:docMk/>
            <pc:sldMk cId="4078514942" sldId="479"/>
            <ac:spMk id="3" creationId="{B1B9BE6A-8E52-49F3-B4FC-96D3A1A0868B}"/>
          </ac:spMkLst>
        </pc:spChg>
        <pc:picChg chg="del mod">
          <ac:chgData name="Robin Maenhaut" userId="e7238a3e-d575-4783-a2b1-c00d57cf63af" providerId="ADAL" clId="{DA78BEA4-87D8-4DE7-9525-4D8DB0A476F5}" dt="2019-06-17T12:48:51.364" v="5670" actId="478"/>
          <ac:picMkLst>
            <pc:docMk/>
            <pc:sldMk cId="4078514942" sldId="479"/>
            <ac:picMk id="4" creationId="{6E7F2D7E-FFA3-4D0E-9B71-6ADAF8153FCB}"/>
          </ac:picMkLst>
        </pc:picChg>
        <pc:picChg chg="add mod">
          <ac:chgData name="Robin Maenhaut" userId="e7238a3e-d575-4783-a2b1-c00d57cf63af" providerId="ADAL" clId="{DA78BEA4-87D8-4DE7-9525-4D8DB0A476F5}" dt="2019-06-17T12:48:53.619" v="5672" actId="1076"/>
          <ac:picMkLst>
            <pc:docMk/>
            <pc:sldMk cId="4078514942" sldId="479"/>
            <ac:picMk id="5" creationId="{9D9937BB-A9F2-4D69-8DEF-BAB31F63D9B7}"/>
          </ac:picMkLst>
        </pc:picChg>
        <pc:picChg chg="add mod">
          <ac:chgData name="Robin Maenhaut" userId="e7238a3e-d575-4783-a2b1-c00d57cf63af" providerId="ADAL" clId="{DA78BEA4-87D8-4DE7-9525-4D8DB0A476F5}" dt="2019-06-17T12:49:56.473" v="5679" actId="1076"/>
          <ac:picMkLst>
            <pc:docMk/>
            <pc:sldMk cId="4078514942" sldId="479"/>
            <ac:picMk id="6" creationId="{5D365DE8-1ABF-4AD8-BBE2-F8FAE26676F0}"/>
          </ac:picMkLst>
        </pc:picChg>
      </pc:sldChg>
      <pc:sldChg chg="addSp delSp modSp add">
        <pc:chgData name="Robin Maenhaut" userId="e7238a3e-d575-4783-a2b1-c00d57cf63af" providerId="ADAL" clId="{DA78BEA4-87D8-4DE7-9525-4D8DB0A476F5}" dt="2019-06-17T12:51:59.426" v="5830" actId="20577"/>
        <pc:sldMkLst>
          <pc:docMk/>
          <pc:sldMk cId="2816878493" sldId="480"/>
        </pc:sldMkLst>
        <pc:spChg chg="mod">
          <ac:chgData name="Robin Maenhaut" userId="e7238a3e-d575-4783-a2b1-c00d57cf63af" providerId="ADAL" clId="{DA78BEA4-87D8-4DE7-9525-4D8DB0A476F5}" dt="2019-06-17T12:51:59.426" v="5830" actId="20577"/>
          <ac:spMkLst>
            <pc:docMk/>
            <pc:sldMk cId="2816878493" sldId="480"/>
            <ac:spMk id="3" creationId="{B1B9BE6A-8E52-49F3-B4FC-96D3A1A0868B}"/>
          </ac:spMkLst>
        </pc:spChg>
        <pc:picChg chg="add mod">
          <ac:chgData name="Robin Maenhaut" userId="e7238a3e-d575-4783-a2b1-c00d57cf63af" providerId="ADAL" clId="{DA78BEA4-87D8-4DE7-9525-4D8DB0A476F5}" dt="2019-06-17T12:51:48.216" v="5802" actId="1076"/>
          <ac:picMkLst>
            <pc:docMk/>
            <pc:sldMk cId="2816878493" sldId="480"/>
            <ac:picMk id="4" creationId="{2F60304D-7E73-4B40-A5BA-C619F79A360B}"/>
          </ac:picMkLst>
        </pc:picChg>
        <pc:picChg chg="del">
          <ac:chgData name="Robin Maenhaut" userId="e7238a3e-d575-4783-a2b1-c00d57cf63af" providerId="ADAL" clId="{DA78BEA4-87D8-4DE7-9525-4D8DB0A476F5}" dt="2019-06-17T12:51:39.081" v="5801" actId="478"/>
          <ac:picMkLst>
            <pc:docMk/>
            <pc:sldMk cId="2816878493" sldId="480"/>
            <ac:picMk id="5" creationId="{9D9937BB-A9F2-4D69-8DEF-BAB31F63D9B7}"/>
          </ac:picMkLst>
        </pc:picChg>
        <pc:picChg chg="del">
          <ac:chgData name="Robin Maenhaut" userId="e7238a3e-d575-4783-a2b1-c00d57cf63af" providerId="ADAL" clId="{DA78BEA4-87D8-4DE7-9525-4D8DB0A476F5}" dt="2019-06-17T12:51:36.777" v="5799" actId="478"/>
          <ac:picMkLst>
            <pc:docMk/>
            <pc:sldMk cId="2816878493" sldId="480"/>
            <ac:picMk id="6" creationId="{5D365DE8-1ABF-4AD8-BBE2-F8FAE26676F0}"/>
          </ac:picMkLst>
        </pc:picChg>
      </pc:sldChg>
      <pc:sldChg chg="modSp add">
        <pc:chgData name="Robin Maenhaut" userId="e7238a3e-d575-4783-a2b1-c00d57cf63af" providerId="ADAL" clId="{DA78BEA4-87D8-4DE7-9525-4D8DB0A476F5}" dt="2019-06-17T13:01:13.161" v="5844" actId="20577"/>
        <pc:sldMkLst>
          <pc:docMk/>
          <pc:sldMk cId="3374690313" sldId="481"/>
        </pc:sldMkLst>
        <pc:spChg chg="mod">
          <ac:chgData name="Robin Maenhaut" userId="e7238a3e-d575-4783-a2b1-c00d57cf63af" providerId="ADAL" clId="{DA78BEA4-87D8-4DE7-9525-4D8DB0A476F5}" dt="2019-06-17T13:01:13.161" v="5844" actId="20577"/>
          <ac:spMkLst>
            <pc:docMk/>
            <pc:sldMk cId="3374690313" sldId="481"/>
            <ac:spMk id="2" creationId="{D32DD611-9200-4E0D-8BD2-14C9454FE8CC}"/>
          </ac:spMkLst>
        </pc:spChg>
      </pc:sldChg>
      <pc:sldChg chg="modSp add">
        <pc:chgData name="Robin Maenhaut" userId="e7238a3e-d575-4783-a2b1-c00d57cf63af" providerId="ADAL" clId="{DA78BEA4-87D8-4DE7-9525-4D8DB0A476F5}" dt="2019-06-17T14:43:58.487" v="7490" actId="5793"/>
        <pc:sldMkLst>
          <pc:docMk/>
          <pc:sldMk cId="1930685140" sldId="482"/>
        </pc:sldMkLst>
        <pc:spChg chg="mod">
          <ac:chgData name="Robin Maenhaut" userId="e7238a3e-d575-4783-a2b1-c00d57cf63af" providerId="ADAL" clId="{DA78BEA4-87D8-4DE7-9525-4D8DB0A476F5}" dt="2019-06-17T13:01:19.201" v="5857" actId="20577"/>
          <ac:spMkLst>
            <pc:docMk/>
            <pc:sldMk cId="1930685140" sldId="482"/>
            <ac:spMk id="2" creationId="{103AED17-2EEF-45DB-A3A0-6567B11A2483}"/>
          </ac:spMkLst>
        </pc:spChg>
        <pc:spChg chg="mod">
          <ac:chgData name="Robin Maenhaut" userId="e7238a3e-d575-4783-a2b1-c00d57cf63af" providerId="ADAL" clId="{DA78BEA4-87D8-4DE7-9525-4D8DB0A476F5}" dt="2019-06-17T14:43:58.487" v="7490" actId="5793"/>
          <ac:spMkLst>
            <pc:docMk/>
            <pc:sldMk cId="1930685140" sldId="482"/>
            <ac:spMk id="3" creationId="{E1025DA8-B4D0-4082-BC0B-DD2F5D65CE01}"/>
          </ac:spMkLst>
        </pc:spChg>
      </pc:sldChg>
      <pc:sldChg chg="modSp add">
        <pc:chgData name="Robin Maenhaut" userId="e7238a3e-d575-4783-a2b1-c00d57cf63af" providerId="ADAL" clId="{DA78BEA4-87D8-4DE7-9525-4D8DB0A476F5}" dt="2019-06-17T13:35:16.229" v="6133" actId="20577"/>
        <pc:sldMkLst>
          <pc:docMk/>
          <pc:sldMk cId="146844644" sldId="483"/>
        </pc:sldMkLst>
        <pc:spChg chg="mod">
          <ac:chgData name="Robin Maenhaut" userId="e7238a3e-d575-4783-a2b1-c00d57cf63af" providerId="ADAL" clId="{DA78BEA4-87D8-4DE7-9525-4D8DB0A476F5}" dt="2019-06-17T13:06:28.982" v="6002" actId="20577"/>
          <ac:spMkLst>
            <pc:docMk/>
            <pc:sldMk cId="146844644" sldId="483"/>
            <ac:spMk id="2" creationId="{8D191217-4F91-414B-A82B-87BE66AA765C}"/>
          </ac:spMkLst>
        </pc:spChg>
        <pc:spChg chg="mod">
          <ac:chgData name="Robin Maenhaut" userId="e7238a3e-d575-4783-a2b1-c00d57cf63af" providerId="ADAL" clId="{DA78BEA4-87D8-4DE7-9525-4D8DB0A476F5}" dt="2019-06-17T13:35:16.229" v="6133" actId="20577"/>
          <ac:spMkLst>
            <pc:docMk/>
            <pc:sldMk cId="146844644" sldId="483"/>
            <ac:spMk id="3" creationId="{5406063F-9D14-4F1F-96D4-990ED8D43CFE}"/>
          </ac:spMkLst>
        </pc:spChg>
      </pc:sldChg>
      <pc:sldChg chg="modSp add">
        <pc:chgData name="Robin Maenhaut" userId="e7238a3e-d575-4783-a2b1-c00d57cf63af" providerId="ADAL" clId="{DA78BEA4-87D8-4DE7-9525-4D8DB0A476F5}" dt="2019-06-17T13:35:50.940" v="6136" actId="5793"/>
        <pc:sldMkLst>
          <pc:docMk/>
          <pc:sldMk cId="1921529105" sldId="484"/>
        </pc:sldMkLst>
        <pc:spChg chg="mod">
          <ac:chgData name="Robin Maenhaut" userId="e7238a3e-d575-4783-a2b1-c00d57cf63af" providerId="ADAL" clId="{DA78BEA4-87D8-4DE7-9525-4D8DB0A476F5}" dt="2019-06-17T13:06:33.020" v="6004" actId="20577"/>
          <ac:spMkLst>
            <pc:docMk/>
            <pc:sldMk cId="1921529105" sldId="484"/>
            <ac:spMk id="2" creationId="{8D191217-4F91-414B-A82B-87BE66AA765C}"/>
          </ac:spMkLst>
        </pc:spChg>
        <pc:spChg chg="mod">
          <ac:chgData name="Robin Maenhaut" userId="e7238a3e-d575-4783-a2b1-c00d57cf63af" providerId="ADAL" clId="{DA78BEA4-87D8-4DE7-9525-4D8DB0A476F5}" dt="2019-06-17T13:35:50.940" v="6136" actId="5793"/>
          <ac:spMkLst>
            <pc:docMk/>
            <pc:sldMk cId="1921529105" sldId="484"/>
            <ac:spMk id="3" creationId="{5406063F-9D14-4F1F-96D4-990ED8D43CFE}"/>
          </ac:spMkLst>
        </pc:spChg>
      </pc:sldChg>
      <pc:sldChg chg="addSp delSp modSp add">
        <pc:chgData name="Robin Maenhaut" userId="e7238a3e-d575-4783-a2b1-c00d57cf63af" providerId="ADAL" clId="{DA78BEA4-87D8-4DE7-9525-4D8DB0A476F5}" dt="2019-06-17T13:34:35.054" v="6125" actId="20577"/>
        <pc:sldMkLst>
          <pc:docMk/>
          <pc:sldMk cId="49992020" sldId="485"/>
        </pc:sldMkLst>
        <pc:spChg chg="mod">
          <ac:chgData name="Robin Maenhaut" userId="e7238a3e-d575-4783-a2b1-c00d57cf63af" providerId="ADAL" clId="{DA78BEA4-87D8-4DE7-9525-4D8DB0A476F5}" dt="2019-06-17T13:06:37.320" v="6006" actId="20577"/>
          <ac:spMkLst>
            <pc:docMk/>
            <pc:sldMk cId="49992020" sldId="485"/>
            <ac:spMk id="2" creationId="{8D191217-4F91-414B-A82B-87BE66AA765C}"/>
          </ac:spMkLst>
        </pc:spChg>
        <pc:spChg chg="mod">
          <ac:chgData name="Robin Maenhaut" userId="e7238a3e-d575-4783-a2b1-c00d57cf63af" providerId="ADAL" clId="{DA78BEA4-87D8-4DE7-9525-4D8DB0A476F5}" dt="2019-06-17T13:34:35.054" v="6125" actId="20577"/>
          <ac:spMkLst>
            <pc:docMk/>
            <pc:sldMk cId="49992020" sldId="485"/>
            <ac:spMk id="3" creationId="{5406063F-9D14-4F1F-96D4-990ED8D43CFE}"/>
          </ac:spMkLst>
        </pc:spChg>
        <pc:spChg chg="add del mod">
          <ac:chgData name="Robin Maenhaut" userId="e7238a3e-d575-4783-a2b1-c00d57cf63af" providerId="ADAL" clId="{DA78BEA4-87D8-4DE7-9525-4D8DB0A476F5}" dt="2019-06-17T13:34:32.110" v="6121" actId="478"/>
          <ac:spMkLst>
            <pc:docMk/>
            <pc:sldMk cId="49992020" sldId="485"/>
            <ac:spMk id="4" creationId="{5E3CF817-0017-412B-BF04-DCEF4827C42C}"/>
          </ac:spMkLst>
        </pc:spChg>
      </pc:sldChg>
      <pc:sldChg chg="modSp add">
        <pc:chgData name="Robin Maenhaut" userId="e7238a3e-d575-4783-a2b1-c00d57cf63af" providerId="ADAL" clId="{DA78BEA4-87D8-4DE7-9525-4D8DB0A476F5}" dt="2019-06-17T13:36:19.925" v="6137"/>
        <pc:sldMkLst>
          <pc:docMk/>
          <pc:sldMk cId="391823458" sldId="486"/>
        </pc:sldMkLst>
        <pc:spChg chg="mod">
          <ac:chgData name="Robin Maenhaut" userId="e7238a3e-d575-4783-a2b1-c00d57cf63af" providerId="ADAL" clId="{DA78BEA4-87D8-4DE7-9525-4D8DB0A476F5}" dt="2019-06-17T13:06:41.188" v="6010" actId="20577"/>
          <ac:spMkLst>
            <pc:docMk/>
            <pc:sldMk cId="391823458" sldId="486"/>
            <ac:spMk id="2" creationId="{8D191217-4F91-414B-A82B-87BE66AA765C}"/>
          </ac:spMkLst>
        </pc:spChg>
        <pc:spChg chg="mod">
          <ac:chgData name="Robin Maenhaut" userId="e7238a3e-d575-4783-a2b1-c00d57cf63af" providerId="ADAL" clId="{DA78BEA4-87D8-4DE7-9525-4D8DB0A476F5}" dt="2019-06-17T13:36:19.925" v="6137"/>
          <ac:spMkLst>
            <pc:docMk/>
            <pc:sldMk cId="391823458" sldId="486"/>
            <ac:spMk id="3" creationId="{5406063F-9D14-4F1F-96D4-990ED8D43CFE}"/>
          </ac:spMkLst>
        </pc:spChg>
      </pc:sldChg>
      <pc:sldChg chg="modSp add">
        <pc:chgData name="Robin Maenhaut" userId="e7238a3e-d575-4783-a2b1-c00d57cf63af" providerId="ADAL" clId="{DA78BEA4-87D8-4DE7-9525-4D8DB0A476F5}" dt="2019-06-17T13:35:28.200" v="6134"/>
        <pc:sldMkLst>
          <pc:docMk/>
          <pc:sldMk cId="3949778985" sldId="487"/>
        </pc:sldMkLst>
        <pc:spChg chg="mod">
          <ac:chgData name="Robin Maenhaut" userId="e7238a3e-d575-4783-a2b1-c00d57cf63af" providerId="ADAL" clId="{DA78BEA4-87D8-4DE7-9525-4D8DB0A476F5}" dt="2019-06-17T13:06:44.573" v="6012" actId="20577"/>
          <ac:spMkLst>
            <pc:docMk/>
            <pc:sldMk cId="3949778985" sldId="487"/>
            <ac:spMk id="2" creationId="{8D191217-4F91-414B-A82B-87BE66AA765C}"/>
          </ac:spMkLst>
        </pc:spChg>
        <pc:spChg chg="mod">
          <ac:chgData name="Robin Maenhaut" userId="e7238a3e-d575-4783-a2b1-c00d57cf63af" providerId="ADAL" clId="{DA78BEA4-87D8-4DE7-9525-4D8DB0A476F5}" dt="2019-06-17T13:35:28.200" v="6134"/>
          <ac:spMkLst>
            <pc:docMk/>
            <pc:sldMk cId="3949778985" sldId="487"/>
            <ac:spMk id="3" creationId="{5406063F-9D14-4F1F-96D4-990ED8D43CFE}"/>
          </ac:spMkLst>
        </pc:spChg>
      </pc:sldChg>
      <pc:sldChg chg="modSp add ord">
        <pc:chgData name="Robin Maenhaut" userId="e7238a3e-d575-4783-a2b1-c00d57cf63af" providerId="ADAL" clId="{DA78BEA4-87D8-4DE7-9525-4D8DB0A476F5}" dt="2019-06-17T13:07:43.737" v="6117" actId="20577"/>
        <pc:sldMkLst>
          <pc:docMk/>
          <pc:sldMk cId="117641390" sldId="488"/>
        </pc:sldMkLst>
        <pc:spChg chg="mod">
          <ac:chgData name="Robin Maenhaut" userId="e7238a3e-d575-4783-a2b1-c00d57cf63af" providerId="ADAL" clId="{DA78BEA4-87D8-4DE7-9525-4D8DB0A476F5}" dt="2019-06-17T13:07:12.948" v="6032" actId="20577"/>
          <ac:spMkLst>
            <pc:docMk/>
            <pc:sldMk cId="117641390" sldId="488"/>
            <ac:spMk id="2" creationId="{0DC7F4D6-490E-49C8-BA0C-A65B2AEA7583}"/>
          </ac:spMkLst>
        </pc:spChg>
        <pc:spChg chg="mod">
          <ac:chgData name="Robin Maenhaut" userId="e7238a3e-d575-4783-a2b1-c00d57cf63af" providerId="ADAL" clId="{DA78BEA4-87D8-4DE7-9525-4D8DB0A476F5}" dt="2019-06-17T13:07:43.737" v="6117" actId="20577"/>
          <ac:spMkLst>
            <pc:docMk/>
            <pc:sldMk cId="117641390" sldId="488"/>
            <ac:spMk id="3" creationId="{628812F7-2795-4C5E-935B-D6B31D56A17D}"/>
          </ac:spMkLst>
        </pc:spChg>
      </pc:sldChg>
      <pc:sldChg chg="modSp add">
        <pc:chgData name="Robin Maenhaut" userId="e7238a3e-d575-4783-a2b1-c00d57cf63af" providerId="ADAL" clId="{DA78BEA4-87D8-4DE7-9525-4D8DB0A476F5}" dt="2019-06-17T13:34:51.389" v="6131" actId="27636"/>
        <pc:sldMkLst>
          <pc:docMk/>
          <pc:sldMk cId="1398125781" sldId="489"/>
        </pc:sldMkLst>
        <pc:spChg chg="mod">
          <ac:chgData name="Robin Maenhaut" userId="e7238a3e-d575-4783-a2b1-c00d57cf63af" providerId="ADAL" clId="{DA78BEA4-87D8-4DE7-9525-4D8DB0A476F5}" dt="2019-06-17T13:34:44.149" v="6129" actId="20577"/>
          <ac:spMkLst>
            <pc:docMk/>
            <pc:sldMk cId="1398125781" sldId="489"/>
            <ac:spMk id="2" creationId="{8D191217-4F91-414B-A82B-87BE66AA765C}"/>
          </ac:spMkLst>
        </pc:spChg>
        <pc:spChg chg="mod">
          <ac:chgData name="Robin Maenhaut" userId="e7238a3e-d575-4783-a2b1-c00d57cf63af" providerId="ADAL" clId="{DA78BEA4-87D8-4DE7-9525-4D8DB0A476F5}" dt="2019-06-17T13:34:51.389" v="6131" actId="27636"/>
          <ac:spMkLst>
            <pc:docMk/>
            <pc:sldMk cId="1398125781" sldId="489"/>
            <ac:spMk id="3" creationId="{5406063F-9D14-4F1F-96D4-990ED8D43CFE}"/>
          </ac:spMkLst>
        </pc:spChg>
      </pc:sldChg>
      <pc:sldChg chg="addSp delSp modSp add ord">
        <pc:chgData name="Robin Maenhaut" userId="e7238a3e-d575-4783-a2b1-c00d57cf63af" providerId="ADAL" clId="{DA78BEA4-87D8-4DE7-9525-4D8DB0A476F5}" dt="2019-06-17T14:56:57.328" v="7911"/>
        <pc:sldMkLst>
          <pc:docMk/>
          <pc:sldMk cId="3842641162" sldId="490"/>
        </pc:sldMkLst>
        <pc:spChg chg="mod">
          <ac:chgData name="Robin Maenhaut" userId="e7238a3e-d575-4783-a2b1-c00d57cf63af" providerId="ADAL" clId="{DA78BEA4-87D8-4DE7-9525-4D8DB0A476F5}" dt="2019-06-17T13:39:16.595" v="6163" actId="20577"/>
          <ac:spMkLst>
            <pc:docMk/>
            <pc:sldMk cId="3842641162" sldId="490"/>
            <ac:spMk id="2" creationId="{103AED17-2EEF-45DB-A3A0-6567B11A2483}"/>
          </ac:spMkLst>
        </pc:spChg>
        <pc:spChg chg="del">
          <ac:chgData name="Robin Maenhaut" userId="e7238a3e-d575-4783-a2b1-c00d57cf63af" providerId="ADAL" clId="{DA78BEA4-87D8-4DE7-9525-4D8DB0A476F5}" dt="2019-06-17T13:39:34.362" v="6164" actId="478"/>
          <ac:spMkLst>
            <pc:docMk/>
            <pc:sldMk cId="3842641162" sldId="490"/>
            <ac:spMk id="3" creationId="{E1025DA8-B4D0-4082-BC0B-DD2F5D65CE01}"/>
          </ac:spMkLst>
        </pc:spChg>
        <pc:spChg chg="add mod">
          <ac:chgData name="Robin Maenhaut" userId="e7238a3e-d575-4783-a2b1-c00d57cf63af" providerId="ADAL" clId="{DA78BEA4-87D8-4DE7-9525-4D8DB0A476F5}" dt="2019-06-17T13:40:29.570" v="6185" actId="20577"/>
          <ac:spMkLst>
            <pc:docMk/>
            <pc:sldMk cId="3842641162" sldId="490"/>
            <ac:spMk id="4" creationId="{8882BF79-4639-41B5-B954-056732068753}"/>
          </ac:spMkLst>
        </pc:spChg>
        <pc:spChg chg="add mod">
          <ac:chgData name="Robin Maenhaut" userId="e7238a3e-d575-4783-a2b1-c00d57cf63af" providerId="ADAL" clId="{DA78BEA4-87D8-4DE7-9525-4D8DB0A476F5}" dt="2019-06-17T13:40:01.025" v="6168" actId="1076"/>
          <ac:spMkLst>
            <pc:docMk/>
            <pc:sldMk cId="3842641162" sldId="490"/>
            <ac:spMk id="5" creationId="{C31D3398-2D6E-4D06-A0BA-C97323363796}"/>
          </ac:spMkLst>
        </pc:spChg>
      </pc:sldChg>
      <pc:sldChg chg="addSp delSp modSp add">
        <pc:chgData name="Robin Maenhaut" userId="e7238a3e-d575-4783-a2b1-c00d57cf63af" providerId="ADAL" clId="{DA78BEA4-87D8-4DE7-9525-4D8DB0A476F5}" dt="2019-06-17T15:28:28.721" v="7990" actId="1035"/>
        <pc:sldMkLst>
          <pc:docMk/>
          <pc:sldMk cId="2304378258" sldId="491"/>
        </pc:sldMkLst>
        <pc:spChg chg="mod">
          <ac:chgData name="Robin Maenhaut" userId="e7238a3e-d575-4783-a2b1-c00d57cf63af" providerId="ADAL" clId="{DA78BEA4-87D8-4DE7-9525-4D8DB0A476F5}" dt="2019-06-17T13:55:02.112" v="6254" actId="20577"/>
          <ac:spMkLst>
            <pc:docMk/>
            <pc:sldMk cId="2304378258" sldId="491"/>
            <ac:spMk id="2" creationId="{103AED17-2EEF-45DB-A3A0-6567B11A2483}"/>
          </ac:spMkLst>
        </pc:spChg>
        <pc:spChg chg="del">
          <ac:chgData name="Robin Maenhaut" userId="e7238a3e-d575-4783-a2b1-c00d57cf63af" providerId="ADAL" clId="{DA78BEA4-87D8-4DE7-9525-4D8DB0A476F5}" dt="2019-06-17T15:22:34.024" v="7912" actId="478"/>
          <ac:spMkLst>
            <pc:docMk/>
            <pc:sldMk cId="2304378258" sldId="491"/>
            <ac:spMk id="3" creationId="{E1025DA8-B4D0-4082-BC0B-DD2F5D65CE01}"/>
          </ac:spMkLst>
        </pc:spChg>
        <pc:spChg chg="add mod">
          <ac:chgData name="Robin Maenhaut" userId="e7238a3e-d575-4783-a2b1-c00d57cf63af" providerId="ADAL" clId="{DA78BEA4-87D8-4DE7-9525-4D8DB0A476F5}" dt="2019-06-17T15:28:28.721" v="7990" actId="1035"/>
          <ac:spMkLst>
            <pc:docMk/>
            <pc:sldMk cId="2304378258" sldId="491"/>
            <ac:spMk id="6" creationId="{73A19ECA-E47A-47EA-A6F6-9F190148B8B1}"/>
          </ac:spMkLst>
        </pc:spChg>
        <pc:spChg chg="add del">
          <ac:chgData name="Robin Maenhaut" userId="e7238a3e-d575-4783-a2b1-c00d57cf63af" providerId="ADAL" clId="{DA78BEA4-87D8-4DE7-9525-4D8DB0A476F5}" dt="2019-06-17T15:28:04.670" v="7980"/>
          <ac:spMkLst>
            <pc:docMk/>
            <pc:sldMk cId="2304378258" sldId="491"/>
            <ac:spMk id="7" creationId="{AF7816F3-157D-4886-8E7D-2325D3B959EF}"/>
          </ac:spMkLst>
        </pc:spChg>
        <pc:spChg chg="add mod">
          <ac:chgData name="Robin Maenhaut" userId="e7238a3e-d575-4783-a2b1-c00d57cf63af" providerId="ADAL" clId="{DA78BEA4-87D8-4DE7-9525-4D8DB0A476F5}" dt="2019-06-17T15:28:26.912" v="7989" actId="1035"/>
          <ac:spMkLst>
            <pc:docMk/>
            <pc:sldMk cId="2304378258" sldId="491"/>
            <ac:spMk id="8" creationId="{57387D29-8FA6-489A-A0D5-BBA39403199D}"/>
          </ac:spMkLst>
        </pc:spChg>
        <pc:picChg chg="add mod">
          <ac:chgData name="Robin Maenhaut" userId="e7238a3e-d575-4783-a2b1-c00d57cf63af" providerId="ADAL" clId="{DA78BEA4-87D8-4DE7-9525-4D8DB0A476F5}" dt="2019-06-17T15:25:18.062" v="7926" actId="1076"/>
          <ac:picMkLst>
            <pc:docMk/>
            <pc:sldMk cId="2304378258" sldId="491"/>
            <ac:picMk id="4" creationId="{AB525393-51A5-4E6A-82F4-74E9086B683F}"/>
          </ac:picMkLst>
        </pc:picChg>
        <pc:picChg chg="add mod">
          <ac:chgData name="Robin Maenhaut" userId="e7238a3e-d575-4783-a2b1-c00d57cf63af" providerId="ADAL" clId="{DA78BEA4-87D8-4DE7-9525-4D8DB0A476F5}" dt="2019-06-17T15:25:21.679" v="7927" actId="1076"/>
          <ac:picMkLst>
            <pc:docMk/>
            <pc:sldMk cId="2304378258" sldId="491"/>
            <ac:picMk id="5" creationId="{634CB9C9-CECA-4C5F-9915-D9D5A8E410EE}"/>
          </ac:picMkLst>
        </pc:picChg>
      </pc:sldChg>
      <pc:sldChg chg="addSp modSp add ord">
        <pc:chgData name="Robin Maenhaut" userId="e7238a3e-d575-4783-a2b1-c00d57cf63af" providerId="ADAL" clId="{DA78BEA4-87D8-4DE7-9525-4D8DB0A476F5}" dt="2019-06-17T15:38:57.808" v="8008"/>
        <pc:sldMkLst>
          <pc:docMk/>
          <pc:sldMk cId="3974152041" sldId="492"/>
        </pc:sldMkLst>
        <pc:spChg chg="mod">
          <ac:chgData name="Robin Maenhaut" userId="e7238a3e-d575-4783-a2b1-c00d57cf63af" providerId="ADAL" clId="{DA78BEA4-87D8-4DE7-9525-4D8DB0A476F5}" dt="2019-06-17T13:54:47.241" v="6214" actId="20577"/>
          <ac:spMkLst>
            <pc:docMk/>
            <pc:sldMk cId="3974152041" sldId="492"/>
            <ac:spMk id="2" creationId="{103AED17-2EEF-45DB-A3A0-6567B11A2483}"/>
          </ac:spMkLst>
        </pc:spChg>
        <pc:spChg chg="mod">
          <ac:chgData name="Robin Maenhaut" userId="e7238a3e-d575-4783-a2b1-c00d57cf63af" providerId="ADAL" clId="{DA78BEA4-87D8-4DE7-9525-4D8DB0A476F5}" dt="2019-06-17T13:59:48.326" v="6512" actId="20577"/>
          <ac:spMkLst>
            <pc:docMk/>
            <pc:sldMk cId="3974152041" sldId="492"/>
            <ac:spMk id="3" creationId="{E1025DA8-B4D0-4082-BC0B-DD2F5D65CE01}"/>
          </ac:spMkLst>
        </pc:spChg>
        <pc:spChg chg="add mod">
          <ac:chgData name="Robin Maenhaut" userId="e7238a3e-d575-4783-a2b1-c00d57cf63af" providerId="ADAL" clId="{DA78BEA4-87D8-4DE7-9525-4D8DB0A476F5}" dt="2019-06-17T14:03:49.563" v="6753" actId="20577"/>
          <ac:spMkLst>
            <pc:docMk/>
            <pc:sldMk cId="3974152041" sldId="492"/>
            <ac:spMk id="7" creationId="{40A7829F-330B-4717-AF96-EB03B4E39606}"/>
          </ac:spMkLst>
        </pc:spChg>
        <pc:picChg chg="add mod">
          <ac:chgData name="Robin Maenhaut" userId="e7238a3e-d575-4783-a2b1-c00d57cf63af" providerId="ADAL" clId="{DA78BEA4-87D8-4DE7-9525-4D8DB0A476F5}" dt="2019-06-17T13:58:41.092" v="6442" actId="1076"/>
          <ac:picMkLst>
            <pc:docMk/>
            <pc:sldMk cId="3974152041" sldId="492"/>
            <ac:picMk id="4" creationId="{50B5B3DD-E2B3-442B-BAE6-D21ED11C6440}"/>
          </ac:picMkLst>
        </pc:picChg>
        <pc:picChg chg="add mod">
          <ac:chgData name="Robin Maenhaut" userId="e7238a3e-d575-4783-a2b1-c00d57cf63af" providerId="ADAL" clId="{DA78BEA4-87D8-4DE7-9525-4D8DB0A476F5}" dt="2019-06-17T13:58:28.317" v="6439" actId="1076"/>
          <ac:picMkLst>
            <pc:docMk/>
            <pc:sldMk cId="3974152041" sldId="492"/>
            <ac:picMk id="5" creationId="{856A76D7-F46D-408D-9AE9-43A9208FBF8E}"/>
          </ac:picMkLst>
        </pc:picChg>
        <pc:picChg chg="add mod">
          <ac:chgData name="Robin Maenhaut" userId="e7238a3e-d575-4783-a2b1-c00d57cf63af" providerId="ADAL" clId="{DA78BEA4-87D8-4DE7-9525-4D8DB0A476F5}" dt="2019-06-17T13:58:39.532" v="6441" actId="1076"/>
          <ac:picMkLst>
            <pc:docMk/>
            <pc:sldMk cId="3974152041" sldId="492"/>
            <ac:picMk id="6" creationId="{3A7EB3D5-AC32-4BF2-98E6-FE3B5B76D014}"/>
          </ac:picMkLst>
        </pc:picChg>
      </pc:sldChg>
      <pc:sldChg chg="addSp modSp add">
        <pc:chgData name="Robin Maenhaut" userId="e7238a3e-d575-4783-a2b1-c00d57cf63af" providerId="ADAL" clId="{DA78BEA4-87D8-4DE7-9525-4D8DB0A476F5}" dt="2019-06-17T14:51:02.454" v="7873" actId="6549"/>
        <pc:sldMkLst>
          <pc:docMk/>
          <pc:sldMk cId="837189582" sldId="493"/>
        </pc:sldMkLst>
        <pc:spChg chg="mod">
          <ac:chgData name="Robin Maenhaut" userId="e7238a3e-d575-4783-a2b1-c00d57cf63af" providerId="ADAL" clId="{DA78BEA4-87D8-4DE7-9525-4D8DB0A476F5}" dt="2019-06-17T14:44:13.207" v="7511" actId="20577"/>
          <ac:spMkLst>
            <pc:docMk/>
            <pc:sldMk cId="837189582" sldId="493"/>
            <ac:spMk id="2" creationId="{924A80E9-7D83-4A88-8A00-753B0FCBA9C0}"/>
          </ac:spMkLst>
        </pc:spChg>
        <pc:spChg chg="mod">
          <ac:chgData name="Robin Maenhaut" userId="e7238a3e-d575-4783-a2b1-c00d57cf63af" providerId="ADAL" clId="{DA78BEA4-87D8-4DE7-9525-4D8DB0A476F5}" dt="2019-06-17T14:51:02.454" v="7873" actId="6549"/>
          <ac:spMkLst>
            <pc:docMk/>
            <pc:sldMk cId="837189582" sldId="493"/>
            <ac:spMk id="3" creationId="{8B3D7E64-092E-4971-815E-7418BF79B500}"/>
          </ac:spMkLst>
        </pc:spChg>
        <pc:picChg chg="add mod">
          <ac:chgData name="Robin Maenhaut" userId="e7238a3e-d575-4783-a2b1-c00d57cf63af" providerId="ADAL" clId="{DA78BEA4-87D8-4DE7-9525-4D8DB0A476F5}" dt="2019-06-17T14:46:48.597" v="7514" actId="1076"/>
          <ac:picMkLst>
            <pc:docMk/>
            <pc:sldMk cId="837189582" sldId="493"/>
            <ac:picMk id="4" creationId="{205ACEB8-ECFF-4D7E-9F94-9FBF95114E16}"/>
          </ac:picMkLst>
        </pc:picChg>
      </pc:sldChg>
      <pc:sldChg chg="addSp modSp add ord">
        <pc:chgData name="Robin Maenhaut" userId="e7238a3e-d575-4783-a2b1-c00d57cf63af" providerId="ADAL" clId="{DA78BEA4-87D8-4DE7-9525-4D8DB0A476F5}" dt="2019-06-17T15:55:54.395" v="8383" actId="1076"/>
        <pc:sldMkLst>
          <pc:docMk/>
          <pc:sldMk cId="3546033938" sldId="494"/>
        </pc:sldMkLst>
        <pc:spChg chg="mod">
          <ac:chgData name="Robin Maenhaut" userId="e7238a3e-d575-4783-a2b1-c00d57cf63af" providerId="ADAL" clId="{DA78BEA4-87D8-4DE7-9525-4D8DB0A476F5}" dt="2019-06-17T14:52:32.531" v="7883" actId="20577"/>
          <ac:spMkLst>
            <pc:docMk/>
            <pc:sldMk cId="3546033938" sldId="494"/>
            <ac:spMk id="2" creationId="{103AED17-2EEF-45DB-A3A0-6567B11A2483}"/>
          </ac:spMkLst>
        </pc:spChg>
        <pc:spChg chg="mod">
          <ac:chgData name="Robin Maenhaut" userId="e7238a3e-d575-4783-a2b1-c00d57cf63af" providerId="ADAL" clId="{DA78BEA4-87D8-4DE7-9525-4D8DB0A476F5}" dt="2019-06-17T15:51:05.255" v="8376" actId="20577"/>
          <ac:spMkLst>
            <pc:docMk/>
            <pc:sldMk cId="3546033938" sldId="494"/>
            <ac:spMk id="3" creationId="{E1025DA8-B4D0-4082-BC0B-DD2F5D65CE01}"/>
          </ac:spMkLst>
        </pc:spChg>
        <pc:spChg chg="add mod">
          <ac:chgData name="Robin Maenhaut" userId="e7238a3e-d575-4783-a2b1-c00d57cf63af" providerId="ADAL" clId="{DA78BEA4-87D8-4DE7-9525-4D8DB0A476F5}" dt="2019-06-17T15:55:23.619" v="8380" actId="1076"/>
          <ac:spMkLst>
            <pc:docMk/>
            <pc:sldMk cId="3546033938" sldId="494"/>
            <ac:spMk id="5" creationId="{D37810A4-A32F-432F-83F4-4BBFF90A7431}"/>
          </ac:spMkLst>
        </pc:spChg>
        <pc:spChg chg="add mod">
          <ac:chgData name="Robin Maenhaut" userId="e7238a3e-d575-4783-a2b1-c00d57cf63af" providerId="ADAL" clId="{DA78BEA4-87D8-4DE7-9525-4D8DB0A476F5}" dt="2019-06-17T15:55:29.427" v="8381" actId="1076"/>
          <ac:spMkLst>
            <pc:docMk/>
            <pc:sldMk cId="3546033938" sldId="494"/>
            <ac:spMk id="6" creationId="{02249E08-83F7-4A28-83D5-71C7D51C58EE}"/>
          </ac:spMkLst>
        </pc:spChg>
        <pc:picChg chg="add mod">
          <ac:chgData name="Robin Maenhaut" userId="e7238a3e-d575-4783-a2b1-c00d57cf63af" providerId="ADAL" clId="{DA78BEA4-87D8-4DE7-9525-4D8DB0A476F5}" dt="2019-06-17T15:55:07.259" v="8378" actId="1076"/>
          <ac:picMkLst>
            <pc:docMk/>
            <pc:sldMk cId="3546033938" sldId="494"/>
            <ac:picMk id="4" creationId="{AF45E72C-2F11-4133-9422-90DB69C428F2}"/>
          </ac:picMkLst>
        </pc:picChg>
        <pc:picChg chg="add mod">
          <ac:chgData name="Robin Maenhaut" userId="e7238a3e-d575-4783-a2b1-c00d57cf63af" providerId="ADAL" clId="{DA78BEA4-87D8-4DE7-9525-4D8DB0A476F5}" dt="2019-06-17T15:55:54.395" v="8383" actId="1076"/>
          <ac:picMkLst>
            <pc:docMk/>
            <pc:sldMk cId="3546033938" sldId="494"/>
            <ac:picMk id="7" creationId="{F2DD0F07-8ED5-4E6E-9EC0-C290B9369D4E}"/>
          </ac:picMkLst>
        </pc:picChg>
      </pc:sldChg>
      <pc:sldChg chg="addSp delSp modSp add">
        <pc:chgData name="Robin Maenhaut" userId="e7238a3e-d575-4783-a2b1-c00d57cf63af" providerId="ADAL" clId="{DA78BEA4-87D8-4DE7-9525-4D8DB0A476F5}" dt="2019-06-17T15:44:56.768" v="8112" actId="20577"/>
        <pc:sldMkLst>
          <pc:docMk/>
          <pc:sldMk cId="1871214157" sldId="495"/>
        </pc:sldMkLst>
        <pc:spChg chg="mod">
          <ac:chgData name="Robin Maenhaut" userId="e7238a3e-d575-4783-a2b1-c00d57cf63af" providerId="ADAL" clId="{DA78BEA4-87D8-4DE7-9525-4D8DB0A476F5}" dt="2019-06-17T14:52:54.787" v="7910" actId="20577"/>
          <ac:spMkLst>
            <pc:docMk/>
            <pc:sldMk cId="1871214157" sldId="495"/>
            <ac:spMk id="2" creationId="{FC12402E-C096-4AF1-8FA4-5D9DDC54AE73}"/>
          </ac:spMkLst>
        </pc:spChg>
        <pc:spChg chg="mod">
          <ac:chgData name="Robin Maenhaut" userId="e7238a3e-d575-4783-a2b1-c00d57cf63af" providerId="ADAL" clId="{DA78BEA4-87D8-4DE7-9525-4D8DB0A476F5}" dt="2019-06-17T15:44:56.768" v="8112" actId="20577"/>
          <ac:spMkLst>
            <pc:docMk/>
            <pc:sldMk cId="1871214157" sldId="495"/>
            <ac:spMk id="3" creationId="{AACF7527-5EA1-4089-8C82-58FEBD52AB82}"/>
          </ac:spMkLst>
        </pc:spChg>
        <pc:picChg chg="add del">
          <ac:chgData name="Robin Maenhaut" userId="e7238a3e-d575-4783-a2b1-c00d57cf63af" providerId="ADAL" clId="{DA78BEA4-87D8-4DE7-9525-4D8DB0A476F5}" dt="2019-06-17T15:40:46.444" v="8012" actId="478"/>
          <ac:picMkLst>
            <pc:docMk/>
            <pc:sldMk cId="1871214157" sldId="495"/>
            <ac:picMk id="4" creationId="{1DD48DE9-5E4A-482D-AEF3-212B43E811E4}"/>
          </ac:picMkLst>
        </pc:picChg>
        <pc:picChg chg="add mod">
          <ac:chgData name="Robin Maenhaut" userId="e7238a3e-d575-4783-a2b1-c00d57cf63af" providerId="ADAL" clId="{DA78BEA4-87D8-4DE7-9525-4D8DB0A476F5}" dt="2019-06-17T15:40:41.683" v="8011" actId="1076"/>
          <ac:picMkLst>
            <pc:docMk/>
            <pc:sldMk cId="1871214157" sldId="495"/>
            <ac:picMk id="5" creationId="{A77D74E1-2402-47A4-BF2A-CEB2AB89564D}"/>
          </ac:picMkLst>
        </pc:picChg>
        <pc:picChg chg="add">
          <ac:chgData name="Robin Maenhaut" userId="e7238a3e-d575-4783-a2b1-c00d57cf63af" providerId="ADAL" clId="{DA78BEA4-87D8-4DE7-9525-4D8DB0A476F5}" dt="2019-06-17T15:41:08.055" v="8013"/>
          <ac:picMkLst>
            <pc:docMk/>
            <pc:sldMk cId="1871214157" sldId="495"/>
            <ac:picMk id="6" creationId="{01D5F4AE-80BE-4D3B-8714-BDF10D536301}"/>
          </ac:picMkLst>
        </pc:picChg>
      </pc:sldChg>
      <pc:sldChg chg="addSp delSp modSp add">
        <pc:chgData name="Robin Maenhaut" userId="e7238a3e-d575-4783-a2b1-c00d57cf63af" providerId="ADAL" clId="{DA78BEA4-87D8-4DE7-9525-4D8DB0A476F5}" dt="2019-06-17T15:33:04.831" v="7999" actId="1076"/>
        <pc:sldMkLst>
          <pc:docMk/>
          <pc:sldMk cId="3970345614" sldId="496"/>
        </pc:sldMkLst>
        <pc:picChg chg="add mod">
          <ac:chgData name="Robin Maenhaut" userId="e7238a3e-d575-4783-a2b1-c00d57cf63af" providerId="ADAL" clId="{DA78BEA4-87D8-4DE7-9525-4D8DB0A476F5}" dt="2019-06-17T15:32:43.622" v="7995" actId="14100"/>
          <ac:picMkLst>
            <pc:docMk/>
            <pc:sldMk cId="3970345614" sldId="496"/>
            <ac:picMk id="3" creationId="{5D3BBAAE-BB04-4D69-A73F-115791BB183A}"/>
          </ac:picMkLst>
        </pc:picChg>
        <pc:picChg chg="del">
          <ac:chgData name="Robin Maenhaut" userId="e7238a3e-d575-4783-a2b1-c00d57cf63af" providerId="ADAL" clId="{DA78BEA4-87D8-4DE7-9525-4D8DB0A476F5}" dt="2019-06-17T15:32:39.598" v="7992" actId="478"/>
          <ac:picMkLst>
            <pc:docMk/>
            <pc:sldMk cId="3970345614" sldId="496"/>
            <ac:picMk id="4" creationId="{AB525393-51A5-4E6A-82F4-74E9086B683F}"/>
          </ac:picMkLst>
        </pc:picChg>
        <pc:picChg chg="del">
          <ac:chgData name="Robin Maenhaut" userId="e7238a3e-d575-4783-a2b1-c00d57cf63af" providerId="ADAL" clId="{DA78BEA4-87D8-4DE7-9525-4D8DB0A476F5}" dt="2019-06-17T15:32:45.774" v="7996" actId="478"/>
          <ac:picMkLst>
            <pc:docMk/>
            <pc:sldMk cId="3970345614" sldId="496"/>
            <ac:picMk id="5" creationId="{634CB9C9-CECA-4C5F-9915-D9D5A8E410EE}"/>
          </ac:picMkLst>
        </pc:picChg>
        <pc:picChg chg="add mod">
          <ac:chgData name="Robin Maenhaut" userId="e7238a3e-d575-4783-a2b1-c00d57cf63af" providerId="ADAL" clId="{DA78BEA4-87D8-4DE7-9525-4D8DB0A476F5}" dt="2019-06-17T15:33:04.831" v="7999" actId="1076"/>
          <ac:picMkLst>
            <pc:docMk/>
            <pc:sldMk cId="3970345614" sldId="496"/>
            <ac:picMk id="7" creationId="{16F8DB3E-4AB5-4340-9843-0756B63D7C7A}"/>
          </ac:picMkLst>
        </pc:picChg>
      </pc:sldChg>
      <pc:sldChg chg="addSp delSp modSp add">
        <pc:chgData name="Robin Maenhaut" userId="e7238a3e-d575-4783-a2b1-c00d57cf63af" providerId="ADAL" clId="{DA78BEA4-87D8-4DE7-9525-4D8DB0A476F5}" dt="2019-06-17T15:37:54.317" v="8006" actId="1076"/>
        <pc:sldMkLst>
          <pc:docMk/>
          <pc:sldMk cId="3664287893" sldId="497"/>
        </pc:sldMkLst>
        <pc:picChg chg="del">
          <ac:chgData name="Robin Maenhaut" userId="e7238a3e-d575-4783-a2b1-c00d57cf63af" providerId="ADAL" clId="{DA78BEA4-87D8-4DE7-9525-4D8DB0A476F5}" dt="2019-06-17T15:37:26.726" v="8001" actId="478"/>
          <ac:picMkLst>
            <pc:docMk/>
            <pc:sldMk cId="3664287893" sldId="497"/>
            <ac:picMk id="3" creationId="{5D3BBAAE-BB04-4D69-A73F-115791BB183A}"/>
          </ac:picMkLst>
        </pc:picChg>
        <pc:picChg chg="add mod">
          <ac:chgData name="Robin Maenhaut" userId="e7238a3e-d575-4783-a2b1-c00d57cf63af" providerId="ADAL" clId="{DA78BEA4-87D8-4DE7-9525-4D8DB0A476F5}" dt="2019-06-17T15:37:31.101" v="8003" actId="1076"/>
          <ac:picMkLst>
            <pc:docMk/>
            <pc:sldMk cId="3664287893" sldId="497"/>
            <ac:picMk id="4" creationId="{ED5F9D8A-7B92-4E74-9B62-E031D8A13DC5}"/>
          </ac:picMkLst>
        </pc:picChg>
        <pc:picChg chg="add mod">
          <ac:chgData name="Robin Maenhaut" userId="e7238a3e-d575-4783-a2b1-c00d57cf63af" providerId="ADAL" clId="{DA78BEA4-87D8-4DE7-9525-4D8DB0A476F5}" dt="2019-06-17T15:37:54.317" v="8006" actId="1076"/>
          <ac:picMkLst>
            <pc:docMk/>
            <pc:sldMk cId="3664287893" sldId="497"/>
            <ac:picMk id="5" creationId="{5BBE04AE-60C6-4812-AFD5-1627E3B26C7B}"/>
          </ac:picMkLst>
        </pc:picChg>
        <pc:picChg chg="del">
          <ac:chgData name="Robin Maenhaut" userId="e7238a3e-d575-4783-a2b1-c00d57cf63af" providerId="ADAL" clId="{DA78BEA4-87D8-4DE7-9525-4D8DB0A476F5}" dt="2019-06-17T15:37:49.583" v="8004" actId="478"/>
          <ac:picMkLst>
            <pc:docMk/>
            <pc:sldMk cId="3664287893" sldId="497"/>
            <ac:picMk id="7" creationId="{16F8DB3E-4AB5-4340-9843-0756B63D7C7A}"/>
          </ac:picMkLst>
        </pc:picChg>
      </pc:sldChg>
    </pc:docChg>
  </pc:docChgLst>
  <pc:docChgLst>
    <pc:chgData name="Robin Maenhaut" userId="e7238a3e-d575-4783-a2b1-c00d57cf63af" providerId="ADAL" clId="{6AF8BD7E-B2A6-4161-9A4F-A86BA2A6E664}"/>
    <pc:docChg chg="undo custSel addSld modSld sldOrd">
      <pc:chgData name="Robin Maenhaut" userId="e7238a3e-d575-4783-a2b1-c00d57cf63af" providerId="ADAL" clId="{6AF8BD7E-B2A6-4161-9A4F-A86BA2A6E664}" dt="2019-08-09T09:48:19.580" v="2392" actId="1076"/>
      <pc:docMkLst>
        <pc:docMk/>
      </pc:docMkLst>
      <pc:sldChg chg="addSp modSp">
        <pc:chgData name="Robin Maenhaut" userId="e7238a3e-d575-4783-a2b1-c00d57cf63af" providerId="ADAL" clId="{6AF8BD7E-B2A6-4161-9A4F-A86BA2A6E664}" dt="2019-08-09T09:35:23.321" v="2365" actId="1076"/>
        <pc:sldMkLst>
          <pc:docMk/>
          <pc:sldMk cId="918983538" sldId="454"/>
        </pc:sldMkLst>
        <pc:spChg chg="mod">
          <ac:chgData name="Robin Maenhaut" userId="e7238a3e-d575-4783-a2b1-c00d57cf63af" providerId="ADAL" clId="{6AF8BD7E-B2A6-4161-9A4F-A86BA2A6E664}" dt="2019-08-09T09:35:17.433" v="2364" actId="1076"/>
          <ac:spMkLst>
            <pc:docMk/>
            <pc:sldMk cId="918983538" sldId="454"/>
            <ac:spMk id="3" creationId="{B85FFB6E-348F-4844-A9C6-27010FFD996B}"/>
          </ac:spMkLst>
        </pc:spChg>
        <pc:picChg chg="add mod">
          <ac:chgData name="Robin Maenhaut" userId="e7238a3e-d575-4783-a2b1-c00d57cf63af" providerId="ADAL" clId="{6AF8BD7E-B2A6-4161-9A4F-A86BA2A6E664}" dt="2019-08-09T09:35:23.321" v="2365" actId="1076"/>
          <ac:picMkLst>
            <pc:docMk/>
            <pc:sldMk cId="918983538" sldId="454"/>
            <ac:picMk id="2050" creationId="{90E40F04-D523-4E77-97BE-EA0D17A7DA31}"/>
          </ac:picMkLst>
        </pc:picChg>
      </pc:sldChg>
      <pc:sldChg chg="addSp delSp">
        <pc:chgData name="Robin Maenhaut" userId="e7238a3e-d575-4783-a2b1-c00d57cf63af" providerId="ADAL" clId="{6AF8BD7E-B2A6-4161-9A4F-A86BA2A6E664}" dt="2019-08-09T09:24:15.949" v="1499"/>
        <pc:sldMkLst>
          <pc:docMk/>
          <pc:sldMk cId="3632069212" sldId="476"/>
        </pc:sldMkLst>
        <pc:spChg chg="add del">
          <ac:chgData name="Robin Maenhaut" userId="e7238a3e-d575-4783-a2b1-c00d57cf63af" providerId="ADAL" clId="{6AF8BD7E-B2A6-4161-9A4F-A86BA2A6E664}" dt="2019-08-09T09:24:15.949" v="1499"/>
          <ac:spMkLst>
            <pc:docMk/>
            <pc:sldMk cId="3632069212" sldId="476"/>
            <ac:spMk id="4" creationId="{30A3C23A-6368-4B06-835A-CC439B8233AA}"/>
          </ac:spMkLst>
        </pc:spChg>
      </pc:sldChg>
      <pc:sldChg chg="addSp delSp modSp">
        <pc:chgData name="Robin Maenhaut" userId="e7238a3e-d575-4783-a2b1-c00d57cf63af" providerId="ADAL" clId="{6AF8BD7E-B2A6-4161-9A4F-A86BA2A6E664}" dt="2019-08-09T09:48:06.790" v="2389" actId="478"/>
        <pc:sldMkLst>
          <pc:docMk/>
          <pc:sldMk cId="3374690313" sldId="481"/>
        </pc:sldMkLst>
        <pc:spChg chg="del mod">
          <ac:chgData name="Robin Maenhaut" userId="e7238a3e-d575-4783-a2b1-c00d57cf63af" providerId="ADAL" clId="{6AF8BD7E-B2A6-4161-9A4F-A86BA2A6E664}" dt="2019-08-09T09:42:39.463" v="2382"/>
          <ac:spMkLst>
            <pc:docMk/>
            <pc:sldMk cId="3374690313" sldId="481"/>
            <ac:spMk id="3" creationId="{4208319D-B88B-4532-B272-190EBE14FF87}"/>
          </ac:spMkLst>
        </pc:spChg>
        <pc:picChg chg="add del mod">
          <ac:chgData name="Robin Maenhaut" userId="e7238a3e-d575-4783-a2b1-c00d57cf63af" providerId="ADAL" clId="{6AF8BD7E-B2A6-4161-9A4F-A86BA2A6E664}" dt="2019-08-09T09:42:38.448" v="2381"/>
          <ac:picMkLst>
            <pc:docMk/>
            <pc:sldMk cId="3374690313" sldId="481"/>
            <ac:picMk id="4" creationId="{7C796A47-63FC-4F93-AA79-8D7DB644A50A}"/>
          </ac:picMkLst>
        </pc:picChg>
        <pc:picChg chg="add del mod">
          <ac:chgData name="Robin Maenhaut" userId="e7238a3e-d575-4783-a2b1-c00d57cf63af" providerId="ADAL" clId="{6AF8BD7E-B2A6-4161-9A4F-A86BA2A6E664}" dt="2019-08-09T09:48:06.790" v="2389" actId="478"/>
          <ac:picMkLst>
            <pc:docMk/>
            <pc:sldMk cId="3374690313" sldId="481"/>
            <ac:picMk id="5" creationId="{01ABE24D-F426-4FCF-9E22-3D63E3EEAFE6}"/>
          </ac:picMkLst>
        </pc:picChg>
        <pc:picChg chg="add mod">
          <ac:chgData name="Robin Maenhaut" userId="e7238a3e-d575-4783-a2b1-c00d57cf63af" providerId="ADAL" clId="{6AF8BD7E-B2A6-4161-9A4F-A86BA2A6E664}" dt="2019-08-09T09:42:42.598" v="2383" actId="1076"/>
          <ac:picMkLst>
            <pc:docMk/>
            <pc:sldMk cId="3374690313" sldId="481"/>
            <ac:picMk id="6" creationId="{DBF3B52F-9FF7-4227-869D-59A957E8B725}"/>
          </ac:picMkLst>
        </pc:picChg>
        <pc:picChg chg="add del mod">
          <ac:chgData name="Robin Maenhaut" userId="e7238a3e-d575-4783-a2b1-c00d57cf63af" providerId="ADAL" clId="{6AF8BD7E-B2A6-4161-9A4F-A86BA2A6E664}" dt="2019-08-09T09:48:06.165" v="2388"/>
          <ac:picMkLst>
            <pc:docMk/>
            <pc:sldMk cId="3374690313" sldId="481"/>
            <ac:picMk id="7" creationId="{A9EED4EA-F64A-43FA-BD38-23DEC18D116C}"/>
          </ac:picMkLst>
        </pc:picChg>
      </pc:sldChg>
      <pc:sldChg chg="modSp add">
        <pc:chgData name="Robin Maenhaut" userId="e7238a3e-d575-4783-a2b1-c00d57cf63af" providerId="ADAL" clId="{6AF8BD7E-B2A6-4161-9A4F-A86BA2A6E664}" dt="2019-08-09T07:31:14.678" v="661" actId="20577"/>
        <pc:sldMkLst>
          <pc:docMk/>
          <pc:sldMk cId="77696102" sldId="583"/>
        </pc:sldMkLst>
        <pc:spChg chg="mod">
          <ac:chgData name="Robin Maenhaut" userId="e7238a3e-d575-4783-a2b1-c00d57cf63af" providerId="ADAL" clId="{6AF8BD7E-B2A6-4161-9A4F-A86BA2A6E664}" dt="2019-08-09T07:26:43.715" v="25" actId="20577"/>
          <ac:spMkLst>
            <pc:docMk/>
            <pc:sldMk cId="77696102" sldId="583"/>
            <ac:spMk id="2" creationId="{4D65A727-C108-4E2D-8C16-58D7192639F6}"/>
          </ac:spMkLst>
        </pc:spChg>
        <pc:spChg chg="mod">
          <ac:chgData name="Robin Maenhaut" userId="e7238a3e-d575-4783-a2b1-c00d57cf63af" providerId="ADAL" clId="{6AF8BD7E-B2A6-4161-9A4F-A86BA2A6E664}" dt="2019-08-09T07:31:14.678" v="661" actId="20577"/>
          <ac:spMkLst>
            <pc:docMk/>
            <pc:sldMk cId="77696102" sldId="583"/>
            <ac:spMk id="3" creationId="{D3D8F6CF-F397-4218-9A53-013E3A9C0AA7}"/>
          </ac:spMkLst>
        </pc:spChg>
      </pc:sldChg>
      <pc:sldChg chg="addSp delSp modSp add modNotesTx">
        <pc:chgData name="Robin Maenhaut" userId="e7238a3e-d575-4783-a2b1-c00d57cf63af" providerId="ADAL" clId="{6AF8BD7E-B2A6-4161-9A4F-A86BA2A6E664}" dt="2019-08-09T07:37:22.580" v="714" actId="20577"/>
        <pc:sldMkLst>
          <pc:docMk/>
          <pc:sldMk cId="352846506" sldId="584"/>
        </pc:sldMkLst>
        <pc:spChg chg="mod">
          <ac:chgData name="Robin Maenhaut" userId="e7238a3e-d575-4783-a2b1-c00d57cf63af" providerId="ADAL" clId="{6AF8BD7E-B2A6-4161-9A4F-A86BA2A6E664}" dt="2019-08-09T07:37:22.580" v="714" actId="20577"/>
          <ac:spMkLst>
            <pc:docMk/>
            <pc:sldMk cId="352846506" sldId="584"/>
            <ac:spMk id="2" creationId="{6E1F9268-D9B9-4A38-AACE-4743D223ECE2}"/>
          </ac:spMkLst>
        </pc:spChg>
        <pc:spChg chg="del">
          <ac:chgData name="Robin Maenhaut" userId="e7238a3e-d575-4783-a2b1-c00d57cf63af" providerId="ADAL" clId="{6AF8BD7E-B2A6-4161-9A4F-A86BA2A6E664}" dt="2019-08-09T07:36:57.209" v="664"/>
          <ac:spMkLst>
            <pc:docMk/>
            <pc:sldMk cId="352846506" sldId="584"/>
            <ac:spMk id="3" creationId="{47E64BFF-ECBF-41C0-BDAE-E68176103486}"/>
          </ac:spMkLst>
        </pc:spChg>
        <pc:spChg chg="add mod">
          <ac:chgData name="Robin Maenhaut" userId="e7238a3e-d575-4783-a2b1-c00d57cf63af" providerId="ADAL" clId="{6AF8BD7E-B2A6-4161-9A4F-A86BA2A6E664}" dt="2019-08-09T07:37:08.790" v="666" actId="1076"/>
          <ac:spMkLst>
            <pc:docMk/>
            <pc:sldMk cId="352846506" sldId="584"/>
            <ac:spMk id="4" creationId="{66913DBB-8694-4639-8910-93BFBF5DDDF9}"/>
          </ac:spMkLst>
        </pc:spChg>
        <pc:picChg chg="add">
          <ac:chgData name="Robin Maenhaut" userId="e7238a3e-d575-4783-a2b1-c00d57cf63af" providerId="ADAL" clId="{6AF8BD7E-B2A6-4161-9A4F-A86BA2A6E664}" dt="2019-08-09T07:36:57.209" v="664"/>
          <ac:picMkLst>
            <pc:docMk/>
            <pc:sldMk cId="352846506" sldId="584"/>
            <ac:picMk id="1026" creationId="{11FD0B4B-B371-408A-BBAA-C9510C763598}"/>
          </ac:picMkLst>
        </pc:picChg>
      </pc:sldChg>
      <pc:sldChg chg="modSp add">
        <pc:chgData name="Robin Maenhaut" userId="e7238a3e-d575-4783-a2b1-c00d57cf63af" providerId="ADAL" clId="{6AF8BD7E-B2A6-4161-9A4F-A86BA2A6E664}" dt="2019-08-09T09:10:43.698" v="955" actId="20577"/>
        <pc:sldMkLst>
          <pc:docMk/>
          <pc:sldMk cId="2539381496" sldId="585"/>
        </pc:sldMkLst>
        <pc:spChg chg="mod">
          <ac:chgData name="Robin Maenhaut" userId="e7238a3e-d575-4783-a2b1-c00d57cf63af" providerId="ADAL" clId="{6AF8BD7E-B2A6-4161-9A4F-A86BA2A6E664}" dt="2019-08-09T09:06:58.449" v="723" actId="20577"/>
          <ac:spMkLst>
            <pc:docMk/>
            <pc:sldMk cId="2539381496" sldId="585"/>
            <ac:spMk id="2" creationId="{637864C8-21EA-4E39-8AB9-B450A0FEB752}"/>
          </ac:spMkLst>
        </pc:spChg>
        <pc:spChg chg="mod">
          <ac:chgData name="Robin Maenhaut" userId="e7238a3e-d575-4783-a2b1-c00d57cf63af" providerId="ADAL" clId="{6AF8BD7E-B2A6-4161-9A4F-A86BA2A6E664}" dt="2019-08-09T09:10:43.698" v="955" actId="20577"/>
          <ac:spMkLst>
            <pc:docMk/>
            <pc:sldMk cId="2539381496" sldId="585"/>
            <ac:spMk id="3" creationId="{5FBC80B0-917C-49CF-B5D9-8C22FD27DFF7}"/>
          </ac:spMkLst>
        </pc:spChg>
      </pc:sldChg>
      <pc:sldChg chg="modSp add">
        <pc:chgData name="Robin Maenhaut" userId="e7238a3e-d575-4783-a2b1-c00d57cf63af" providerId="ADAL" clId="{6AF8BD7E-B2A6-4161-9A4F-A86BA2A6E664}" dt="2019-08-09T09:21:58.208" v="1292" actId="20577"/>
        <pc:sldMkLst>
          <pc:docMk/>
          <pc:sldMk cId="2582548608" sldId="586"/>
        </pc:sldMkLst>
        <pc:spChg chg="mod">
          <ac:chgData name="Robin Maenhaut" userId="e7238a3e-d575-4783-a2b1-c00d57cf63af" providerId="ADAL" clId="{6AF8BD7E-B2A6-4161-9A4F-A86BA2A6E664}" dt="2019-08-09T09:19:26.861" v="998" actId="20577"/>
          <ac:spMkLst>
            <pc:docMk/>
            <pc:sldMk cId="2582548608" sldId="586"/>
            <ac:spMk id="2" creationId="{F32959FD-CCF4-4A37-A5AC-43EA1B7B141D}"/>
          </ac:spMkLst>
        </pc:spChg>
        <pc:spChg chg="mod">
          <ac:chgData name="Robin Maenhaut" userId="e7238a3e-d575-4783-a2b1-c00d57cf63af" providerId="ADAL" clId="{6AF8BD7E-B2A6-4161-9A4F-A86BA2A6E664}" dt="2019-08-09T09:21:58.208" v="1292" actId="20577"/>
          <ac:spMkLst>
            <pc:docMk/>
            <pc:sldMk cId="2582548608" sldId="586"/>
            <ac:spMk id="3" creationId="{926C8E73-8AC7-4C65-B75E-4CC1B495E85F}"/>
          </ac:spMkLst>
        </pc:spChg>
      </pc:sldChg>
      <pc:sldChg chg="modSp add ord">
        <pc:chgData name="Robin Maenhaut" userId="e7238a3e-d575-4783-a2b1-c00d57cf63af" providerId="ADAL" clId="{6AF8BD7E-B2A6-4161-9A4F-A86BA2A6E664}" dt="2019-08-09T09:23:58.818" v="1497"/>
        <pc:sldMkLst>
          <pc:docMk/>
          <pc:sldMk cId="317558014" sldId="587"/>
        </pc:sldMkLst>
        <pc:spChg chg="mod">
          <ac:chgData name="Robin Maenhaut" userId="e7238a3e-d575-4783-a2b1-c00d57cf63af" providerId="ADAL" clId="{6AF8BD7E-B2A6-4161-9A4F-A86BA2A6E664}" dt="2019-08-09T09:22:30.949" v="1303" actId="20577"/>
          <ac:spMkLst>
            <pc:docMk/>
            <pc:sldMk cId="317558014" sldId="587"/>
            <ac:spMk id="2" creationId="{25B6C899-87B4-4328-A75E-FFDF2B0E02D8}"/>
          </ac:spMkLst>
        </pc:spChg>
        <pc:spChg chg="mod">
          <ac:chgData name="Robin Maenhaut" userId="e7238a3e-d575-4783-a2b1-c00d57cf63af" providerId="ADAL" clId="{6AF8BD7E-B2A6-4161-9A4F-A86BA2A6E664}" dt="2019-08-09T09:23:40.167" v="1496" actId="20577"/>
          <ac:spMkLst>
            <pc:docMk/>
            <pc:sldMk cId="317558014" sldId="587"/>
            <ac:spMk id="3" creationId="{B5F204E8-4506-495E-8DC2-2856E8363D32}"/>
          </ac:spMkLst>
        </pc:spChg>
      </pc:sldChg>
      <pc:sldChg chg="modSp add">
        <pc:chgData name="Robin Maenhaut" userId="e7238a3e-d575-4783-a2b1-c00d57cf63af" providerId="ADAL" clId="{6AF8BD7E-B2A6-4161-9A4F-A86BA2A6E664}" dt="2019-08-09T09:26:08.686" v="1823" actId="20577"/>
        <pc:sldMkLst>
          <pc:docMk/>
          <pc:sldMk cId="908575758" sldId="588"/>
        </pc:sldMkLst>
        <pc:spChg chg="mod">
          <ac:chgData name="Robin Maenhaut" userId="e7238a3e-d575-4783-a2b1-c00d57cf63af" providerId="ADAL" clId="{6AF8BD7E-B2A6-4161-9A4F-A86BA2A6E664}" dt="2019-08-09T09:24:21.545" v="1510" actId="20577"/>
          <ac:spMkLst>
            <pc:docMk/>
            <pc:sldMk cId="908575758" sldId="588"/>
            <ac:spMk id="2" creationId="{B028EE02-BEB9-410B-9EA1-CF527A74A2C6}"/>
          </ac:spMkLst>
        </pc:spChg>
        <pc:spChg chg="mod">
          <ac:chgData name="Robin Maenhaut" userId="e7238a3e-d575-4783-a2b1-c00d57cf63af" providerId="ADAL" clId="{6AF8BD7E-B2A6-4161-9A4F-A86BA2A6E664}" dt="2019-08-09T09:26:08.686" v="1823" actId="20577"/>
          <ac:spMkLst>
            <pc:docMk/>
            <pc:sldMk cId="908575758" sldId="588"/>
            <ac:spMk id="3" creationId="{8DAD33CB-7BE9-4D95-ADA4-E432928AFD2C}"/>
          </ac:spMkLst>
        </pc:spChg>
      </pc:sldChg>
      <pc:sldChg chg="modSp add">
        <pc:chgData name="Robin Maenhaut" userId="e7238a3e-d575-4783-a2b1-c00d57cf63af" providerId="ADAL" clId="{6AF8BD7E-B2A6-4161-9A4F-A86BA2A6E664}" dt="2019-08-09T09:27:29.348" v="1988" actId="20577"/>
        <pc:sldMkLst>
          <pc:docMk/>
          <pc:sldMk cId="549108499" sldId="589"/>
        </pc:sldMkLst>
        <pc:spChg chg="mod">
          <ac:chgData name="Robin Maenhaut" userId="e7238a3e-d575-4783-a2b1-c00d57cf63af" providerId="ADAL" clId="{6AF8BD7E-B2A6-4161-9A4F-A86BA2A6E664}" dt="2019-08-09T09:26:59.158" v="1834" actId="20577"/>
          <ac:spMkLst>
            <pc:docMk/>
            <pc:sldMk cId="549108499" sldId="589"/>
            <ac:spMk id="2" creationId="{C5E58F0D-2ACC-4813-B402-3EA316C23C80}"/>
          </ac:spMkLst>
        </pc:spChg>
        <pc:spChg chg="mod">
          <ac:chgData name="Robin Maenhaut" userId="e7238a3e-d575-4783-a2b1-c00d57cf63af" providerId="ADAL" clId="{6AF8BD7E-B2A6-4161-9A4F-A86BA2A6E664}" dt="2019-08-09T09:27:29.348" v="1988" actId="20577"/>
          <ac:spMkLst>
            <pc:docMk/>
            <pc:sldMk cId="549108499" sldId="589"/>
            <ac:spMk id="3" creationId="{5548D327-FED6-4A91-A1D2-D47239B93842}"/>
          </ac:spMkLst>
        </pc:spChg>
      </pc:sldChg>
      <pc:sldChg chg="modSp add">
        <pc:chgData name="Robin Maenhaut" userId="e7238a3e-d575-4783-a2b1-c00d57cf63af" providerId="ADAL" clId="{6AF8BD7E-B2A6-4161-9A4F-A86BA2A6E664}" dt="2019-08-09T09:29:16.425" v="2356" actId="20577"/>
        <pc:sldMkLst>
          <pc:docMk/>
          <pc:sldMk cId="2844508335" sldId="590"/>
        </pc:sldMkLst>
        <pc:spChg chg="mod">
          <ac:chgData name="Robin Maenhaut" userId="e7238a3e-d575-4783-a2b1-c00d57cf63af" providerId="ADAL" clId="{6AF8BD7E-B2A6-4161-9A4F-A86BA2A6E664}" dt="2019-08-09T09:27:58.223" v="1999" actId="20577"/>
          <ac:spMkLst>
            <pc:docMk/>
            <pc:sldMk cId="2844508335" sldId="590"/>
            <ac:spMk id="2" creationId="{68C150F6-4E46-4068-8090-CA545AEC6811}"/>
          </ac:spMkLst>
        </pc:spChg>
        <pc:spChg chg="mod">
          <ac:chgData name="Robin Maenhaut" userId="e7238a3e-d575-4783-a2b1-c00d57cf63af" providerId="ADAL" clId="{6AF8BD7E-B2A6-4161-9A4F-A86BA2A6E664}" dt="2019-08-09T09:29:16.425" v="2356" actId="20577"/>
          <ac:spMkLst>
            <pc:docMk/>
            <pc:sldMk cId="2844508335" sldId="590"/>
            <ac:spMk id="3" creationId="{C0F32E75-9FDA-460E-A866-A42031173F05}"/>
          </ac:spMkLst>
        </pc:spChg>
      </pc:sldChg>
      <pc:sldChg chg="addSp delSp modSp add">
        <pc:chgData name="Robin Maenhaut" userId="e7238a3e-d575-4783-a2b1-c00d57cf63af" providerId="ADAL" clId="{6AF8BD7E-B2A6-4161-9A4F-A86BA2A6E664}" dt="2019-08-09T09:48:19.580" v="2392" actId="1076"/>
        <pc:sldMkLst>
          <pc:docMk/>
          <pc:sldMk cId="4266840420" sldId="591"/>
        </pc:sldMkLst>
        <pc:spChg chg="del">
          <ac:chgData name="Robin Maenhaut" userId="e7238a3e-d575-4783-a2b1-c00d57cf63af" providerId="ADAL" clId="{6AF8BD7E-B2A6-4161-9A4F-A86BA2A6E664}" dt="2019-08-09T09:42:32.008" v="2379"/>
          <ac:spMkLst>
            <pc:docMk/>
            <pc:sldMk cId="4266840420" sldId="591"/>
            <ac:spMk id="3" creationId="{4208319D-B88B-4532-B272-190EBE14FF87}"/>
          </ac:spMkLst>
        </pc:spChg>
        <pc:picChg chg="del">
          <ac:chgData name="Robin Maenhaut" userId="e7238a3e-d575-4783-a2b1-c00d57cf63af" providerId="ADAL" clId="{6AF8BD7E-B2A6-4161-9A4F-A86BA2A6E664}" dt="2019-08-09T09:41:16.106" v="2377" actId="478"/>
          <ac:picMkLst>
            <pc:docMk/>
            <pc:sldMk cId="4266840420" sldId="591"/>
            <ac:picMk id="4" creationId="{7C796A47-63FC-4F93-AA79-8D7DB644A50A}"/>
          </ac:picMkLst>
        </pc:picChg>
        <pc:picChg chg="del">
          <ac:chgData name="Robin Maenhaut" userId="e7238a3e-d575-4783-a2b1-c00d57cf63af" providerId="ADAL" clId="{6AF8BD7E-B2A6-4161-9A4F-A86BA2A6E664}" dt="2019-08-09T09:41:17.636" v="2378" actId="478"/>
          <ac:picMkLst>
            <pc:docMk/>
            <pc:sldMk cId="4266840420" sldId="591"/>
            <ac:picMk id="5" creationId="{01ABE24D-F426-4FCF-9E22-3D63E3EEAFE6}"/>
          </ac:picMkLst>
        </pc:picChg>
        <pc:picChg chg="add mod">
          <ac:chgData name="Robin Maenhaut" userId="e7238a3e-d575-4783-a2b1-c00d57cf63af" providerId="ADAL" clId="{6AF8BD7E-B2A6-4161-9A4F-A86BA2A6E664}" dt="2019-08-09T09:48:19.580" v="2392" actId="1076"/>
          <ac:picMkLst>
            <pc:docMk/>
            <pc:sldMk cId="4266840420" sldId="591"/>
            <ac:picMk id="6" creationId="{8D6C13F6-8C3A-4BCF-92E6-1C8EA2A0E33F}"/>
          </ac:picMkLst>
        </pc:picChg>
        <pc:picChg chg="add mod">
          <ac:chgData name="Robin Maenhaut" userId="e7238a3e-d575-4783-a2b1-c00d57cf63af" providerId="ADAL" clId="{6AF8BD7E-B2A6-4161-9A4F-A86BA2A6E664}" dt="2019-08-09T09:48:12.451" v="2391" actId="1076"/>
          <ac:picMkLst>
            <pc:docMk/>
            <pc:sldMk cId="4266840420" sldId="591"/>
            <ac:picMk id="7" creationId="{4C441698-74F2-4538-9734-1F971E7CECE7}"/>
          </ac:picMkLst>
        </pc:picChg>
      </pc:sldChg>
    </pc:docChg>
  </pc:docChgLst>
  <pc:docChgLst>
    <pc:chgData name="Robin Maenhaut" userId="e7238a3e-d575-4783-a2b1-c00d57cf63af" providerId="ADAL" clId="{CC691B03-D3B0-4FC0-BD41-74A9DCA54FC3}"/>
    <pc:docChg chg="custSel addSld delSld modSld modMainMaster addSection delSection modSection">
      <pc:chgData name="Robin Maenhaut" userId="e7238a3e-d575-4783-a2b1-c00d57cf63af" providerId="ADAL" clId="{CC691B03-D3B0-4FC0-BD41-74A9DCA54FC3}" dt="2021-04-12T10:17:25.296" v="157" actId="27636"/>
      <pc:docMkLst>
        <pc:docMk/>
      </pc:docMkLst>
      <pc:sldChg chg="modSp">
        <pc:chgData name="Robin Maenhaut" userId="e7238a3e-d575-4783-a2b1-c00d57cf63af" providerId="ADAL" clId="{CC691B03-D3B0-4FC0-BD41-74A9DCA54FC3}" dt="2021-04-12T10:07:22.570" v="47"/>
        <pc:sldMkLst>
          <pc:docMk/>
          <pc:sldMk cId="0" sldId="264"/>
        </pc:sldMkLst>
        <pc:spChg chg="mod">
          <ac:chgData name="Robin Maenhaut" userId="e7238a3e-d575-4783-a2b1-c00d57cf63af" providerId="ADAL" clId="{CC691B03-D3B0-4FC0-BD41-74A9DCA54FC3}" dt="2021-04-12T10:07:22.570" v="47"/>
          <ac:spMkLst>
            <pc:docMk/>
            <pc:sldMk cId="0" sldId="264"/>
            <ac:spMk id="2" creationId="{AD7E60F5-FA97-4645-AC74-14E0B663B899}"/>
          </ac:spMkLst>
        </pc:spChg>
        <pc:spChg chg="mod">
          <ac:chgData name="Robin Maenhaut" userId="e7238a3e-d575-4783-a2b1-c00d57cf63af" providerId="ADAL" clId="{CC691B03-D3B0-4FC0-BD41-74A9DCA54FC3}" dt="2021-04-12T10:07:22.570" v="47"/>
          <ac:spMkLst>
            <pc:docMk/>
            <pc:sldMk cId="0" sldId="264"/>
            <ac:spMk id="214" creationId="{00000000-0000-0000-0000-000000000000}"/>
          </ac:spMkLst>
        </pc:spChg>
      </pc:sldChg>
      <pc:sldChg chg="modSp mod">
        <pc:chgData name="Robin Maenhaut" userId="e7238a3e-d575-4783-a2b1-c00d57cf63af" providerId="ADAL" clId="{CC691B03-D3B0-4FC0-BD41-74A9DCA54FC3}" dt="2021-04-12T10:07:39.155" v="51"/>
        <pc:sldMkLst>
          <pc:docMk/>
          <pc:sldMk cId="0" sldId="266"/>
        </pc:sldMkLst>
        <pc:spChg chg="mod">
          <ac:chgData name="Robin Maenhaut" userId="e7238a3e-d575-4783-a2b1-c00d57cf63af" providerId="ADAL" clId="{CC691B03-D3B0-4FC0-BD41-74A9DCA54FC3}" dt="2021-04-12T10:07:39.155" v="51"/>
          <ac:spMkLst>
            <pc:docMk/>
            <pc:sldMk cId="0" sldId="266"/>
            <ac:spMk id="229" creationId="{00000000-0000-0000-0000-000000000000}"/>
          </ac:spMkLst>
        </pc:spChg>
        <pc:spChg chg="mod">
          <ac:chgData name="Robin Maenhaut" userId="e7238a3e-d575-4783-a2b1-c00d57cf63af" providerId="ADAL" clId="{CC691B03-D3B0-4FC0-BD41-74A9DCA54FC3}" dt="2021-04-12T10:07:39.155" v="51"/>
          <ac:spMkLst>
            <pc:docMk/>
            <pc:sldMk cId="0" sldId="266"/>
            <ac:spMk id="230" creationId="{00000000-0000-0000-0000-000000000000}"/>
          </ac:spMkLst>
        </pc:spChg>
        <pc:spChg chg="mod">
          <ac:chgData name="Robin Maenhaut" userId="e7238a3e-d575-4783-a2b1-c00d57cf63af" providerId="ADAL" clId="{CC691B03-D3B0-4FC0-BD41-74A9DCA54FC3}" dt="2021-04-12T10:07:39.155" v="51"/>
          <ac:spMkLst>
            <pc:docMk/>
            <pc:sldMk cId="0" sldId="266"/>
            <ac:spMk id="231" creationId="{00000000-0000-0000-0000-000000000000}"/>
          </ac:spMkLst>
        </pc:spChg>
      </pc:sldChg>
      <pc:sldChg chg="addSp modSp">
        <pc:chgData name="Robin Maenhaut" userId="e7238a3e-d575-4783-a2b1-c00d57cf63af" providerId="ADAL" clId="{CC691B03-D3B0-4FC0-BD41-74A9DCA54FC3}" dt="2021-04-12T10:07:59.157" v="53"/>
        <pc:sldMkLst>
          <pc:docMk/>
          <pc:sldMk cId="0" sldId="268"/>
        </pc:sldMkLst>
        <pc:spChg chg="add mod">
          <ac:chgData name="Robin Maenhaut" userId="e7238a3e-d575-4783-a2b1-c00d57cf63af" providerId="ADAL" clId="{CC691B03-D3B0-4FC0-BD41-74A9DCA54FC3}" dt="2021-04-12T10:07:59.157" v="53"/>
          <ac:spMkLst>
            <pc:docMk/>
            <pc:sldMk cId="0" sldId="268"/>
            <ac:spMk id="2" creationId="{96E7583B-3924-4707-9D34-005BBB95F439}"/>
          </ac:spMkLst>
        </pc:spChg>
        <pc:spChg chg="mod">
          <ac:chgData name="Robin Maenhaut" userId="e7238a3e-d575-4783-a2b1-c00d57cf63af" providerId="ADAL" clId="{CC691B03-D3B0-4FC0-BD41-74A9DCA54FC3}" dt="2021-04-12T10:07:59.157" v="53"/>
          <ac:spMkLst>
            <pc:docMk/>
            <pc:sldMk cId="0" sldId="268"/>
            <ac:spMk id="245" creationId="{00000000-0000-0000-0000-000000000000}"/>
          </ac:spMkLst>
        </pc:spChg>
      </pc:sldChg>
      <pc:sldChg chg="addSp modSp">
        <pc:chgData name="Robin Maenhaut" userId="e7238a3e-d575-4783-a2b1-c00d57cf63af" providerId="ADAL" clId="{CC691B03-D3B0-4FC0-BD41-74A9DCA54FC3}" dt="2021-04-12T10:07:59.157" v="53"/>
        <pc:sldMkLst>
          <pc:docMk/>
          <pc:sldMk cId="0" sldId="269"/>
        </pc:sldMkLst>
        <pc:spChg chg="add mod">
          <ac:chgData name="Robin Maenhaut" userId="e7238a3e-d575-4783-a2b1-c00d57cf63af" providerId="ADAL" clId="{CC691B03-D3B0-4FC0-BD41-74A9DCA54FC3}" dt="2021-04-12T10:07:59.157" v="53"/>
          <ac:spMkLst>
            <pc:docMk/>
            <pc:sldMk cId="0" sldId="269"/>
            <ac:spMk id="2" creationId="{EF888F61-4B47-43B1-8D14-D002846B2310}"/>
          </ac:spMkLst>
        </pc:spChg>
        <pc:spChg chg="mod">
          <ac:chgData name="Robin Maenhaut" userId="e7238a3e-d575-4783-a2b1-c00d57cf63af" providerId="ADAL" clId="{CC691B03-D3B0-4FC0-BD41-74A9DCA54FC3}" dt="2021-04-12T10:07:59.157" v="53"/>
          <ac:spMkLst>
            <pc:docMk/>
            <pc:sldMk cId="0" sldId="269"/>
            <ac:spMk id="252" creationId="{00000000-0000-0000-0000-000000000000}"/>
          </ac:spMkLst>
        </pc:spChg>
      </pc:sldChg>
      <pc:sldChg chg="addSp delSp modSp">
        <pc:chgData name="Robin Maenhaut" userId="e7238a3e-d575-4783-a2b1-c00d57cf63af" providerId="ADAL" clId="{CC691B03-D3B0-4FC0-BD41-74A9DCA54FC3}" dt="2021-04-12T10:08:12.574" v="55" actId="207"/>
        <pc:sldMkLst>
          <pc:docMk/>
          <pc:sldMk cId="0" sldId="270"/>
        </pc:sldMkLst>
        <pc:spChg chg="del mod">
          <ac:chgData name="Robin Maenhaut" userId="e7238a3e-d575-4783-a2b1-c00d57cf63af" providerId="ADAL" clId="{CC691B03-D3B0-4FC0-BD41-74A9DCA54FC3}" dt="2021-04-12T10:07:59.157" v="53"/>
          <ac:spMkLst>
            <pc:docMk/>
            <pc:sldMk cId="0" sldId="270"/>
            <ac:spMk id="2" creationId="{05563505-EDFE-442D-A71A-A9BAB65B1F82}"/>
          </ac:spMkLst>
        </pc:spChg>
        <pc:spChg chg="add mod">
          <ac:chgData name="Robin Maenhaut" userId="e7238a3e-d575-4783-a2b1-c00d57cf63af" providerId="ADAL" clId="{CC691B03-D3B0-4FC0-BD41-74A9DCA54FC3}" dt="2021-04-12T10:07:59.157" v="53"/>
          <ac:spMkLst>
            <pc:docMk/>
            <pc:sldMk cId="0" sldId="270"/>
            <ac:spMk id="3" creationId="{AFC5E677-F359-4031-AF10-07621D49E559}"/>
          </ac:spMkLst>
        </pc:spChg>
        <pc:spChg chg="mod">
          <ac:chgData name="Robin Maenhaut" userId="e7238a3e-d575-4783-a2b1-c00d57cf63af" providerId="ADAL" clId="{CC691B03-D3B0-4FC0-BD41-74A9DCA54FC3}" dt="2021-04-12T10:07:59.157" v="53"/>
          <ac:spMkLst>
            <pc:docMk/>
            <pc:sldMk cId="0" sldId="270"/>
            <ac:spMk id="257" creationId="{00000000-0000-0000-0000-000000000000}"/>
          </ac:spMkLst>
        </pc:spChg>
        <pc:picChg chg="mod">
          <ac:chgData name="Robin Maenhaut" userId="e7238a3e-d575-4783-a2b1-c00d57cf63af" providerId="ADAL" clId="{CC691B03-D3B0-4FC0-BD41-74A9DCA54FC3}" dt="2021-04-12T10:08:12.574" v="55" actId="207"/>
          <ac:picMkLst>
            <pc:docMk/>
            <pc:sldMk cId="0" sldId="270"/>
            <ac:picMk id="258" creationId="{00000000-0000-0000-0000-000000000000}"/>
          </ac:picMkLst>
        </pc:picChg>
      </pc:sldChg>
      <pc:sldChg chg="addSp delSp modSp">
        <pc:chgData name="Robin Maenhaut" userId="e7238a3e-d575-4783-a2b1-c00d57cf63af" providerId="ADAL" clId="{CC691B03-D3B0-4FC0-BD41-74A9DCA54FC3}" dt="2021-04-12T10:09:06.964" v="65"/>
        <pc:sldMkLst>
          <pc:docMk/>
          <pc:sldMk cId="0" sldId="273"/>
        </pc:sldMkLst>
        <pc:spChg chg="del mod">
          <ac:chgData name="Robin Maenhaut" userId="e7238a3e-d575-4783-a2b1-c00d57cf63af" providerId="ADAL" clId="{CC691B03-D3B0-4FC0-BD41-74A9DCA54FC3}" dt="2021-04-12T10:08:57.522" v="64"/>
          <ac:spMkLst>
            <pc:docMk/>
            <pc:sldMk cId="0" sldId="273"/>
            <ac:spMk id="2" creationId="{C54ED805-C7D6-425B-B9D5-9F7ACC8BC0E3}"/>
          </ac:spMkLst>
        </pc:spChg>
        <pc:spChg chg="del mod">
          <ac:chgData name="Robin Maenhaut" userId="e7238a3e-d575-4783-a2b1-c00d57cf63af" providerId="ADAL" clId="{CC691B03-D3B0-4FC0-BD41-74A9DCA54FC3}" dt="2021-04-12T10:08:57.522" v="64"/>
          <ac:spMkLst>
            <pc:docMk/>
            <pc:sldMk cId="0" sldId="273"/>
            <ac:spMk id="3" creationId="{CBFDCBCD-4C4F-4A4F-9C8E-8554A507307A}"/>
          </ac:spMkLst>
        </pc:spChg>
        <pc:spChg chg="add del mod">
          <ac:chgData name="Robin Maenhaut" userId="e7238a3e-d575-4783-a2b1-c00d57cf63af" providerId="ADAL" clId="{CC691B03-D3B0-4FC0-BD41-74A9DCA54FC3}" dt="2021-04-12T10:09:06.964" v="65"/>
          <ac:spMkLst>
            <pc:docMk/>
            <pc:sldMk cId="0" sldId="273"/>
            <ac:spMk id="4" creationId="{E484C0EB-F03C-4C3B-9D17-CBCE9D37D46D}"/>
          </ac:spMkLst>
        </pc:spChg>
      </pc:sldChg>
      <pc:sldChg chg="modSp">
        <pc:chgData name="Robin Maenhaut" userId="e7238a3e-d575-4783-a2b1-c00d57cf63af" providerId="ADAL" clId="{CC691B03-D3B0-4FC0-BD41-74A9DCA54FC3}" dt="2021-04-12T10:09:20.155" v="66"/>
        <pc:sldMkLst>
          <pc:docMk/>
          <pc:sldMk cId="0" sldId="274"/>
        </pc:sldMkLst>
        <pc:spChg chg="mod">
          <ac:chgData name="Robin Maenhaut" userId="e7238a3e-d575-4783-a2b1-c00d57cf63af" providerId="ADAL" clId="{CC691B03-D3B0-4FC0-BD41-74A9DCA54FC3}" dt="2021-04-12T10:09:20.155" v="66"/>
          <ac:spMkLst>
            <pc:docMk/>
            <pc:sldMk cId="0" sldId="274"/>
            <ac:spMk id="283" creationId="{00000000-0000-0000-0000-000000000000}"/>
          </ac:spMkLst>
        </pc:spChg>
        <pc:spChg chg="mod">
          <ac:chgData name="Robin Maenhaut" userId="e7238a3e-d575-4783-a2b1-c00d57cf63af" providerId="ADAL" clId="{CC691B03-D3B0-4FC0-BD41-74A9DCA54FC3}" dt="2021-04-12T10:09:20.155" v="66"/>
          <ac:spMkLst>
            <pc:docMk/>
            <pc:sldMk cId="0" sldId="274"/>
            <ac:spMk id="284" creationId="{00000000-0000-0000-0000-000000000000}"/>
          </ac:spMkLst>
        </pc:spChg>
      </pc:sldChg>
      <pc:sldChg chg="modSp mod">
        <pc:chgData name="Robin Maenhaut" userId="e7238a3e-d575-4783-a2b1-c00d57cf63af" providerId="ADAL" clId="{CC691B03-D3B0-4FC0-BD41-74A9DCA54FC3}" dt="2021-04-12T10:09:36.790" v="68" actId="1076"/>
        <pc:sldMkLst>
          <pc:docMk/>
          <pc:sldMk cId="0" sldId="275"/>
        </pc:sldMkLst>
        <pc:spChg chg="mod">
          <ac:chgData name="Robin Maenhaut" userId="e7238a3e-d575-4783-a2b1-c00d57cf63af" providerId="ADAL" clId="{CC691B03-D3B0-4FC0-BD41-74A9DCA54FC3}" dt="2021-04-12T10:09:29.874" v="67"/>
          <ac:spMkLst>
            <pc:docMk/>
            <pc:sldMk cId="0" sldId="275"/>
            <ac:spMk id="2" creationId="{C014D171-4442-4B03-B5ED-8D3B935756CA}"/>
          </ac:spMkLst>
        </pc:spChg>
        <pc:spChg chg="mod">
          <ac:chgData name="Robin Maenhaut" userId="e7238a3e-d575-4783-a2b1-c00d57cf63af" providerId="ADAL" clId="{CC691B03-D3B0-4FC0-BD41-74A9DCA54FC3}" dt="2021-04-12T10:09:29.874" v="67"/>
          <ac:spMkLst>
            <pc:docMk/>
            <pc:sldMk cId="0" sldId="275"/>
            <ac:spMk id="289" creationId="{00000000-0000-0000-0000-000000000000}"/>
          </ac:spMkLst>
        </pc:spChg>
        <pc:graphicFrameChg chg="mod">
          <ac:chgData name="Robin Maenhaut" userId="e7238a3e-d575-4783-a2b1-c00d57cf63af" providerId="ADAL" clId="{CC691B03-D3B0-4FC0-BD41-74A9DCA54FC3}" dt="2021-04-12T10:09:36.790" v="68" actId="1076"/>
          <ac:graphicFrameMkLst>
            <pc:docMk/>
            <pc:sldMk cId="0" sldId="275"/>
            <ac:graphicFrameMk id="291" creationId="{00000000-0000-0000-0000-000000000000}"/>
          </ac:graphicFrameMkLst>
        </pc:graphicFrameChg>
        <pc:graphicFrameChg chg="mod">
          <ac:chgData name="Robin Maenhaut" userId="e7238a3e-d575-4783-a2b1-c00d57cf63af" providerId="ADAL" clId="{CC691B03-D3B0-4FC0-BD41-74A9DCA54FC3}" dt="2021-04-12T10:09:36.790" v="68" actId="1076"/>
          <ac:graphicFrameMkLst>
            <pc:docMk/>
            <pc:sldMk cId="0" sldId="275"/>
            <ac:graphicFrameMk id="292" creationId="{00000000-0000-0000-0000-000000000000}"/>
          </ac:graphicFrameMkLst>
        </pc:graphicFrameChg>
      </pc:sldChg>
      <pc:sldChg chg="modSp mod">
        <pc:chgData name="Robin Maenhaut" userId="e7238a3e-d575-4783-a2b1-c00d57cf63af" providerId="ADAL" clId="{CC691B03-D3B0-4FC0-BD41-74A9DCA54FC3}" dt="2021-04-12T10:09:42.129" v="70" actId="27636"/>
        <pc:sldMkLst>
          <pc:docMk/>
          <pc:sldMk cId="0" sldId="276"/>
        </pc:sldMkLst>
        <pc:spChg chg="mod">
          <ac:chgData name="Robin Maenhaut" userId="e7238a3e-d575-4783-a2b1-c00d57cf63af" providerId="ADAL" clId="{CC691B03-D3B0-4FC0-BD41-74A9DCA54FC3}" dt="2021-04-12T10:09:42.129" v="70" actId="27636"/>
          <ac:spMkLst>
            <pc:docMk/>
            <pc:sldMk cId="0" sldId="276"/>
            <ac:spMk id="2" creationId="{A385E6EE-B2FF-4461-9281-24AEF9979A47}"/>
          </ac:spMkLst>
        </pc:spChg>
        <pc:spChg chg="mod">
          <ac:chgData name="Robin Maenhaut" userId="e7238a3e-d575-4783-a2b1-c00d57cf63af" providerId="ADAL" clId="{CC691B03-D3B0-4FC0-BD41-74A9DCA54FC3}" dt="2021-04-12T10:09:42.060" v="69"/>
          <ac:spMkLst>
            <pc:docMk/>
            <pc:sldMk cId="0" sldId="276"/>
            <ac:spMk id="297" creationId="{00000000-0000-0000-0000-000000000000}"/>
          </ac:spMkLst>
        </pc:spChg>
      </pc:sldChg>
      <pc:sldChg chg="modSp">
        <pc:chgData name="Robin Maenhaut" userId="e7238a3e-d575-4783-a2b1-c00d57cf63af" providerId="ADAL" clId="{CC691B03-D3B0-4FC0-BD41-74A9DCA54FC3}" dt="2021-04-12T10:09:54.348" v="71"/>
        <pc:sldMkLst>
          <pc:docMk/>
          <pc:sldMk cId="0" sldId="277"/>
        </pc:sldMkLst>
        <pc:spChg chg="mod">
          <ac:chgData name="Robin Maenhaut" userId="e7238a3e-d575-4783-a2b1-c00d57cf63af" providerId="ADAL" clId="{CC691B03-D3B0-4FC0-BD41-74A9DCA54FC3}" dt="2021-04-12T10:09:54.348" v="71"/>
          <ac:spMkLst>
            <pc:docMk/>
            <pc:sldMk cId="0" sldId="277"/>
            <ac:spMk id="2" creationId="{D926D3CC-BDA5-4A3E-BF96-6E5903172416}"/>
          </ac:spMkLst>
        </pc:spChg>
        <pc:spChg chg="mod">
          <ac:chgData name="Robin Maenhaut" userId="e7238a3e-d575-4783-a2b1-c00d57cf63af" providerId="ADAL" clId="{CC691B03-D3B0-4FC0-BD41-74A9DCA54FC3}" dt="2021-04-12T10:09:54.348" v="71"/>
          <ac:spMkLst>
            <pc:docMk/>
            <pc:sldMk cId="0" sldId="277"/>
            <ac:spMk id="303" creationId="{00000000-0000-0000-0000-000000000000}"/>
          </ac:spMkLst>
        </pc:spChg>
      </pc:sldChg>
      <pc:sldChg chg="modSp">
        <pc:chgData name="Robin Maenhaut" userId="e7238a3e-d575-4783-a2b1-c00d57cf63af" providerId="ADAL" clId="{CC691B03-D3B0-4FC0-BD41-74A9DCA54FC3}" dt="2021-04-12T10:09:54.348" v="71"/>
        <pc:sldMkLst>
          <pc:docMk/>
          <pc:sldMk cId="0" sldId="279"/>
        </pc:sldMkLst>
        <pc:spChg chg="mod">
          <ac:chgData name="Robin Maenhaut" userId="e7238a3e-d575-4783-a2b1-c00d57cf63af" providerId="ADAL" clId="{CC691B03-D3B0-4FC0-BD41-74A9DCA54FC3}" dt="2021-04-12T10:09:54.348" v="71"/>
          <ac:spMkLst>
            <pc:docMk/>
            <pc:sldMk cId="0" sldId="279"/>
            <ac:spMk id="2" creationId="{B1D22846-3A60-43C7-98FA-43DD5E93C2EC}"/>
          </ac:spMkLst>
        </pc:spChg>
        <pc:spChg chg="mod">
          <ac:chgData name="Robin Maenhaut" userId="e7238a3e-d575-4783-a2b1-c00d57cf63af" providerId="ADAL" clId="{CC691B03-D3B0-4FC0-BD41-74A9DCA54FC3}" dt="2021-04-12T10:09:54.348" v="71"/>
          <ac:spMkLst>
            <pc:docMk/>
            <pc:sldMk cId="0" sldId="279"/>
            <ac:spMk id="3" creationId="{309AB0A3-79C2-49DA-849B-6FD3830B501D}"/>
          </ac:spMkLst>
        </pc:spChg>
      </pc:sldChg>
      <pc:sldChg chg="modSp">
        <pc:chgData name="Robin Maenhaut" userId="e7238a3e-d575-4783-a2b1-c00d57cf63af" providerId="ADAL" clId="{CC691B03-D3B0-4FC0-BD41-74A9DCA54FC3}" dt="2021-04-12T10:10:01.199" v="72"/>
        <pc:sldMkLst>
          <pc:docMk/>
          <pc:sldMk cId="0" sldId="280"/>
        </pc:sldMkLst>
        <pc:spChg chg="mod">
          <ac:chgData name="Robin Maenhaut" userId="e7238a3e-d575-4783-a2b1-c00d57cf63af" providerId="ADAL" clId="{CC691B03-D3B0-4FC0-BD41-74A9DCA54FC3}" dt="2021-04-12T10:10:01.199" v="72"/>
          <ac:spMkLst>
            <pc:docMk/>
            <pc:sldMk cId="0" sldId="280"/>
            <ac:spMk id="2" creationId="{9039722E-C3B8-4590-8644-B7606C4584AA}"/>
          </ac:spMkLst>
        </pc:spChg>
        <pc:spChg chg="mod">
          <ac:chgData name="Robin Maenhaut" userId="e7238a3e-d575-4783-a2b1-c00d57cf63af" providerId="ADAL" clId="{CC691B03-D3B0-4FC0-BD41-74A9DCA54FC3}" dt="2021-04-12T10:10:01.199" v="72"/>
          <ac:spMkLst>
            <pc:docMk/>
            <pc:sldMk cId="0" sldId="280"/>
            <ac:spMk id="321" creationId="{00000000-0000-0000-0000-000000000000}"/>
          </ac:spMkLst>
        </pc:spChg>
      </pc:sldChg>
      <pc:sldChg chg="modSp">
        <pc:chgData name="Robin Maenhaut" userId="e7238a3e-d575-4783-a2b1-c00d57cf63af" providerId="ADAL" clId="{CC691B03-D3B0-4FC0-BD41-74A9DCA54FC3}" dt="2021-04-12T10:10:01.199" v="72"/>
        <pc:sldMkLst>
          <pc:docMk/>
          <pc:sldMk cId="0" sldId="281"/>
        </pc:sldMkLst>
        <pc:spChg chg="mod">
          <ac:chgData name="Robin Maenhaut" userId="e7238a3e-d575-4783-a2b1-c00d57cf63af" providerId="ADAL" clId="{CC691B03-D3B0-4FC0-BD41-74A9DCA54FC3}" dt="2021-04-12T10:10:01.199" v="72"/>
          <ac:spMkLst>
            <pc:docMk/>
            <pc:sldMk cId="0" sldId="281"/>
            <ac:spMk id="2" creationId="{8745ABAB-285E-4DD5-9816-7F2D5EEA2C1A}"/>
          </ac:spMkLst>
        </pc:spChg>
        <pc:spChg chg="mod">
          <ac:chgData name="Robin Maenhaut" userId="e7238a3e-d575-4783-a2b1-c00d57cf63af" providerId="ADAL" clId="{CC691B03-D3B0-4FC0-BD41-74A9DCA54FC3}" dt="2021-04-12T10:10:01.199" v="72"/>
          <ac:spMkLst>
            <pc:docMk/>
            <pc:sldMk cId="0" sldId="281"/>
            <ac:spMk id="328" creationId="{00000000-0000-0000-0000-000000000000}"/>
          </ac:spMkLst>
        </pc:spChg>
      </pc:sldChg>
      <pc:sldChg chg="addSp modSp mod">
        <pc:chgData name="Robin Maenhaut" userId="e7238a3e-d575-4783-a2b1-c00d57cf63af" providerId="ADAL" clId="{CC691B03-D3B0-4FC0-BD41-74A9DCA54FC3}" dt="2021-04-12T10:10:07.154" v="73" actId="1076"/>
        <pc:sldMkLst>
          <pc:docMk/>
          <pc:sldMk cId="0" sldId="282"/>
        </pc:sldMkLst>
        <pc:spChg chg="add mod">
          <ac:chgData name="Robin Maenhaut" userId="e7238a3e-d575-4783-a2b1-c00d57cf63af" providerId="ADAL" clId="{CC691B03-D3B0-4FC0-BD41-74A9DCA54FC3}" dt="2021-04-12T10:10:01.199" v="72"/>
          <ac:spMkLst>
            <pc:docMk/>
            <pc:sldMk cId="0" sldId="282"/>
            <ac:spMk id="2" creationId="{B3A6314E-C38E-45DD-A853-AAC44416A873}"/>
          </ac:spMkLst>
        </pc:spChg>
        <pc:spChg chg="mod">
          <ac:chgData name="Robin Maenhaut" userId="e7238a3e-d575-4783-a2b1-c00d57cf63af" providerId="ADAL" clId="{CC691B03-D3B0-4FC0-BD41-74A9DCA54FC3}" dt="2021-04-12T10:10:01.199" v="72"/>
          <ac:spMkLst>
            <pc:docMk/>
            <pc:sldMk cId="0" sldId="282"/>
            <ac:spMk id="335" creationId="{00000000-0000-0000-0000-000000000000}"/>
          </ac:spMkLst>
        </pc:spChg>
        <pc:picChg chg="mod">
          <ac:chgData name="Robin Maenhaut" userId="e7238a3e-d575-4783-a2b1-c00d57cf63af" providerId="ADAL" clId="{CC691B03-D3B0-4FC0-BD41-74A9DCA54FC3}" dt="2021-04-12T10:10:07.154" v="73" actId="1076"/>
          <ac:picMkLst>
            <pc:docMk/>
            <pc:sldMk cId="0" sldId="282"/>
            <ac:picMk id="3" creationId="{62234B58-ABF8-49FD-A6B4-BC6E03F1204C}"/>
          </ac:picMkLst>
        </pc:picChg>
      </pc:sldChg>
      <pc:sldChg chg="modSp">
        <pc:chgData name="Robin Maenhaut" userId="e7238a3e-d575-4783-a2b1-c00d57cf63af" providerId="ADAL" clId="{CC691B03-D3B0-4FC0-BD41-74A9DCA54FC3}" dt="2021-04-12T10:10:12.123" v="74"/>
        <pc:sldMkLst>
          <pc:docMk/>
          <pc:sldMk cId="0" sldId="283"/>
        </pc:sldMkLst>
        <pc:spChg chg="mod">
          <ac:chgData name="Robin Maenhaut" userId="e7238a3e-d575-4783-a2b1-c00d57cf63af" providerId="ADAL" clId="{CC691B03-D3B0-4FC0-BD41-74A9DCA54FC3}" dt="2021-04-12T10:10:12.123" v="74"/>
          <ac:spMkLst>
            <pc:docMk/>
            <pc:sldMk cId="0" sldId="283"/>
            <ac:spMk id="341" creationId="{00000000-0000-0000-0000-000000000000}"/>
          </ac:spMkLst>
        </pc:spChg>
        <pc:spChg chg="mod">
          <ac:chgData name="Robin Maenhaut" userId="e7238a3e-d575-4783-a2b1-c00d57cf63af" providerId="ADAL" clId="{CC691B03-D3B0-4FC0-BD41-74A9DCA54FC3}" dt="2021-04-12T10:10:12.123" v="74"/>
          <ac:spMkLst>
            <pc:docMk/>
            <pc:sldMk cId="0" sldId="283"/>
            <ac:spMk id="342" creationId="{00000000-0000-0000-0000-000000000000}"/>
          </ac:spMkLst>
        </pc:spChg>
      </pc:sldChg>
      <pc:sldChg chg="modSp mod">
        <pc:chgData name="Robin Maenhaut" userId="e7238a3e-d575-4783-a2b1-c00d57cf63af" providerId="ADAL" clId="{CC691B03-D3B0-4FC0-BD41-74A9DCA54FC3}" dt="2021-04-12T10:11:04.985" v="82" actId="12"/>
        <pc:sldMkLst>
          <pc:docMk/>
          <pc:sldMk cId="0" sldId="284"/>
        </pc:sldMkLst>
        <pc:spChg chg="mod">
          <ac:chgData name="Robin Maenhaut" userId="e7238a3e-d575-4783-a2b1-c00d57cf63af" providerId="ADAL" clId="{CC691B03-D3B0-4FC0-BD41-74A9DCA54FC3}" dt="2021-04-12T10:11:04.985" v="82" actId="12"/>
          <ac:spMkLst>
            <pc:docMk/>
            <pc:sldMk cId="0" sldId="284"/>
            <ac:spMk id="3" creationId="{EB710ED1-56BA-4CA4-B5C1-1FDAFB25FC80}"/>
          </ac:spMkLst>
        </pc:spChg>
        <pc:spChg chg="mod">
          <ac:chgData name="Robin Maenhaut" userId="e7238a3e-d575-4783-a2b1-c00d57cf63af" providerId="ADAL" clId="{CC691B03-D3B0-4FC0-BD41-74A9DCA54FC3}" dt="2021-04-12T10:10:26.805" v="77"/>
          <ac:spMkLst>
            <pc:docMk/>
            <pc:sldMk cId="0" sldId="284"/>
            <ac:spMk id="348" creationId="{00000000-0000-0000-0000-000000000000}"/>
          </ac:spMkLst>
        </pc:spChg>
        <pc:spChg chg="mod">
          <ac:chgData name="Robin Maenhaut" userId="e7238a3e-d575-4783-a2b1-c00d57cf63af" providerId="ADAL" clId="{CC691B03-D3B0-4FC0-BD41-74A9DCA54FC3}" dt="2021-04-12T10:10:34.202" v="79" actId="1076"/>
          <ac:spMkLst>
            <pc:docMk/>
            <pc:sldMk cId="0" sldId="284"/>
            <ac:spMk id="352" creationId="{00000000-0000-0000-0000-000000000000}"/>
          </ac:spMkLst>
        </pc:spChg>
      </pc:sldChg>
      <pc:sldChg chg="modSp">
        <pc:chgData name="Robin Maenhaut" userId="e7238a3e-d575-4783-a2b1-c00d57cf63af" providerId="ADAL" clId="{CC691B03-D3B0-4FC0-BD41-74A9DCA54FC3}" dt="2021-04-12T10:11:14.216" v="83"/>
        <pc:sldMkLst>
          <pc:docMk/>
          <pc:sldMk cId="0" sldId="285"/>
        </pc:sldMkLst>
        <pc:spChg chg="mod">
          <ac:chgData name="Robin Maenhaut" userId="e7238a3e-d575-4783-a2b1-c00d57cf63af" providerId="ADAL" clId="{CC691B03-D3B0-4FC0-BD41-74A9DCA54FC3}" dt="2021-04-12T10:11:14.216" v="83"/>
          <ac:spMkLst>
            <pc:docMk/>
            <pc:sldMk cId="0" sldId="285"/>
            <ac:spMk id="360" creationId="{00000000-0000-0000-0000-000000000000}"/>
          </ac:spMkLst>
        </pc:spChg>
        <pc:spChg chg="mod">
          <ac:chgData name="Robin Maenhaut" userId="e7238a3e-d575-4783-a2b1-c00d57cf63af" providerId="ADAL" clId="{CC691B03-D3B0-4FC0-BD41-74A9DCA54FC3}" dt="2021-04-12T10:11:14.216" v="83"/>
          <ac:spMkLst>
            <pc:docMk/>
            <pc:sldMk cId="0" sldId="285"/>
            <ac:spMk id="361" creationId="{00000000-0000-0000-0000-000000000000}"/>
          </ac:spMkLst>
        </pc:spChg>
      </pc:sldChg>
      <pc:sldChg chg="modSp">
        <pc:chgData name="Robin Maenhaut" userId="e7238a3e-d575-4783-a2b1-c00d57cf63af" providerId="ADAL" clId="{CC691B03-D3B0-4FC0-BD41-74A9DCA54FC3}" dt="2021-04-12T10:11:14.216" v="83"/>
        <pc:sldMkLst>
          <pc:docMk/>
          <pc:sldMk cId="0" sldId="286"/>
        </pc:sldMkLst>
        <pc:spChg chg="mod">
          <ac:chgData name="Robin Maenhaut" userId="e7238a3e-d575-4783-a2b1-c00d57cf63af" providerId="ADAL" clId="{CC691B03-D3B0-4FC0-BD41-74A9DCA54FC3}" dt="2021-04-12T10:11:14.216" v="83"/>
          <ac:spMkLst>
            <pc:docMk/>
            <pc:sldMk cId="0" sldId="286"/>
            <ac:spMk id="2" creationId="{85C9135F-32E6-4672-852D-5424E8C36C08}"/>
          </ac:spMkLst>
        </pc:spChg>
        <pc:spChg chg="mod">
          <ac:chgData name="Robin Maenhaut" userId="e7238a3e-d575-4783-a2b1-c00d57cf63af" providerId="ADAL" clId="{CC691B03-D3B0-4FC0-BD41-74A9DCA54FC3}" dt="2021-04-12T10:11:14.216" v="83"/>
          <ac:spMkLst>
            <pc:docMk/>
            <pc:sldMk cId="0" sldId="286"/>
            <ac:spMk id="367" creationId="{00000000-0000-0000-0000-000000000000}"/>
          </ac:spMkLst>
        </pc:spChg>
      </pc:sldChg>
      <pc:sldChg chg="modSp">
        <pc:chgData name="Robin Maenhaut" userId="e7238a3e-d575-4783-a2b1-c00d57cf63af" providerId="ADAL" clId="{CC691B03-D3B0-4FC0-BD41-74A9DCA54FC3}" dt="2021-04-12T10:11:20.059" v="84"/>
        <pc:sldMkLst>
          <pc:docMk/>
          <pc:sldMk cId="0" sldId="287"/>
        </pc:sldMkLst>
        <pc:spChg chg="mod">
          <ac:chgData name="Robin Maenhaut" userId="e7238a3e-d575-4783-a2b1-c00d57cf63af" providerId="ADAL" clId="{CC691B03-D3B0-4FC0-BD41-74A9DCA54FC3}" dt="2021-04-12T10:11:20.059" v="84"/>
          <ac:spMkLst>
            <pc:docMk/>
            <pc:sldMk cId="0" sldId="287"/>
            <ac:spMk id="2" creationId="{2224B612-227B-4E61-B01A-A68BF492F187}"/>
          </ac:spMkLst>
        </pc:spChg>
        <pc:spChg chg="mod">
          <ac:chgData name="Robin Maenhaut" userId="e7238a3e-d575-4783-a2b1-c00d57cf63af" providerId="ADAL" clId="{CC691B03-D3B0-4FC0-BD41-74A9DCA54FC3}" dt="2021-04-12T10:11:20.059" v="84"/>
          <ac:spMkLst>
            <pc:docMk/>
            <pc:sldMk cId="0" sldId="287"/>
            <ac:spMk id="3" creationId="{94801F41-EAF2-467A-B522-40AF2576235D}"/>
          </ac:spMkLst>
        </pc:spChg>
      </pc:sldChg>
      <pc:sldChg chg="modSp">
        <pc:chgData name="Robin Maenhaut" userId="e7238a3e-d575-4783-a2b1-c00d57cf63af" providerId="ADAL" clId="{CC691B03-D3B0-4FC0-BD41-74A9DCA54FC3}" dt="2021-04-12T10:11:25.009" v="85"/>
        <pc:sldMkLst>
          <pc:docMk/>
          <pc:sldMk cId="0" sldId="288"/>
        </pc:sldMkLst>
        <pc:spChg chg="mod">
          <ac:chgData name="Robin Maenhaut" userId="e7238a3e-d575-4783-a2b1-c00d57cf63af" providerId="ADAL" clId="{CC691B03-D3B0-4FC0-BD41-74A9DCA54FC3}" dt="2021-04-12T10:11:25.009" v="85"/>
          <ac:spMkLst>
            <pc:docMk/>
            <pc:sldMk cId="0" sldId="288"/>
            <ac:spMk id="381" creationId="{00000000-0000-0000-0000-000000000000}"/>
          </ac:spMkLst>
        </pc:spChg>
        <pc:spChg chg="mod">
          <ac:chgData name="Robin Maenhaut" userId="e7238a3e-d575-4783-a2b1-c00d57cf63af" providerId="ADAL" clId="{CC691B03-D3B0-4FC0-BD41-74A9DCA54FC3}" dt="2021-04-12T10:11:25.009" v="85"/>
          <ac:spMkLst>
            <pc:docMk/>
            <pc:sldMk cId="0" sldId="288"/>
            <ac:spMk id="382" creationId="{00000000-0000-0000-0000-000000000000}"/>
          </ac:spMkLst>
        </pc:spChg>
      </pc:sldChg>
      <pc:sldChg chg="addSp delSp modSp mod">
        <pc:chgData name="Robin Maenhaut" userId="e7238a3e-d575-4783-a2b1-c00d57cf63af" providerId="ADAL" clId="{CC691B03-D3B0-4FC0-BD41-74A9DCA54FC3}" dt="2021-04-12T09:50:44.822" v="11"/>
        <pc:sldMkLst>
          <pc:docMk/>
          <pc:sldMk cId="650648999" sldId="289"/>
        </pc:sldMkLst>
        <pc:spChg chg="mod">
          <ac:chgData name="Robin Maenhaut" userId="e7238a3e-d575-4783-a2b1-c00d57cf63af" providerId="ADAL" clId="{CC691B03-D3B0-4FC0-BD41-74A9DCA54FC3}" dt="2021-04-12T09:50:44.822" v="11"/>
          <ac:spMkLst>
            <pc:docMk/>
            <pc:sldMk cId="650648999" sldId="289"/>
            <ac:spMk id="2" creationId="{00000000-0000-0000-0000-000000000000}"/>
          </ac:spMkLst>
        </pc:spChg>
        <pc:spChg chg="del">
          <ac:chgData name="Robin Maenhaut" userId="e7238a3e-d575-4783-a2b1-c00d57cf63af" providerId="ADAL" clId="{CC691B03-D3B0-4FC0-BD41-74A9DCA54FC3}" dt="2021-04-12T09:49:19.495" v="0" actId="478"/>
          <ac:spMkLst>
            <pc:docMk/>
            <pc:sldMk cId="650648999" sldId="289"/>
            <ac:spMk id="3" creationId="{00000000-0000-0000-0000-000000000000}"/>
          </ac:spMkLst>
        </pc:spChg>
        <pc:spChg chg="add del mod">
          <ac:chgData name="Robin Maenhaut" userId="e7238a3e-d575-4783-a2b1-c00d57cf63af" providerId="ADAL" clId="{CC691B03-D3B0-4FC0-BD41-74A9DCA54FC3}" dt="2021-04-12T09:50:44.822" v="11"/>
          <ac:spMkLst>
            <pc:docMk/>
            <pc:sldMk cId="650648999" sldId="289"/>
            <ac:spMk id="5" creationId="{C8066BF8-1C50-4401-88DF-1B8F2606A025}"/>
          </ac:spMkLst>
        </pc:spChg>
      </pc:sldChg>
      <pc:sldChg chg="del">
        <pc:chgData name="Robin Maenhaut" userId="e7238a3e-d575-4783-a2b1-c00d57cf63af" providerId="ADAL" clId="{CC691B03-D3B0-4FC0-BD41-74A9DCA54FC3}" dt="2021-04-12T09:52:06.101" v="13" actId="18676"/>
        <pc:sldMkLst>
          <pc:docMk/>
          <pc:sldMk cId="246395297" sldId="290"/>
        </pc:sldMkLst>
      </pc:sldChg>
      <pc:sldChg chg="modSp del">
        <pc:chgData name="Robin Maenhaut" userId="e7238a3e-d575-4783-a2b1-c00d57cf63af" providerId="ADAL" clId="{CC691B03-D3B0-4FC0-BD41-74A9DCA54FC3}" dt="2021-04-12T09:52:10.641" v="14" actId="18676"/>
        <pc:sldMkLst>
          <pc:docMk/>
          <pc:sldMk cId="831308961" sldId="291"/>
        </pc:sldMkLst>
        <pc:spChg chg="mod">
          <ac:chgData name="Robin Maenhaut" userId="e7238a3e-d575-4783-a2b1-c00d57cf63af" providerId="ADAL" clId="{CC691B03-D3B0-4FC0-BD41-74A9DCA54FC3}" dt="2021-04-12T09:49:51.044" v="1"/>
          <ac:spMkLst>
            <pc:docMk/>
            <pc:sldMk cId="831308961" sldId="291"/>
            <ac:spMk id="2" creationId="{00000000-0000-0000-0000-000000000000}"/>
          </ac:spMkLst>
        </pc:spChg>
      </pc:sldChg>
      <pc:sldChg chg="modSp">
        <pc:chgData name="Robin Maenhaut" userId="e7238a3e-d575-4783-a2b1-c00d57cf63af" providerId="ADAL" clId="{CC691B03-D3B0-4FC0-BD41-74A9DCA54FC3}" dt="2021-04-12T10:11:39.938" v="89"/>
        <pc:sldMkLst>
          <pc:docMk/>
          <pc:sldMk cId="0" sldId="292"/>
        </pc:sldMkLst>
        <pc:spChg chg="mod">
          <ac:chgData name="Robin Maenhaut" userId="e7238a3e-d575-4783-a2b1-c00d57cf63af" providerId="ADAL" clId="{CC691B03-D3B0-4FC0-BD41-74A9DCA54FC3}" dt="2021-04-12T10:11:39.938" v="89"/>
          <ac:spMkLst>
            <pc:docMk/>
            <pc:sldMk cId="0" sldId="292"/>
            <ac:spMk id="409" creationId="{00000000-0000-0000-0000-000000000000}"/>
          </ac:spMkLst>
        </pc:spChg>
        <pc:spChg chg="mod">
          <ac:chgData name="Robin Maenhaut" userId="e7238a3e-d575-4783-a2b1-c00d57cf63af" providerId="ADAL" clId="{CC691B03-D3B0-4FC0-BD41-74A9DCA54FC3}" dt="2021-04-12T10:11:39.938" v="89"/>
          <ac:spMkLst>
            <pc:docMk/>
            <pc:sldMk cId="0" sldId="292"/>
            <ac:spMk id="410" creationId="{00000000-0000-0000-0000-000000000000}"/>
          </ac:spMkLst>
        </pc:spChg>
      </pc:sldChg>
      <pc:sldChg chg="modSp del">
        <pc:chgData name="Robin Maenhaut" userId="e7238a3e-d575-4783-a2b1-c00d57cf63af" providerId="ADAL" clId="{CC691B03-D3B0-4FC0-BD41-74A9DCA54FC3}" dt="2021-04-12T09:52:06.101" v="13" actId="18676"/>
        <pc:sldMkLst>
          <pc:docMk/>
          <pc:sldMk cId="890626687" sldId="293"/>
        </pc:sldMkLst>
        <pc:spChg chg="mod">
          <ac:chgData name="Robin Maenhaut" userId="e7238a3e-d575-4783-a2b1-c00d57cf63af" providerId="ADAL" clId="{CC691B03-D3B0-4FC0-BD41-74A9DCA54FC3}" dt="2021-04-12T09:49:51.044" v="1"/>
          <ac:spMkLst>
            <pc:docMk/>
            <pc:sldMk cId="890626687" sldId="293"/>
            <ac:spMk id="2" creationId="{00000000-0000-0000-0000-000000000000}"/>
          </ac:spMkLst>
        </pc:spChg>
        <pc:graphicFrameChg chg="mod">
          <ac:chgData name="Robin Maenhaut" userId="e7238a3e-d575-4783-a2b1-c00d57cf63af" providerId="ADAL" clId="{CC691B03-D3B0-4FC0-BD41-74A9DCA54FC3}" dt="2021-04-12T09:49:51.044" v="1"/>
          <ac:graphicFrameMkLst>
            <pc:docMk/>
            <pc:sldMk cId="890626687" sldId="293"/>
            <ac:graphicFrameMk id="4" creationId="{0B611F70-2919-4F0D-AA39-09BBDCFB120D}"/>
          </ac:graphicFrameMkLst>
        </pc:graphicFrameChg>
      </pc:sldChg>
      <pc:sldChg chg="modSp del">
        <pc:chgData name="Robin Maenhaut" userId="e7238a3e-d575-4783-a2b1-c00d57cf63af" providerId="ADAL" clId="{CC691B03-D3B0-4FC0-BD41-74A9DCA54FC3}" dt="2021-04-12T09:52:06.101" v="13" actId="18676"/>
        <pc:sldMkLst>
          <pc:docMk/>
          <pc:sldMk cId="3582859157" sldId="294"/>
        </pc:sldMkLst>
        <pc:spChg chg="mod">
          <ac:chgData name="Robin Maenhaut" userId="e7238a3e-d575-4783-a2b1-c00d57cf63af" providerId="ADAL" clId="{CC691B03-D3B0-4FC0-BD41-74A9DCA54FC3}" dt="2021-04-12T09:49:51.044" v="1"/>
          <ac:spMkLst>
            <pc:docMk/>
            <pc:sldMk cId="3582859157" sldId="294"/>
            <ac:spMk id="2" creationId="{00000000-0000-0000-0000-000000000000}"/>
          </ac:spMkLst>
        </pc:spChg>
        <pc:spChg chg="mod">
          <ac:chgData name="Robin Maenhaut" userId="e7238a3e-d575-4783-a2b1-c00d57cf63af" providerId="ADAL" clId="{CC691B03-D3B0-4FC0-BD41-74A9DCA54FC3}" dt="2021-04-12T09:49:51.044" v="1"/>
          <ac:spMkLst>
            <pc:docMk/>
            <pc:sldMk cId="3582859157" sldId="294"/>
            <ac:spMk id="3" creationId="{287C3E9F-0BB5-4620-8EF6-CA788BE7E1D3}"/>
          </ac:spMkLst>
        </pc:spChg>
      </pc:sldChg>
      <pc:sldChg chg="modSp del">
        <pc:chgData name="Robin Maenhaut" userId="e7238a3e-d575-4783-a2b1-c00d57cf63af" providerId="ADAL" clId="{CC691B03-D3B0-4FC0-BD41-74A9DCA54FC3}" dt="2021-04-12T09:52:06.101" v="13" actId="18676"/>
        <pc:sldMkLst>
          <pc:docMk/>
          <pc:sldMk cId="3364346998" sldId="295"/>
        </pc:sldMkLst>
        <pc:spChg chg="mod">
          <ac:chgData name="Robin Maenhaut" userId="e7238a3e-d575-4783-a2b1-c00d57cf63af" providerId="ADAL" clId="{CC691B03-D3B0-4FC0-BD41-74A9DCA54FC3}" dt="2021-04-12T09:49:51.044" v="1"/>
          <ac:spMkLst>
            <pc:docMk/>
            <pc:sldMk cId="3364346998" sldId="295"/>
            <ac:spMk id="2" creationId="{00000000-0000-0000-0000-000000000000}"/>
          </ac:spMkLst>
        </pc:spChg>
        <pc:spChg chg="mod">
          <ac:chgData name="Robin Maenhaut" userId="e7238a3e-d575-4783-a2b1-c00d57cf63af" providerId="ADAL" clId="{CC691B03-D3B0-4FC0-BD41-74A9DCA54FC3}" dt="2021-04-12T09:49:51.044" v="1"/>
          <ac:spMkLst>
            <pc:docMk/>
            <pc:sldMk cId="3364346998" sldId="295"/>
            <ac:spMk id="3" creationId="{287C3E9F-0BB5-4620-8EF6-CA788BE7E1D3}"/>
          </ac:spMkLst>
        </pc:spChg>
      </pc:sldChg>
      <pc:sldChg chg="addSp delSp modSp mod">
        <pc:chgData name="Robin Maenhaut" userId="e7238a3e-d575-4783-a2b1-c00d57cf63af" providerId="ADAL" clId="{CC691B03-D3B0-4FC0-BD41-74A9DCA54FC3}" dt="2021-04-12T10:11:56.531" v="93" actId="478"/>
        <pc:sldMkLst>
          <pc:docMk/>
          <pc:sldMk cId="0" sldId="296"/>
        </pc:sldMkLst>
        <pc:spChg chg="del mod">
          <ac:chgData name="Robin Maenhaut" userId="e7238a3e-d575-4783-a2b1-c00d57cf63af" providerId="ADAL" clId="{CC691B03-D3B0-4FC0-BD41-74A9DCA54FC3}" dt="2021-04-12T10:11:53.907" v="92"/>
          <ac:spMkLst>
            <pc:docMk/>
            <pc:sldMk cId="0" sldId="296"/>
            <ac:spMk id="2" creationId="{C4773678-B5A0-4605-9600-4315EE5115F8}"/>
          </ac:spMkLst>
        </pc:spChg>
        <pc:spChg chg="add del mod">
          <ac:chgData name="Robin Maenhaut" userId="e7238a3e-d575-4783-a2b1-c00d57cf63af" providerId="ADAL" clId="{CC691B03-D3B0-4FC0-BD41-74A9DCA54FC3}" dt="2021-04-12T10:11:56.531" v="93" actId="478"/>
          <ac:spMkLst>
            <pc:docMk/>
            <pc:sldMk cId="0" sldId="296"/>
            <ac:spMk id="3" creationId="{7C435D0F-0313-445A-A15D-5B4F3AB76834}"/>
          </ac:spMkLst>
        </pc:spChg>
        <pc:spChg chg="mod">
          <ac:chgData name="Robin Maenhaut" userId="e7238a3e-d575-4783-a2b1-c00d57cf63af" providerId="ADAL" clId="{CC691B03-D3B0-4FC0-BD41-74A9DCA54FC3}" dt="2021-04-12T10:11:53.907" v="92"/>
          <ac:spMkLst>
            <pc:docMk/>
            <pc:sldMk cId="0" sldId="296"/>
            <ac:spMk id="435" creationId="{00000000-0000-0000-0000-000000000000}"/>
          </ac:spMkLst>
        </pc:spChg>
      </pc:sldChg>
      <pc:sldChg chg="addSp delSp modSp mod">
        <pc:chgData name="Robin Maenhaut" userId="e7238a3e-d575-4783-a2b1-c00d57cf63af" providerId="ADAL" clId="{CC691B03-D3B0-4FC0-BD41-74A9DCA54FC3}" dt="2021-04-12T10:12:03.045" v="95" actId="478"/>
        <pc:sldMkLst>
          <pc:docMk/>
          <pc:sldMk cId="0" sldId="297"/>
        </pc:sldMkLst>
        <pc:spChg chg="del mod">
          <ac:chgData name="Robin Maenhaut" userId="e7238a3e-d575-4783-a2b1-c00d57cf63af" providerId="ADAL" clId="{CC691B03-D3B0-4FC0-BD41-74A9DCA54FC3}" dt="2021-04-12T10:12:01.352" v="94"/>
          <ac:spMkLst>
            <pc:docMk/>
            <pc:sldMk cId="0" sldId="297"/>
            <ac:spMk id="2" creationId="{2B0354E3-3D3C-47F1-BF9D-07FF0F4E3A85}"/>
          </ac:spMkLst>
        </pc:spChg>
        <pc:spChg chg="add del mod">
          <ac:chgData name="Robin Maenhaut" userId="e7238a3e-d575-4783-a2b1-c00d57cf63af" providerId="ADAL" clId="{CC691B03-D3B0-4FC0-BD41-74A9DCA54FC3}" dt="2021-04-12T10:12:03.045" v="95" actId="478"/>
          <ac:spMkLst>
            <pc:docMk/>
            <pc:sldMk cId="0" sldId="297"/>
            <ac:spMk id="3" creationId="{D0E92D59-649C-4C6E-BE2D-F5D286AB854B}"/>
          </ac:spMkLst>
        </pc:spChg>
        <pc:spChg chg="mod">
          <ac:chgData name="Robin Maenhaut" userId="e7238a3e-d575-4783-a2b1-c00d57cf63af" providerId="ADAL" clId="{CC691B03-D3B0-4FC0-BD41-74A9DCA54FC3}" dt="2021-04-12T10:12:01.352" v="94"/>
          <ac:spMkLst>
            <pc:docMk/>
            <pc:sldMk cId="0" sldId="297"/>
            <ac:spMk id="441" creationId="{00000000-0000-0000-0000-000000000000}"/>
          </ac:spMkLst>
        </pc:spChg>
      </pc:sldChg>
      <pc:sldChg chg="modSp">
        <pc:chgData name="Robin Maenhaut" userId="e7238a3e-d575-4783-a2b1-c00d57cf63af" providerId="ADAL" clId="{CC691B03-D3B0-4FC0-BD41-74A9DCA54FC3}" dt="2021-04-12T10:12:06.644" v="96"/>
        <pc:sldMkLst>
          <pc:docMk/>
          <pc:sldMk cId="0" sldId="298"/>
        </pc:sldMkLst>
        <pc:spChg chg="mod">
          <ac:chgData name="Robin Maenhaut" userId="e7238a3e-d575-4783-a2b1-c00d57cf63af" providerId="ADAL" clId="{CC691B03-D3B0-4FC0-BD41-74A9DCA54FC3}" dt="2021-04-12T10:12:06.644" v="96"/>
          <ac:spMkLst>
            <pc:docMk/>
            <pc:sldMk cId="0" sldId="298"/>
            <ac:spMk id="2" creationId="{56A21F11-D42B-40DA-94B8-6B0998C1EACA}"/>
          </ac:spMkLst>
        </pc:spChg>
        <pc:spChg chg="mod">
          <ac:chgData name="Robin Maenhaut" userId="e7238a3e-d575-4783-a2b1-c00d57cf63af" providerId="ADAL" clId="{CC691B03-D3B0-4FC0-BD41-74A9DCA54FC3}" dt="2021-04-12T10:12:06.644" v="96"/>
          <ac:spMkLst>
            <pc:docMk/>
            <pc:sldMk cId="0" sldId="298"/>
            <ac:spMk id="3" creationId="{17752932-A476-4179-AF6B-C2AAC4FFF004}"/>
          </ac:spMkLst>
        </pc:spChg>
      </pc:sldChg>
      <pc:sldChg chg="modSp">
        <pc:chgData name="Robin Maenhaut" userId="e7238a3e-d575-4783-a2b1-c00d57cf63af" providerId="ADAL" clId="{CC691B03-D3B0-4FC0-BD41-74A9DCA54FC3}" dt="2021-04-12T10:12:09.913" v="97"/>
        <pc:sldMkLst>
          <pc:docMk/>
          <pc:sldMk cId="0" sldId="299"/>
        </pc:sldMkLst>
        <pc:spChg chg="mod">
          <ac:chgData name="Robin Maenhaut" userId="e7238a3e-d575-4783-a2b1-c00d57cf63af" providerId="ADAL" clId="{CC691B03-D3B0-4FC0-BD41-74A9DCA54FC3}" dt="2021-04-12T10:12:09.913" v="97"/>
          <ac:spMkLst>
            <pc:docMk/>
            <pc:sldMk cId="0" sldId="299"/>
            <ac:spMk id="454" creationId="{00000000-0000-0000-0000-000000000000}"/>
          </ac:spMkLst>
        </pc:spChg>
        <pc:spChg chg="mod">
          <ac:chgData name="Robin Maenhaut" userId="e7238a3e-d575-4783-a2b1-c00d57cf63af" providerId="ADAL" clId="{CC691B03-D3B0-4FC0-BD41-74A9DCA54FC3}" dt="2021-04-12T10:12:09.913" v="97"/>
          <ac:spMkLst>
            <pc:docMk/>
            <pc:sldMk cId="0" sldId="299"/>
            <ac:spMk id="455" creationId="{00000000-0000-0000-0000-000000000000}"/>
          </ac:spMkLst>
        </pc:spChg>
      </pc:sldChg>
      <pc:sldChg chg="addSp delSp modSp">
        <pc:chgData name="Robin Maenhaut" userId="e7238a3e-d575-4783-a2b1-c00d57cf63af" providerId="ADAL" clId="{CC691B03-D3B0-4FC0-BD41-74A9DCA54FC3}" dt="2021-04-12T10:12:20.643" v="100"/>
        <pc:sldMkLst>
          <pc:docMk/>
          <pc:sldMk cId="0" sldId="300"/>
        </pc:sldMkLst>
        <pc:spChg chg="del mod">
          <ac:chgData name="Robin Maenhaut" userId="e7238a3e-d575-4783-a2b1-c00d57cf63af" providerId="ADAL" clId="{CC691B03-D3B0-4FC0-BD41-74A9DCA54FC3}" dt="2021-04-12T10:12:17.850" v="99"/>
          <ac:spMkLst>
            <pc:docMk/>
            <pc:sldMk cId="0" sldId="300"/>
            <ac:spMk id="2" creationId="{DF02D620-24BF-4B92-9D39-07EF13A5C9D3}"/>
          </ac:spMkLst>
        </pc:spChg>
        <pc:spChg chg="add del mod">
          <ac:chgData name="Robin Maenhaut" userId="e7238a3e-d575-4783-a2b1-c00d57cf63af" providerId="ADAL" clId="{CC691B03-D3B0-4FC0-BD41-74A9DCA54FC3}" dt="2021-04-12T10:12:17.850" v="99"/>
          <ac:spMkLst>
            <pc:docMk/>
            <pc:sldMk cId="0" sldId="300"/>
            <ac:spMk id="3" creationId="{B3253A4E-8284-4703-92B8-34B4EE9DB10C}"/>
          </ac:spMkLst>
        </pc:spChg>
        <pc:spChg chg="add del mod">
          <ac:chgData name="Robin Maenhaut" userId="e7238a3e-d575-4783-a2b1-c00d57cf63af" providerId="ADAL" clId="{CC691B03-D3B0-4FC0-BD41-74A9DCA54FC3}" dt="2021-04-12T10:12:20.643" v="100"/>
          <ac:spMkLst>
            <pc:docMk/>
            <pc:sldMk cId="0" sldId="300"/>
            <ac:spMk id="4" creationId="{CF73D91E-1FB0-4413-831E-DD02C14311AD}"/>
          </ac:spMkLst>
        </pc:spChg>
        <pc:spChg chg="add mod">
          <ac:chgData name="Robin Maenhaut" userId="e7238a3e-d575-4783-a2b1-c00d57cf63af" providerId="ADAL" clId="{CC691B03-D3B0-4FC0-BD41-74A9DCA54FC3}" dt="2021-04-12T10:12:20.643" v="100"/>
          <ac:spMkLst>
            <pc:docMk/>
            <pc:sldMk cId="0" sldId="300"/>
            <ac:spMk id="5" creationId="{1C70B629-95B5-4559-97E7-5CF5E7F91FE5}"/>
          </ac:spMkLst>
        </pc:spChg>
        <pc:spChg chg="mod">
          <ac:chgData name="Robin Maenhaut" userId="e7238a3e-d575-4783-a2b1-c00d57cf63af" providerId="ADAL" clId="{CC691B03-D3B0-4FC0-BD41-74A9DCA54FC3}" dt="2021-04-12T10:12:20.643" v="100"/>
          <ac:spMkLst>
            <pc:docMk/>
            <pc:sldMk cId="0" sldId="300"/>
            <ac:spMk id="461" creationId="{00000000-0000-0000-0000-000000000000}"/>
          </ac:spMkLst>
        </pc:spChg>
      </pc:sldChg>
      <pc:sldChg chg="addSp delSp modSp">
        <pc:chgData name="Robin Maenhaut" userId="e7238a3e-d575-4783-a2b1-c00d57cf63af" providerId="ADAL" clId="{CC691B03-D3B0-4FC0-BD41-74A9DCA54FC3}" dt="2021-04-12T10:12:20.643" v="100"/>
        <pc:sldMkLst>
          <pc:docMk/>
          <pc:sldMk cId="0" sldId="301"/>
        </pc:sldMkLst>
        <pc:spChg chg="mod">
          <ac:chgData name="Robin Maenhaut" userId="e7238a3e-d575-4783-a2b1-c00d57cf63af" providerId="ADAL" clId="{CC691B03-D3B0-4FC0-BD41-74A9DCA54FC3}" dt="2021-04-12T10:12:20.643" v="100"/>
          <ac:spMkLst>
            <pc:docMk/>
            <pc:sldMk cId="0" sldId="301"/>
            <ac:spMk id="2" creationId="{657A7593-97FA-4429-B0E0-CCC71F79CE59}"/>
          </ac:spMkLst>
        </pc:spChg>
        <pc:spChg chg="add del mod">
          <ac:chgData name="Robin Maenhaut" userId="e7238a3e-d575-4783-a2b1-c00d57cf63af" providerId="ADAL" clId="{CC691B03-D3B0-4FC0-BD41-74A9DCA54FC3}" dt="2021-04-12T10:12:17.850" v="99"/>
          <ac:spMkLst>
            <pc:docMk/>
            <pc:sldMk cId="0" sldId="301"/>
            <ac:spMk id="3" creationId="{40F4E25B-764A-41E5-852C-528BF28125DF}"/>
          </ac:spMkLst>
        </pc:spChg>
        <pc:spChg chg="add del mod">
          <ac:chgData name="Robin Maenhaut" userId="e7238a3e-d575-4783-a2b1-c00d57cf63af" providerId="ADAL" clId="{CC691B03-D3B0-4FC0-BD41-74A9DCA54FC3}" dt="2021-04-12T10:12:17.850" v="99"/>
          <ac:spMkLst>
            <pc:docMk/>
            <pc:sldMk cId="0" sldId="301"/>
            <ac:spMk id="4" creationId="{41408866-D8AC-493D-B3B0-BD45488FA07A}"/>
          </ac:spMkLst>
        </pc:spChg>
        <pc:spChg chg="mod">
          <ac:chgData name="Robin Maenhaut" userId="e7238a3e-d575-4783-a2b1-c00d57cf63af" providerId="ADAL" clId="{CC691B03-D3B0-4FC0-BD41-74A9DCA54FC3}" dt="2021-04-12T10:12:20.643" v="100"/>
          <ac:spMkLst>
            <pc:docMk/>
            <pc:sldMk cId="0" sldId="301"/>
            <ac:spMk id="469" creationId="{00000000-0000-0000-0000-000000000000}"/>
          </ac:spMkLst>
        </pc:spChg>
      </pc:sldChg>
      <pc:sldChg chg="addSp delSp modSp">
        <pc:chgData name="Robin Maenhaut" userId="e7238a3e-d575-4783-a2b1-c00d57cf63af" providerId="ADAL" clId="{CC691B03-D3B0-4FC0-BD41-74A9DCA54FC3}" dt="2021-04-12T10:12:20.643" v="100"/>
        <pc:sldMkLst>
          <pc:docMk/>
          <pc:sldMk cId="0" sldId="302"/>
        </pc:sldMkLst>
        <pc:spChg chg="del mod">
          <ac:chgData name="Robin Maenhaut" userId="e7238a3e-d575-4783-a2b1-c00d57cf63af" providerId="ADAL" clId="{CC691B03-D3B0-4FC0-BD41-74A9DCA54FC3}" dt="2021-04-12T10:12:17.850" v="99"/>
          <ac:spMkLst>
            <pc:docMk/>
            <pc:sldMk cId="0" sldId="302"/>
            <ac:spMk id="2" creationId="{98D7A23A-7E91-4523-A230-FA214F7E7ECA}"/>
          </ac:spMkLst>
        </pc:spChg>
        <pc:spChg chg="add del mod">
          <ac:chgData name="Robin Maenhaut" userId="e7238a3e-d575-4783-a2b1-c00d57cf63af" providerId="ADAL" clId="{CC691B03-D3B0-4FC0-BD41-74A9DCA54FC3}" dt="2021-04-12T10:12:17.850" v="99"/>
          <ac:spMkLst>
            <pc:docMk/>
            <pc:sldMk cId="0" sldId="302"/>
            <ac:spMk id="3" creationId="{BD75EFA0-22AC-42A7-A544-5F11C9534273}"/>
          </ac:spMkLst>
        </pc:spChg>
        <pc:spChg chg="add del mod">
          <ac:chgData name="Robin Maenhaut" userId="e7238a3e-d575-4783-a2b1-c00d57cf63af" providerId="ADAL" clId="{CC691B03-D3B0-4FC0-BD41-74A9DCA54FC3}" dt="2021-04-12T10:12:20.643" v="100"/>
          <ac:spMkLst>
            <pc:docMk/>
            <pc:sldMk cId="0" sldId="302"/>
            <ac:spMk id="4" creationId="{4230578F-B10C-4409-99B3-6AD68B782900}"/>
          </ac:spMkLst>
        </pc:spChg>
        <pc:spChg chg="add mod">
          <ac:chgData name="Robin Maenhaut" userId="e7238a3e-d575-4783-a2b1-c00d57cf63af" providerId="ADAL" clId="{CC691B03-D3B0-4FC0-BD41-74A9DCA54FC3}" dt="2021-04-12T10:12:20.643" v="100"/>
          <ac:spMkLst>
            <pc:docMk/>
            <pc:sldMk cId="0" sldId="302"/>
            <ac:spMk id="5" creationId="{E0EBB876-11C6-4973-B365-6CBF2D3270A0}"/>
          </ac:spMkLst>
        </pc:spChg>
        <pc:spChg chg="mod">
          <ac:chgData name="Robin Maenhaut" userId="e7238a3e-d575-4783-a2b1-c00d57cf63af" providerId="ADAL" clId="{CC691B03-D3B0-4FC0-BD41-74A9DCA54FC3}" dt="2021-04-12T10:12:20.643" v="100"/>
          <ac:spMkLst>
            <pc:docMk/>
            <pc:sldMk cId="0" sldId="302"/>
            <ac:spMk id="477" creationId="{00000000-0000-0000-0000-000000000000}"/>
          </ac:spMkLst>
        </pc:spChg>
      </pc:sldChg>
      <pc:sldChg chg="modSp">
        <pc:chgData name="Robin Maenhaut" userId="e7238a3e-d575-4783-a2b1-c00d57cf63af" providerId="ADAL" clId="{CC691B03-D3B0-4FC0-BD41-74A9DCA54FC3}" dt="2021-04-12T10:12:24.099" v="101"/>
        <pc:sldMkLst>
          <pc:docMk/>
          <pc:sldMk cId="0" sldId="303"/>
        </pc:sldMkLst>
        <pc:spChg chg="mod">
          <ac:chgData name="Robin Maenhaut" userId="e7238a3e-d575-4783-a2b1-c00d57cf63af" providerId="ADAL" clId="{CC691B03-D3B0-4FC0-BD41-74A9DCA54FC3}" dt="2021-04-12T10:12:24.099" v="101"/>
          <ac:spMkLst>
            <pc:docMk/>
            <pc:sldMk cId="0" sldId="303"/>
            <ac:spMk id="2" creationId="{41C62A55-6C13-43D0-B1A8-36EB73A148DE}"/>
          </ac:spMkLst>
        </pc:spChg>
        <pc:spChg chg="mod">
          <ac:chgData name="Robin Maenhaut" userId="e7238a3e-d575-4783-a2b1-c00d57cf63af" providerId="ADAL" clId="{CC691B03-D3B0-4FC0-BD41-74A9DCA54FC3}" dt="2021-04-12T10:12:24.099" v="101"/>
          <ac:spMkLst>
            <pc:docMk/>
            <pc:sldMk cId="0" sldId="303"/>
            <ac:spMk id="3" creationId="{E4F590DD-83FB-44BB-B9DE-FCA664ADA2C3}"/>
          </ac:spMkLst>
        </pc:spChg>
      </pc:sldChg>
      <pc:sldChg chg="modSp">
        <pc:chgData name="Robin Maenhaut" userId="e7238a3e-d575-4783-a2b1-c00d57cf63af" providerId="ADAL" clId="{CC691B03-D3B0-4FC0-BD41-74A9DCA54FC3}" dt="2021-04-12T10:12:31.087" v="102"/>
        <pc:sldMkLst>
          <pc:docMk/>
          <pc:sldMk cId="0" sldId="304"/>
        </pc:sldMkLst>
        <pc:spChg chg="mod">
          <ac:chgData name="Robin Maenhaut" userId="e7238a3e-d575-4783-a2b1-c00d57cf63af" providerId="ADAL" clId="{CC691B03-D3B0-4FC0-BD41-74A9DCA54FC3}" dt="2021-04-12T10:12:31.087" v="102"/>
          <ac:spMkLst>
            <pc:docMk/>
            <pc:sldMk cId="0" sldId="304"/>
            <ac:spMk id="490" creationId="{00000000-0000-0000-0000-000000000000}"/>
          </ac:spMkLst>
        </pc:spChg>
        <pc:spChg chg="mod">
          <ac:chgData name="Robin Maenhaut" userId="e7238a3e-d575-4783-a2b1-c00d57cf63af" providerId="ADAL" clId="{CC691B03-D3B0-4FC0-BD41-74A9DCA54FC3}" dt="2021-04-12T10:12:31.087" v="102"/>
          <ac:spMkLst>
            <pc:docMk/>
            <pc:sldMk cId="0" sldId="304"/>
            <ac:spMk id="491" creationId="{00000000-0000-0000-0000-000000000000}"/>
          </ac:spMkLst>
        </pc:spChg>
      </pc:sldChg>
      <pc:sldChg chg="modSp">
        <pc:chgData name="Robin Maenhaut" userId="e7238a3e-d575-4783-a2b1-c00d57cf63af" providerId="ADAL" clId="{CC691B03-D3B0-4FC0-BD41-74A9DCA54FC3}" dt="2021-04-12T10:12:31.087" v="102"/>
        <pc:sldMkLst>
          <pc:docMk/>
          <pc:sldMk cId="0" sldId="305"/>
        </pc:sldMkLst>
        <pc:spChg chg="mod">
          <ac:chgData name="Robin Maenhaut" userId="e7238a3e-d575-4783-a2b1-c00d57cf63af" providerId="ADAL" clId="{CC691B03-D3B0-4FC0-BD41-74A9DCA54FC3}" dt="2021-04-12T10:12:31.087" v="102"/>
          <ac:spMkLst>
            <pc:docMk/>
            <pc:sldMk cId="0" sldId="305"/>
            <ac:spMk id="2" creationId="{204E0DFF-16E5-46AF-886A-AADC2022C71D}"/>
          </ac:spMkLst>
        </pc:spChg>
        <pc:spChg chg="mod">
          <ac:chgData name="Robin Maenhaut" userId="e7238a3e-d575-4783-a2b1-c00d57cf63af" providerId="ADAL" clId="{CC691B03-D3B0-4FC0-BD41-74A9DCA54FC3}" dt="2021-04-12T10:12:31.087" v="102"/>
          <ac:spMkLst>
            <pc:docMk/>
            <pc:sldMk cId="0" sldId="305"/>
            <ac:spMk id="497" creationId="{00000000-0000-0000-0000-000000000000}"/>
          </ac:spMkLst>
        </pc:spChg>
      </pc:sldChg>
      <pc:sldChg chg="modSp">
        <pc:chgData name="Robin Maenhaut" userId="e7238a3e-d575-4783-a2b1-c00d57cf63af" providerId="ADAL" clId="{CC691B03-D3B0-4FC0-BD41-74A9DCA54FC3}" dt="2021-04-12T10:12:31.087" v="102"/>
        <pc:sldMkLst>
          <pc:docMk/>
          <pc:sldMk cId="0" sldId="306"/>
        </pc:sldMkLst>
        <pc:spChg chg="mod">
          <ac:chgData name="Robin Maenhaut" userId="e7238a3e-d575-4783-a2b1-c00d57cf63af" providerId="ADAL" clId="{CC691B03-D3B0-4FC0-BD41-74A9DCA54FC3}" dt="2021-04-12T10:12:31.087" v="102"/>
          <ac:spMkLst>
            <pc:docMk/>
            <pc:sldMk cId="0" sldId="306"/>
            <ac:spMk id="2" creationId="{9C06CAEE-BA23-4533-96FB-47617E99921B}"/>
          </ac:spMkLst>
        </pc:spChg>
        <pc:spChg chg="mod">
          <ac:chgData name="Robin Maenhaut" userId="e7238a3e-d575-4783-a2b1-c00d57cf63af" providerId="ADAL" clId="{CC691B03-D3B0-4FC0-BD41-74A9DCA54FC3}" dt="2021-04-12T10:12:31.087" v="102"/>
          <ac:spMkLst>
            <pc:docMk/>
            <pc:sldMk cId="0" sldId="306"/>
            <ac:spMk id="504" creationId="{00000000-0000-0000-0000-000000000000}"/>
          </ac:spMkLst>
        </pc:spChg>
      </pc:sldChg>
      <pc:sldChg chg="modSp">
        <pc:chgData name="Robin Maenhaut" userId="e7238a3e-d575-4783-a2b1-c00d57cf63af" providerId="ADAL" clId="{CC691B03-D3B0-4FC0-BD41-74A9DCA54FC3}" dt="2021-04-12T10:12:34.305" v="103"/>
        <pc:sldMkLst>
          <pc:docMk/>
          <pc:sldMk cId="0" sldId="307"/>
        </pc:sldMkLst>
        <pc:spChg chg="mod">
          <ac:chgData name="Robin Maenhaut" userId="e7238a3e-d575-4783-a2b1-c00d57cf63af" providerId="ADAL" clId="{CC691B03-D3B0-4FC0-BD41-74A9DCA54FC3}" dt="2021-04-12T10:12:34.305" v="103"/>
          <ac:spMkLst>
            <pc:docMk/>
            <pc:sldMk cId="0" sldId="307"/>
            <ac:spMk id="2" creationId="{AE05F696-341B-4117-9FBA-A8651D9D9580}"/>
          </ac:spMkLst>
        </pc:spChg>
        <pc:spChg chg="mod">
          <ac:chgData name="Robin Maenhaut" userId="e7238a3e-d575-4783-a2b1-c00d57cf63af" providerId="ADAL" clId="{CC691B03-D3B0-4FC0-BD41-74A9DCA54FC3}" dt="2021-04-12T10:12:34.305" v="103"/>
          <ac:spMkLst>
            <pc:docMk/>
            <pc:sldMk cId="0" sldId="307"/>
            <ac:spMk id="511" creationId="{00000000-0000-0000-0000-000000000000}"/>
          </ac:spMkLst>
        </pc:spChg>
      </pc:sldChg>
      <pc:sldChg chg="delSp modSp">
        <pc:chgData name="Robin Maenhaut" userId="e7238a3e-d575-4783-a2b1-c00d57cf63af" providerId="ADAL" clId="{CC691B03-D3B0-4FC0-BD41-74A9DCA54FC3}" dt="2021-04-12T10:12:39.440" v="104"/>
        <pc:sldMkLst>
          <pc:docMk/>
          <pc:sldMk cId="0" sldId="308"/>
        </pc:sldMkLst>
        <pc:spChg chg="del mod">
          <ac:chgData name="Robin Maenhaut" userId="e7238a3e-d575-4783-a2b1-c00d57cf63af" providerId="ADAL" clId="{CC691B03-D3B0-4FC0-BD41-74A9DCA54FC3}" dt="2021-04-12T10:12:39.440" v="104"/>
          <ac:spMkLst>
            <pc:docMk/>
            <pc:sldMk cId="0" sldId="308"/>
            <ac:spMk id="2" creationId="{C5A77627-7E0D-42CA-AA58-2AB3A1853BE2}"/>
          </ac:spMkLst>
        </pc:spChg>
        <pc:spChg chg="del mod">
          <ac:chgData name="Robin Maenhaut" userId="e7238a3e-d575-4783-a2b1-c00d57cf63af" providerId="ADAL" clId="{CC691B03-D3B0-4FC0-BD41-74A9DCA54FC3}" dt="2021-04-12T10:12:39.440" v="104"/>
          <ac:spMkLst>
            <pc:docMk/>
            <pc:sldMk cId="0" sldId="308"/>
            <ac:spMk id="3" creationId="{30C63C39-FE86-4E0C-971A-E270DFA0E0BA}"/>
          </ac:spMkLst>
        </pc:spChg>
      </pc:sldChg>
      <pc:sldChg chg="modSp">
        <pc:chgData name="Robin Maenhaut" userId="e7238a3e-d575-4783-a2b1-c00d57cf63af" providerId="ADAL" clId="{CC691B03-D3B0-4FC0-BD41-74A9DCA54FC3}" dt="2021-04-12T10:12:44.895" v="105"/>
        <pc:sldMkLst>
          <pc:docMk/>
          <pc:sldMk cId="0" sldId="309"/>
        </pc:sldMkLst>
        <pc:spChg chg="mod">
          <ac:chgData name="Robin Maenhaut" userId="e7238a3e-d575-4783-a2b1-c00d57cf63af" providerId="ADAL" clId="{CC691B03-D3B0-4FC0-BD41-74A9DCA54FC3}" dt="2021-04-12T10:12:44.895" v="105"/>
          <ac:spMkLst>
            <pc:docMk/>
            <pc:sldMk cId="0" sldId="309"/>
            <ac:spMk id="523" creationId="{00000000-0000-0000-0000-000000000000}"/>
          </ac:spMkLst>
        </pc:spChg>
        <pc:spChg chg="mod">
          <ac:chgData name="Robin Maenhaut" userId="e7238a3e-d575-4783-a2b1-c00d57cf63af" providerId="ADAL" clId="{CC691B03-D3B0-4FC0-BD41-74A9DCA54FC3}" dt="2021-04-12T10:12:44.895" v="105"/>
          <ac:spMkLst>
            <pc:docMk/>
            <pc:sldMk cId="0" sldId="309"/>
            <ac:spMk id="524" creationId="{00000000-0000-0000-0000-000000000000}"/>
          </ac:spMkLst>
        </pc:spChg>
      </pc:sldChg>
      <pc:sldChg chg="addSp delSp modSp">
        <pc:chgData name="Robin Maenhaut" userId="e7238a3e-d575-4783-a2b1-c00d57cf63af" providerId="ADAL" clId="{CC691B03-D3B0-4FC0-BD41-74A9DCA54FC3}" dt="2021-04-12T10:12:51.739" v="106"/>
        <pc:sldMkLst>
          <pc:docMk/>
          <pc:sldMk cId="0" sldId="310"/>
        </pc:sldMkLst>
        <pc:spChg chg="del mod">
          <ac:chgData name="Robin Maenhaut" userId="e7238a3e-d575-4783-a2b1-c00d57cf63af" providerId="ADAL" clId="{CC691B03-D3B0-4FC0-BD41-74A9DCA54FC3}" dt="2021-04-12T10:12:51.739" v="106"/>
          <ac:spMkLst>
            <pc:docMk/>
            <pc:sldMk cId="0" sldId="310"/>
            <ac:spMk id="2" creationId="{6EF05C02-708D-41FF-B798-EF2BD78691A8}"/>
          </ac:spMkLst>
        </pc:spChg>
        <pc:spChg chg="add mod">
          <ac:chgData name="Robin Maenhaut" userId="e7238a3e-d575-4783-a2b1-c00d57cf63af" providerId="ADAL" clId="{CC691B03-D3B0-4FC0-BD41-74A9DCA54FC3}" dt="2021-04-12T10:12:51.739" v="106"/>
          <ac:spMkLst>
            <pc:docMk/>
            <pc:sldMk cId="0" sldId="310"/>
            <ac:spMk id="3" creationId="{FA5B685B-38E1-4DDB-8297-83EDC4D9B39A}"/>
          </ac:spMkLst>
        </pc:spChg>
        <pc:spChg chg="mod">
          <ac:chgData name="Robin Maenhaut" userId="e7238a3e-d575-4783-a2b1-c00d57cf63af" providerId="ADAL" clId="{CC691B03-D3B0-4FC0-BD41-74A9DCA54FC3}" dt="2021-04-12T10:12:51.739" v="106"/>
          <ac:spMkLst>
            <pc:docMk/>
            <pc:sldMk cId="0" sldId="310"/>
            <ac:spMk id="530" creationId="{00000000-0000-0000-0000-000000000000}"/>
          </ac:spMkLst>
        </pc:spChg>
      </pc:sldChg>
      <pc:sldChg chg="addSp delSp modSp">
        <pc:chgData name="Robin Maenhaut" userId="e7238a3e-d575-4783-a2b1-c00d57cf63af" providerId="ADAL" clId="{CC691B03-D3B0-4FC0-BD41-74A9DCA54FC3}" dt="2021-04-12T10:12:51.739" v="106"/>
        <pc:sldMkLst>
          <pc:docMk/>
          <pc:sldMk cId="0" sldId="311"/>
        </pc:sldMkLst>
        <pc:spChg chg="del mod">
          <ac:chgData name="Robin Maenhaut" userId="e7238a3e-d575-4783-a2b1-c00d57cf63af" providerId="ADAL" clId="{CC691B03-D3B0-4FC0-BD41-74A9DCA54FC3}" dt="2021-04-12T10:12:51.739" v="106"/>
          <ac:spMkLst>
            <pc:docMk/>
            <pc:sldMk cId="0" sldId="311"/>
            <ac:spMk id="2" creationId="{4D5EC00D-9C31-40BA-971E-2D2F8AD4630B}"/>
          </ac:spMkLst>
        </pc:spChg>
        <pc:spChg chg="add mod">
          <ac:chgData name="Robin Maenhaut" userId="e7238a3e-d575-4783-a2b1-c00d57cf63af" providerId="ADAL" clId="{CC691B03-D3B0-4FC0-BD41-74A9DCA54FC3}" dt="2021-04-12T10:12:51.739" v="106"/>
          <ac:spMkLst>
            <pc:docMk/>
            <pc:sldMk cId="0" sldId="311"/>
            <ac:spMk id="3" creationId="{CCF10DF0-31F4-4EC5-A050-C732627874DE}"/>
          </ac:spMkLst>
        </pc:spChg>
        <pc:spChg chg="mod">
          <ac:chgData name="Robin Maenhaut" userId="e7238a3e-d575-4783-a2b1-c00d57cf63af" providerId="ADAL" clId="{CC691B03-D3B0-4FC0-BD41-74A9DCA54FC3}" dt="2021-04-12T10:12:51.739" v="106"/>
          <ac:spMkLst>
            <pc:docMk/>
            <pc:sldMk cId="0" sldId="311"/>
            <ac:spMk id="537" creationId="{00000000-0000-0000-0000-000000000000}"/>
          </ac:spMkLst>
        </pc:spChg>
      </pc:sldChg>
      <pc:sldChg chg="addSp delSp modSp">
        <pc:chgData name="Robin Maenhaut" userId="e7238a3e-d575-4783-a2b1-c00d57cf63af" providerId="ADAL" clId="{CC691B03-D3B0-4FC0-BD41-74A9DCA54FC3}" dt="2021-04-12T10:12:51.739" v="106"/>
        <pc:sldMkLst>
          <pc:docMk/>
          <pc:sldMk cId="0" sldId="312"/>
        </pc:sldMkLst>
        <pc:spChg chg="del mod">
          <ac:chgData name="Robin Maenhaut" userId="e7238a3e-d575-4783-a2b1-c00d57cf63af" providerId="ADAL" clId="{CC691B03-D3B0-4FC0-BD41-74A9DCA54FC3}" dt="2021-04-12T10:12:51.739" v="106"/>
          <ac:spMkLst>
            <pc:docMk/>
            <pc:sldMk cId="0" sldId="312"/>
            <ac:spMk id="2" creationId="{B5AB48F7-D10E-44C4-9E61-32F7F8A69F0D}"/>
          </ac:spMkLst>
        </pc:spChg>
        <pc:spChg chg="add mod">
          <ac:chgData name="Robin Maenhaut" userId="e7238a3e-d575-4783-a2b1-c00d57cf63af" providerId="ADAL" clId="{CC691B03-D3B0-4FC0-BD41-74A9DCA54FC3}" dt="2021-04-12T10:12:51.739" v="106"/>
          <ac:spMkLst>
            <pc:docMk/>
            <pc:sldMk cId="0" sldId="312"/>
            <ac:spMk id="3" creationId="{0F9C27F9-FB5A-4634-BC76-774DE08ADA3F}"/>
          </ac:spMkLst>
        </pc:spChg>
        <pc:spChg chg="mod">
          <ac:chgData name="Robin Maenhaut" userId="e7238a3e-d575-4783-a2b1-c00d57cf63af" providerId="ADAL" clId="{CC691B03-D3B0-4FC0-BD41-74A9DCA54FC3}" dt="2021-04-12T10:12:51.739" v="106"/>
          <ac:spMkLst>
            <pc:docMk/>
            <pc:sldMk cId="0" sldId="312"/>
            <ac:spMk id="544" creationId="{00000000-0000-0000-0000-000000000000}"/>
          </ac:spMkLst>
        </pc:spChg>
      </pc:sldChg>
      <pc:sldChg chg="modSp">
        <pc:chgData name="Robin Maenhaut" userId="e7238a3e-d575-4783-a2b1-c00d57cf63af" providerId="ADAL" clId="{CC691B03-D3B0-4FC0-BD41-74A9DCA54FC3}" dt="2021-04-12T10:12:55.454" v="107"/>
        <pc:sldMkLst>
          <pc:docMk/>
          <pc:sldMk cId="0" sldId="313"/>
        </pc:sldMkLst>
        <pc:spChg chg="mod">
          <ac:chgData name="Robin Maenhaut" userId="e7238a3e-d575-4783-a2b1-c00d57cf63af" providerId="ADAL" clId="{CC691B03-D3B0-4FC0-BD41-74A9DCA54FC3}" dt="2021-04-12T10:12:55.454" v="107"/>
          <ac:spMkLst>
            <pc:docMk/>
            <pc:sldMk cId="0" sldId="313"/>
            <ac:spMk id="551" creationId="{00000000-0000-0000-0000-000000000000}"/>
          </ac:spMkLst>
        </pc:spChg>
        <pc:spChg chg="mod">
          <ac:chgData name="Robin Maenhaut" userId="e7238a3e-d575-4783-a2b1-c00d57cf63af" providerId="ADAL" clId="{CC691B03-D3B0-4FC0-BD41-74A9DCA54FC3}" dt="2021-04-12T10:12:55.454" v="107"/>
          <ac:spMkLst>
            <pc:docMk/>
            <pc:sldMk cId="0" sldId="313"/>
            <ac:spMk id="552"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4"/>
        </pc:sldMkLst>
        <pc:spChg chg="del mod">
          <ac:chgData name="Robin Maenhaut" userId="e7238a3e-d575-4783-a2b1-c00d57cf63af" providerId="ADAL" clId="{CC691B03-D3B0-4FC0-BD41-74A9DCA54FC3}" dt="2021-04-12T10:13:01.470" v="108"/>
          <ac:spMkLst>
            <pc:docMk/>
            <pc:sldMk cId="0" sldId="314"/>
            <ac:spMk id="2" creationId="{5DA19800-A2F4-4B3F-97D4-6720D6FD2E66}"/>
          </ac:spMkLst>
        </pc:spChg>
        <pc:spChg chg="add mod">
          <ac:chgData name="Robin Maenhaut" userId="e7238a3e-d575-4783-a2b1-c00d57cf63af" providerId="ADAL" clId="{CC691B03-D3B0-4FC0-BD41-74A9DCA54FC3}" dt="2021-04-12T10:13:01.470" v="108"/>
          <ac:spMkLst>
            <pc:docMk/>
            <pc:sldMk cId="0" sldId="314"/>
            <ac:spMk id="3" creationId="{1172AFAE-166A-4905-B0D0-7713BF7CEEBB}"/>
          </ac:spMkLst>
        </pc:spChg>
        <pc:spChg chg="mod">
          <ac:chgData name="Robin Maenhaut" userId="e7238a3e-d575-4783-a2b1-c00d57cf63af" providerId="ADAL" clId="{CC691B03-D3B0-4FC0-BD41-74A9DCA54FC3}" dt="2021-04-12T10:13:01.470" v="108"/>
          <ac:spMkLst>
            <pc:docMk/>
            <pc:sldMk cId="0" sldId="314"/>
            <ac:spMk id="558"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5"/>
        </pc:sldMkLst>
        <pc:spChg chg="del mod">
          <ac:chgData name="Robin Maenhaut" userId="e7238a3e-d575-4783-a2b1-c00d57cf63af" providerId="ADAL" clId="{CC691B03-D3B0-4FC0-BD41-74A9DCA54FC3}" dt="2021-04-12T10:13:01.470" v="108"/>
          <ac:spMkLst>
            <pc:docMk/>
            <pc:sldMk cId="0" sldId="315"/>
            <ac:spMk id="2" creationId="{10F68D86-4059-432F-BAC2-983E3C24106A}"/>
          </ac:spMkLst>
        </pc:spChg>
        <pc:spChg chg="add mod">
          <ac:chgData name="Robin Maenhaut" userId="e7238a3e-d575-4783-a2b1-c00d57cf63af" providerId="ADAL" clId="{CC691B03-D3B0-4FC0-BD41-74A9DCA54FC3}" dt="2021-04-12T10:13:01.470" v="108"/>
          <ac:spMkLst>
            <pc:docMk/>
            <pc:sldMk cId="0" sldId="315"/>
            <ac:spMk id="3" creationId="{D9AC25DF-9AB3-4D96-BF52-9EDD00EE9323}"/>
          </ac:spMkLst>
        </pc:spChg>
        <pc:spChg chg="mod">
          <ac:chgData name="Robin Maenhaut" userId="e7238a3e-d575-4783-a2b1-c00d57cf63af" providerId="ADAL" clId="{CC691B03-D3B0-4FC0-BD41-74A9DCA54FC3}" dt="2021-04-12T10:13:01.470" v="108"/>
          <ac:spMkLst>
            <pc:docMk/>
            <pc:sldMk cId="0" sldId="315"/>
            <ac:spMk id="564"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6"/>
        </pc:sldMkLst>
        <pc:spChg chg="del mod">
          <ac:chgData name="Robin Maenhaut" userId="e7238a3e-d575-4783-a2b1-c00d57cf63af" providerId="ADAL" clId="{CC691B03-D3B0-4FC0-BD41-74A9DCA54FC3}" dt="2021-04-12T10:13:01.470" v="108"/>
          <ac:spMkLst>
            <pc:docMk/>
            <pc:sldMk cId="0" sldId="316"/>
            <ac:spMk id="2" creationId="{FAB98251-B709-4849-ABC8-5DB00C23C04D}"/>
          </ac:spMkLst>
        </pc:spChg>
        <pc:spChg chg="add mod">
          <ac:chgData name="Robin Maenhaut" userId="e7238a3e-d575-4783-a2b1-c00d57cf63af" providerId="ADAL" clId="{CC691B03-D3B0-4FC0-BD41-74A9DCA54FC3}" dt="2021-04-12T10:13:01.470" v="108"/>
          <ac:spMkLst>
            <pc:docMk/>
            <pc:sldMk cId="0" sldId="316"/>
            <ac:spMk id="3" creationId="{23BFFA6E-2282-47B5-9826-281DDA47BEC1}"/>
          </ac:spMkLst>
        </pc:spChg>
        <pc:spChg chg="mod">
          <ac:chgData name="Robin Maenhaut" userId="e7238a3e-d575-4783-a2b1-c00d57cf63af" providerId="ADAL" clId="{CC691B03-D3B0-4FC0-BD41-74A9DCA54FC3}" dt="2021-04-12T10:13:01.470" v="108"/>
          <ac:spMkLst>
            <pc:docMk/>
            <pc:sldMk cId="0" sldId="316"/>
            <ac:spMk id="570"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7"/>
        </pc:sldMkLst>
        <pc:spChg chg="del mod">
          <ac:chgData name="Robin Maenhaut" userId="e7238a3e-d575-4783-a2b1-c00d57cf63af" providerId="ADAL" clId="{CC691B03-D3B0-4FC0-BD41-74A9DCA54FC3}" dt="2021-04-12T10:13:01.470" v="108"/>
          <ac:spMkLst>
            <pc:docMk/>
            <pc:sldMk cId="0" sldId="317"/>
            <ac:spMk id="2" creationId="{45AECFB9-355A-4265-A6E9-21727A5EAE91}"/>
          </ac:spMkLst>
        </pc:spChg>
        <pc:spChg chg="add mod">
          <ac:chgData name="Robin Maenhaut" userId="e7238a3e-d575-4783-a2b1-c00d57cf63af" providerId="ADAL" clId="{CC691B03-D3B0-4FC0-BD41-74A9DCA54FC3}" dt="2021-04-12T10:13:01.470" v="108"/>
          <ac:spMkLst>
            <pc:docMk/>
            <pc:sldMk cId="0" sldId="317"/>
            <ac:spMk id="3" creationId="{27E6979E-CB77-4091-9532-20EA0A20E7CC}"/>
          </ac:spMkLst>
        </pc:spChg>
        <pc:spChg chg="mod">
          <ac:chgData name="Robin Maenhaut" userId="e7238a3e-d575-4783-a2b1-c00d57cf63af" providerId="ADAL" clId="{CC691B03-D3B0-4FC0-BD41-74A9DCA54FC3}" dt="2021-04-12T10:13:01.470" v="108"/>
          <ac:spMkLst>
            <pc:docMk/>
            <pc:sldMk cId="0" sldId="317"/>
            <ac:spMk id="577"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8"/>
        </pc:sldMkLst>
        <pc:spChg chg="del mod">
          <ac:chgData name="Robin Maenhaut" userId="e7238a3e-d575-4783-a2b1-c00d57cf63af" providerId="ADAL" clId="{CC691B03-D3B0-4FC0-BD41-74A9DCA54FC3}" dt="2021-04-12T10:13:01.470" v="108"/>
          <ac:spMkLst>
            <pc:docMk/>
            <pc:sldMk cId="0" sldId="318"/>
            <ac:spMk id="2" creationId="{8D154FCC-BAD7-4003-AB85-14A887F7DAD0}"/>
          </ac:spMkLst>
        </pc:spChg>
        <pc:spChg chg="add mod">
          <ac:chgData name="Robin Maenhaut" userId="e7238a3e-d575-4783-a2b1-c00d57cf63af" providerId="ADAL" clId="{CC691B03-D3B0-4FC0-BD41-74A9DCA54FC3}" dt="2021-04-12T10:13:01.470" v="108"/>
          <ac:spMkLst>
            <pc:docMk/>
            <pc:sldMk cId="0" sldId="318"/>
            <ac:spMk id="3" creationId="{0197B179-36F3-432F-9163-F533BC870DEE}"/>
          </ac:spMkLst>
        </pc:spChg>
        <pc:spChg chg="mod">
          <ac:chgData name="Robin Maenhaut" userId="e7238a3e-d575-4783-a2b1-c00d57cf63af" providerId="ADAL" clId="{CC691B03-D3B0-4FC0-BD41-74A9DCA54FC3}" dt="2021-04-12T10:13:01.470" v="108"/>
          <ac:spMkLst>
            <pc:docMk/>
            <pc:sldMk cId="0" sldId="318"/>
            <ac:spMk id="585" creationId="{00000000-0000-0000-0000-000000000000}"/>
          </ac:spMkLst>
        </pc:spChg>
      </pc:sldChg>
      <pc:sldChg chg="modSp">
        <pc:chgData name="Robin Maenhaut" userId="e7238a3e-d575-4783-a2b1-c00d57cf63af" providerId="ADAL" clId="{CC691B03-D3B0-4FC0-BD41-74A9DCA54FC3}" dt="2021-04-12T10:13:05.010" v="109"/>
        <pc:sldMkLst>
          <pc:docMk/>
          <pc:sldMk cId="0" sldId="319"/>
        </pc:sldMkLst>
        <pc:spChg chg="mod">
          <ac:chgData name="Robin Maenhaut" userId="e7238a3e-d575-4783-a2b1-c00d57cf63af" providerId="ADAL" clId="{CC691B03-D3B0-4FC0-BD41-74A9DCA54FC3}" dt="2021-04-12T10:13:05.010" v="109"/>
          <ac:spMkLst>
            <pc:docMk/>
            <pc:sldMk cId="0" sldId="319"/>
            <ac:spMk id="2" creationId="{9092115B-A080-48B5-BA1F-45F8A02F0746}"/>
          </ac:spMkLst>
        </pc:spChg>
        <pc:spChg chg="mod">
          <ac:chgData name="Robin Maenhaut" userId="e7238a3e-d575-4783-a2b1-c00d57cf63af" providerId="ADAL" clId="{CC691B03-D3B0-4FC0-BD41-74A9DCA54FC3}" dt="2021-04-12T10:13:05.010" v="109"/>
          <ac:spMkLst>
            <pc:docMk/>
            <pc:sldMk cId="0" sldId="319"/>
            <ac:spMk id="596" creationId="{00000000-0000-0000-0000-000000000000}"/>
          </ac:spMkLst>
        </pc:spChg>
      </pc:sldChg>
      <pc:sldChg chg="addSp delSp modSp">
        <pc:chgData name="Robin Maenhaut" userId="e7238a3e-d575-4783-a2b1-c00d57cf63af" providerId="ADAL" clId="{CC691B03-D3B0-4FC0-BD41-74A9DCA54FC3}" dt="2021-04-12T10:13:09.935" v="110"/>
        <pc:sldMkLst>
          <pc:docMk/>
          <pc:sldMk cId="0" sldId="320"/>
        </pc:sldMkLst>
        <pc:spChg chg="del mod">
          <ac:chgData name="Robin Maenhaut" userId="e7238a3e-d575-4783-a2b1-c00d57cf63af" providerId="ADAL" clId="{CC691B03-D3B0-4FC0-BD41-74A9DCA54FC3}" dt="2021-04-12T10:13:09.935" v="110"/>
          <ac:spMkLst>
            <pc:docMk/>
            <pc:sldMk cId="0" sldId="320"/>
            <ac:spMk id="2" creationId="{59A770EB-DBE2-4AAA-BC6B-C89038C67120}"/>
          </ac:spMkLst>
        </pc:spChg>
        <pc:spChg chg="add mod">
          <ac:chgData name="Robin Maenhaut" userId="e7238a3e-d575-4783-a2b1-c00d57cf63af" providerId="ADAL" clId="{CC691B03-D3B0-4FC0-BD41-74A9DCA54FC3}" dt="2021-04-12T10:13:09.935" v="110"/>
          <ac:spMkLst>
            <pc:docMk/>
            <pc:sldMk cId="0" sldId="320"/>
            <ac:spMk id="3" creationId="{9525D81A-7C91-484C-9FBF-680155E985AC}"/>
          </ac:spMkLst>
        </pc:spChg>
        <pc:spChg chg="mod">
          <ac:chgData name="Robin Maenhaut" userId="e7238a3e-d575-4783-a2b1-c00d57cf63af" providerId="ADAL" clId="{CC691B03-D3B0-4FC0-BD41-74A9DCA54FC3}" dt="2021-04-12T10:13:09.935" v="110"/>
          <ac:spMkLst>
            <pc:docMk/>
            <pc:sldMk cId="0" sldId="320"/>
            <ac:spMk id="603" creationId="{00000000-0000-0000-0000-000000000000}"/>
          </ac:spMkLst>
        </pc:spChg>
      </pc:sldChg>
      <pc:sldChg chg="modSp">
        <pc:chgData name="Robin Maenhaut" userId="e7238a3e-d575-4783-a2b1-c00d57cf63af" providerId="ADAL" clId="{CC691B03-D3B0-4FC0-BD41-74A9DCA54FC3}" dt="2021-04-12T10:13:09.935" v="110"/>
        <pc:sldMkLst>
          <pc:docMk/>
          <pc:sldMk cId="0" sldId="321"/>
        </pc:sldMkLst>
        <pc:spChg chg="mod">
          <ac:chgData name="Robin Maenhaut" userId="e7238a3e-d575-4783-a2b1-c00d57cf63af" providerId="ADAL" clId="{CC691B03-D3B0-4FC0-BD41-74A9DCA54FC3}" dt="2021-04-12T10:13:09.935" v="110"/>
          <ac:spMkLst>
            <pc:docMk/>
            <pc:sldMk cId="0" sldId="321"/>
            <ac:spMk id="2" creationId="{AB1DF40B-C9F4-4457-BF75-774DA39C295C}"/>
          </ac:spMkLst>
        </pc:spChg>
        <pc:spChg chg="mod">
          <ac:chgData name="Robin Maenhaut" userId="e7238a3e-d575-4783-a2b1-c00d57cf63af" providerId="ADAL" clId="{CC691B03-D3B0-4FC0-BD41-74A9DCA54FC3}" dt="2021-04-12T10:13:09.935" v="110"/>
          <ac:spMkLst>
            <pc:docMk/>
            <pc:sldMk cId="0" sldId="321"/>
            <ac:spMk id="609" creationId="{00000000-0000-0000-0000-000000000000}"/>
          </ac:spMkLst>
        </pc:spChg>
      </pc:sldChg>
      <pc:sldChg chg="modSp">
        <pc:chgData name="Robin Maenhaut" userId="e7238a3e-d575-4783-a2b1-c00d57cf63af" providerId="ADAL" clId="{CC691B03-D3B0-4FC0-BD41-74A9DCA54FC3}" dt="2021-04-12T10:13:13.948" v="111"/>
        <pc:sldMkLst>
          <pc:docMk/>
          <pc:sldMk cId="0" sldId="322"/>
        </pc:sldMkLst>
        <pc:spChg chg="mod">
          <ac:chgData name="Robin Maenhaut" userId="e7238a3e-d575-4783-a2b1-c00d57cf63af" providerId="ADAL" clId="{CC691B03-D3B0-4FC0-BD41-74A9DCA54FC3}" dt="2021-04-12T10:13:13.948" v="111"/>
          <ac:spMkLst>
            <pc:docMk/>
            <pc:sldMk cId="0" sldId="322"/>
            <ac:spMk id="2" creationId="{60D34FBE-E8BF-45DC-9D78-F1CC6F08B107}"/>
          </ac:spMkLst>
        </pc:spChg>
        <pc:spChg chg="mod">
          <ac:chgData name="Robin Maenhaut" userId="e7238a3e-d575-4783-a2b1-c00d57cf63af" providerId="ADAL" clId="{CC691B03-D3B0-4FC0-BD41-74A9DCA54FC3}" dt="2021-04-12T10:13:13.948" v="111"/>
          <ac:spMkLst>
            <pc:docMk/>
            <pc:sldMk cId="0" sldId="322"/>
            <ac:spMk id="3" creationId="{BC5882B0-6560-4E39-9878-FBB051069C83}"/>
          </ac:spMkLst>
        </pc:spChg>
      </pc:sldChg>
      <pc:sldChg chg="addSp modSp mod">
        <pc:chgData name="Robin Maenhaut" userId="e7238a3e-d575-4783-a2b1-c00d57cf63af" providerId="ADAL" clId="{CC691B03-D3B0-4FC0-BD41-74A9DCA54FC3}" dt="2021-04-12T10:13:22.602" v="113" actId="1076"/>
        <pc:sldMkLst>
          <pc:docMk/>
          <pc:sldMk cId="0" sldId="323"/>
        </pc:sldMkLst>
        <pc:spChg chg="add mod">
          <ac:chgData name="Robin Maenhaut" userId="e7238a3e-d575-4783-a2b1-c00d57cf63af" providerId="ADAL" clId="{CC691B03-D3B0-4FC0-BD41-74A9DCA54FC3}" dt="2021-04-12T10:13:18.297" v="112"/>
          <ac:spMkLst>
            <pc:docMk/>
            <pc:sldMk cId="0" sldId="323"/>
            <ac:spMk id="2" creationId="{81AC9033-3482-47DB-A812-345EE892F348}"/>
          </ac:spMkLst>
        </pc:spChg>
        <pc:spChg chg="mod">
          <ac:chgData name="Robin Maenhaut" userId="e7238a3e-d575-4783-a2b1-c00d57cf63af" providerId="ADAL" clId="{CC691B03-D3B0-4FC0-BD41-74A9DCA54FC3}" dt="2021-04-12T10:13:18.297" v="112"/>
          <ac:spMkLst>
            <pc:docMk/>
            <pc:sldMk cId="0" sldId="323"/>
            <ac:spMk id="622" creationId="{00000000-0000-0000-0000-000000000000}"/>
          </ac:spMkLst>
        </pc:spChg>
        <pc:picChg chg="mod">
          <ac:chgData name="Robin Maenhaut" userId="e7238a3e-d575-4783-a2b1-c00d57cf63af" providerId="ADAL" clId="{CC691B03-D3B0-4FC0-BD41-74A9DCA54FC3}" dt="2021-04-12T10:13:22.602" v="113" actId="1076"/>
          <ac:picMkLst>
            <pc:docMk/>
            <pc:sldMk cId="0" sldId="323"/>
            <ac:picMk id="4" creationId="{C2CC2600-4C11-40E1-AB15-EFDA6DDFF705}"/>
          </ac:picMkLst>
        </pc:picChg>
      </pc:sldChg>
      <pc:sldChg chg="modSp">
        <pc:chgData name="Robin Maenhaut" userId="e7238a3e-d575-4783-a2b1-c00d57cf63af" providerId="ADAL" clId="{CC691B03-D3B0-4FC0-BD41-74A9DCA54FC3}" dt="2021-04-12T10:08:19.132" v="56"/>
        <pc:sldMkLst>
          <pc:docMk/>
          <pc:sldMk cId="3141399385" sldId="325"/>
        </pc:sldMkLst>
        <pc:spChg chg="mod">
          <ac:chgData name="Robin Maenhaut" userId="e7238a3e-d575-4783-a2b1-c00d57cf63af" providerId="ADAL" clId="{CC691B03-D3B0-4FC0-BD41-74A9DCA54FC3}" dt="2021-04-12T10:08:19.132" v="56"/>
          <ac:spMkLst>
            <pc:docMk/>
            <pc:sldMk cId="3141399385" sldId="325"/>
            <ac:spMk id="641" creationId="{00000000-0000-0000-0000-000000000000}"/>
          </ac:spMkLst>
        </pc:spChg>
        <pc:spChg chg="mod">
          <ac:chgData name="Robin Maenhaut" userId="e7238a3e-d575-4783-a2b1-c00d57cf63af" providerId="ADAL" clId="{CC691B03-D3B0-4FC0-BD41-74A9DCA54FC3}" dt="2021-04-12T10:08:19.132" v="56"/>
          <ac:spMkLst>
            <pc:docMk/>
            <pc:sldMk cId="3141399385" sldId="325"/>
            <ac:spMk id="642" creationId="{00000000-0000-0000-0000-000000000000}"/>
          </ac:spMkLst>
        </pc:spChg>
      </pc:sldChg>
      <pc:sldChg chg="addSp delSp modSp">
        <pc:chgData name="Robin Maenhaut" userId="e7238a3e-d575-4783-a2b1-c00d57cf63af" providerId="ADAL" clId="{CC691B03-D3B0-4FC0-BD41-74A9DCA54FC3}" dt="2021-04-12T10:08:25.014" v="57"/>
        <pc:sldMkLst>
          <pc:docMk/>
          <pc:sldMk cId="3559159721" sldId="326"/>
        </pc:sldMkLst>
        <pc:spChg chg="del mod">
          <ac:chgData name="Robin Maenhaut" userId="e7238a3e-d575-4783-a2b1-c00d57cf63af" providerId="ADAL" clId="{CC691B03-D3B0-4FC0-BD41-74A9DCA54FC3}" dt="2021-04-12T10:08:25.014" v="57"/>
          <ac:spMkLst>
            <pc:docMk/>
            <pc:sldMk cId="3559159721" sldId="326"/>
            <ac:spMk id="2" creationId="{3CB52841-1736-4E09-973A-98702BF51D8D}"/>
          </ac:spMkLst>
        </pc:spChg>
        <pc:spChg chg="add mod">
          <ac:chgData name="Robin Maenhaut" userId="e7238a3e-d575-4783-a2b1-c00d57cf63af" providerId="ADAL" clId="{CC691B03-D3B0-4FC0-BD41-74A9DCA54FC3}" dt="2021-04-12T10:08:25.014" v="57"/>
          <ac:spMkLst>
            <pc:docMk/>
            <pc:sldMk cId="3559159721" sldId="326"/>
            <ac:spMk id="3" creationId="{89D16EFA-06B6-44F7-A327-1D6B9F932EA3}"/>
          </ac:spMkLst>
        </pc:spChg>
        <pc:spChg chg="mod">
          <ac:chgData name="Robin Maenhaut" userId="e7238a3e-d575-4783-a2b1-c00d57cf63af" providerId="ADAL" clId="{CC691B03-D3B0-4FC0-BD41-74A9DCA54FC3}" dt="2021-04-12T10:08:25.014" v="57"/>
          <ac:spMkLst>
            <pc:docMk/>
            <pc:sldMk cId="3559159721" sldId="326"/>
            <ac:spMk id="647" creationId="{00000000-0000-0000-0000-000000000000}"/>
          </ac:spMkLst>
        </pc:spChg>
      </pc:sldChg>
      <pc:sldChg chg="addSp modSp">
        <pc:chgData name="Robin Maenhaut" userId="e7238a3e-d575-4783-a2b1-c00d57cf63af" providerId="ADAL" clId="{CC691B03-D3B0-4FC0-BD41-74A9DCA54FC3}" dt="2021-04-12T10:08:33.238" v="59" actId="1076"/>
        <pc:sldMkLst>
          <pc:docMk/>
          <pc:sldMk cId="1722494417" sldId="327"/>
        </pc:sldMkLst>
        <pc:spChg chg="add mod">
          <ac:chgData name="Robin Maenhaut" userId="e7238a3e-d575-4783-a2b1-c00d57cf63af" providerId="ADAL" clId="{CC691B03-D3B0-4FC0-BD41-74A9DCA54FC3}" dt="2021-04-12T10:08:25.014" v="57"/>
          <ac:spMkLst>
            <pc:docMk/>
            <pc:sldMk cId="1722494417" sldId="327"/>
            <ac:spMk id="2" creationId="{8A75D814-7185-492C-B8E3-F31298ECDB76}"/>
          </ac:spMkLst>
        </pc:spChg>
        <pc:spChg chg="mod">
          <ac:chgData name="Robin Maenhaut" userId="e7238a3e-d575-4783-a2b1-c00d57cf63af" providerId="ADAL" clId="{CC691B03-D3B0-4FC0-BD41-74A9DCA54FC3}" dt="2021-04-12T10:08:25.014" v="57"/>
          <ac:spMkLst>
            <pc:docMk/>
            <pc:sldMk cId="1722494417" sldId="327"/>
            <ac:spMk id="653" creationId="{00000000-0000-0000-0000-000000000000}"/>
          </ac:spMkLst>
        </pc:spChg>
        <pc:picChg chg="mod">
          <ac:chgData name="Robin Maenhaut" userId="e7238a3e-d575-4783-a2b1-c00d57cf63af" providerId="ADAL" clId="{CC691B03-D3B0-4FC0-BD41-74A9DCA54FC3}" dt="2021-04-12T10:08:33.238" v="59" actId="1076"/>
          <ac:picMkLst>
            <pc:docMk/>
            <pc:sldMk cId="1722494417" sldId="327"/>
            <ac:picMk id="4098" creationId="{8FD0215F-B3BF-4B5C-B800-BBA8F2FAF050}"/>
          </ac:picMkLst>
        </pc:picChg>
      </pc:sldChg>
      <pc:sldChg chg="modSp">
        <pc:chgData name="Robin Maenhaut" userId="e7238a3e-d575-4783-a2b1-c00d57cf63af" providerId="ADAL" clId="{CC691B03-D3B0-4FC0-BD41-74A9DCA54FC3}" dt="2021-04-12T10:08:38.858" v="60"/>
        <pc:sldMkLst>
          <pc:docMk/>
          <pc:sldMk cId="4232209960" sldId="328"/>
        </pc:sldMkLst>
        <pc:spChg chg="mod">
          <ac:chgData name="Robin Maenhaut" userId="e7238a3e-d575-4783-a2b1-c00d57cf63af" providerId="ADAL" clId="{CC691B03-D3B0-4FC0-BD41-74A9DCA54FC3}" dt="2021-04-12T10:08:38.858" v="60"/>
          <ac:spMkLst>
            <pc:docMk/>
            <pc:sldMk cId="4232209960" sldId="328"/>
            <ac:spMk id="658" creationId="{00000000-0000-0000-0000-000000000000}"/>
          </ac:spMkLst>
        </pc:spChg>
        <pc:spChg chg="mod">
          <ac:chgData name="Robin Maenhaut" userId="e7238a3e-d575-4783-a2b1-c00d57cf63af" providerId="ADAL" clId="{CC691B03-D3B0-4FC0-BD41-74A9DCA54FC3}" dt="2021-04-12T10:08:38.858" v="60"/>
          <ac:spMkLst>
            <pc:docMk/>
            <pc:sldMk cId="4232209960" sldId="328"/>
            <ac:spMk id="659" creationId="{00000000-0000-0000-0000-000000000000}"/>
          </ac:spMkLst>
        </pc:spChg>
      </pc:sldChg>
      <pc:sldChg chg="addSp modSp">
        <pc:chgData name="Robin Maenhaut" userId="e7238a3e-d575-4783-a2b1-c00d57cf63af" providerId="ADAL" clId="{CC691B03-D3B0-4FC0-BD41-74A9DCA54FC3}" dt="2021-04-12T10:08:44.957" v="61"/>
        <pc:sldMkLst>
          <pc:docMk/>
          <pc:sldMk cId="2137371555" sldId="329"/>
        </pc:sldMkLst>
        <pc:spChg chg="add mod">
          <ac:chgData name="Robin Maenhaut" userId="e7238a3e-d575-4783-a2b1-c00d57cf63af" providerId="ADAL" clId="{CC691B03-D3B0-4FC0-BD41-74A9DCA54FC3}" dt="2021-04-12T10:08:44.957" v="61"/>
          <ac:spMkLst>
            <pc:docMk/>
            <pc:sldMk cId="2137371555" sldId="329"/>
            <ac:spMk id="2" creationId="{F57143BE-2423-4A64-B1D4-683966C8EEC2}"/>
          </ac:spMkLst>
        </pc:spChg>
        <pc:spChg chg="mod">
          <ac:chgData name="Robin Maenhaut" userId="e7238a3e-d575-4783-a2b1-c00d57cf63af" providerId="ADAL" clId="{CC691B03-D3B0-4FC0-BD41-74A9DCA54FC3}" dt="2021-04-12T10:08:44.957" v="61"/>
          <ac:spMkLst>
            <pc:docMk/>
            <pc:sldMk cId="2137371555" sldId="329"/>
            <ac:spMk id="664" creationId="{00000000-0000-0000-0000-000000000000}"/>
          </ac:spMkLst>
        </pc:spChg>
      </pc:sldChg>
      <pc:sldChg chg="addSp modSp">
        <pc:chgData name="Robin Maenhaut" userId="e7238a3e-d575-4783-a2b1-c00d57cf63af" providerId="ADAL" clId="{CC691B03-D3B0-4FC0-BD41-74A9DCA54FC3}" dt="2021-04-12T10:08:44.957" v="61"/>
        <pc:sldMkLst>
          <pc:docMk/>
          <pc:sldMk cId="1405543211" sldId="330"/>
        </pc:sldMkLst>
        <pc:spChg chg="add mod">
          <ac:chgData name="Robin Maenhaut" userId="e7238a3e-d575-4783-a2b1-c00d57cf63af" providerId="ADAL" clId="{CC691B03-D3B0-4FC0-BD41-74A9DCA54FC3}" dt="2021-04-12T10:08:44.957" v="61"/>
          <ac:spMkLst>
            <pc:docMk/>
            <pc:sldMk cId="1405543211" sldId="330"/>
            <ac:spMk id="2" creationId="{484CC45A-3456-4A0F-AD97-C5B1721C85E5}"/>
          </ac:spMkLst>
        </pc:spChg>
        <pc:spChg chg="mod">
          <ac:chgData name="Robin Maenhaut" userId="e7238a3e-d575-4783-a2b1-c00d57cf63af" providerId="ADAL" clId="{CC691B03-D3B0-4FC0-BD41-74A9DCA54FC3}" dt="2021-04-12T10:08:44.957" v="61"/>
          <ac:spMkLst>
            <pc:docMk/>
            <pc:sldMk cId="1405543211" sldId="330"/>
            <ac:spMk id="674" creationId="{00000000-0000-0000-0000-000000000000}"/>
          </ac:spMkLst>
        </pc:spChg>
      </pc:sldChg>
      <pc:sldChg chg="addSp modSp">
        <pc:chgData name="Robin Maenhaut" userId="e7238a3e-d575-4783-a2b1-c00d57cf63af" providerId="ADAL" clId="{CC691B03-D3B0-4FC0-BD41-74A9DCA54FC3}" dt="2021-04-12T10:08:44.957" v="61"/>
        <pc:sldMkLst>
          <pc:docMk/>
          <pc:sldMk cId="1945845631" sldId="331"/>
        </pc:sldMkLst>
        <pc:spChg chg="add mod">
          <ac:chgData name="Robin Maenhaut" userId="e7238a3e-d575-4783-a2b1-c00d57cf63af" providerId="ADAL" clId="{CC691B03-D3B0-4FC0-BD41-74A9DCA54FC3}" dt="2021-04-12T10:08:44.957" v="61"/>
          <ac:spMkLst>
            <pc:docMk/>
            <pc:sldMk cId="1945845631" sldId="331"/>
            <ac:spMk id="2" creationId="{F0DB2C38-8A40-4EB4-A519-14547353D86F}"/>
          </ac:spMkLst>
        </pc:spChg>
        <pc:spChg chg="mod">
          <ac:chgData name="Robin Maenhaut" userId="e7238a3e-d575-4783-a2b1-c00d57cf63af" providerId="ADAL" clId="{CC691B03-D3B0-4FC0-BD41-74A9DCA54FC3}" dt="2021-04-12T10:08:44.957" v="61"/>
          <ac:spMkLst>
            <pc:docMk/>
            <pc:sldMk cId="1945845631" sldId="331"/>
            <ac:spMk id="683" creationId="{00000000-0000-0000-0000-000000000000}"/>
          </ac:spMkLst>
        </pc:spChg>
      </pc:sldChg>
      <pc:sldChg chg="addSp modSp">
        <pc:chgData name="Robin Maenhaut" userId="e7238a3e-d575-4783-a2b1-c00d57cf63af" providerId="ADAL" clId="{CC691B03-D3B0-4FC0-BD41-74A9DCA54FC3}" dt="2021-04-12T10:08:44.957" v="61"/>
        <pc:sldMkLst>
          <pc:docMk/>
          <pc:sldMk cId="2464723567" sldId="332"/>
        </pc:sldMkLst>
        <pc:spChg chg="add mod">
          <ac:chgData name="Robin Maenhaut" userId="e7238a3e-d575-4783-a2b1-c00d57cf63af" providerId="ADAL" clId="{CC691B03-D3B0-4FC0-BD41-74A9DCA54FC3}" dt="2021-04-12T10:08:44.957" v="61"/>
          <ac:spMkLst>
            <pc:docMk/>
            <pc:sldMk cId="2464723567" sldId="332"/>
            <ac:spMk id="2" creationId="{2FC36D51-60D0-4DAC-AA89-49ED809DBCE2}"/>
          </ac:spMkLst>
        </pc:spChg>
        <pc:spChg chg="mod">
          <ac:chgData name="Robin Maenhaut" userId="e7238a3e-d575-4783-a2b1-c00d57cf63af" providerId="ADAL" clId="{CC691B03-D3B0-4FC0-BD41-74A9DCA54FC3}" dt="2021-04-12T10:08:44.957" v="61"/>
          <ac:spMkLst>
            <pc:docMk/>
            <pc:sldMk cId="2464723567" sldId="332"/>
            <ac:spMk id="692" creationId="{00000000-0000-0000-0000-000000000000}"/>
          </ac:spMkLst>
        </pc:spChg>
      </pc:sldChg>
      <pc:sldChg chg="modSp">
        <pc:chgData name="Robin Maenhaut" userId="e7238a3e-d575-4783-a2b1-c00d57cf63af" providerId="ADAL" clId="{CC691B03-D3B0-4FC0-BD41-74A9DCA54FC3}" dt="2021-04-12T10:13:27.094" v="114"/>
        <pc:sldMkLst>
          <pc:docMk/>
          <pc:sldMk cId="0" sldId="333"/>
        </pc:sldMkLst>
        <pc:spChg chg="mod">
          <ac:chgData name="Robin Maenhaut" userId="e7238a3e-d575-4783-a2b1-c00d57cf63af" providerId="ADAL" clId="{CC691B03-D3B0-4FC0-BD41-74A9DCA54FC3}" dt="2021-04-12T10:13:27.094" v="114"/>
          <ac:spMkLst>
            <pc:docMk/>
            <pc:sldMk cId="0" sldId="333"/>
            <ac:spMk id="2" creationId="{CE699572-0D68-48F6-8947-77B1350AB26A}"/>
          </ac:spMkLst>
        </pc:spChg>
        <pc:spChg chg="mod">
          <ac:chgData name="Robin Maenhaut" userId="e7238a3e-d575-4783-a2b1-c00d57cf63af" providerId="ADAL" clId="{CC691B03-D3B0-4FC0-BD41-74A9DCA54FC3}" dt="2021-04-12T10:13:27.094" v="114"/>
          <ac:spMkLst>
            <pc:docMk/>
            <pc:sldMk cId="0" sldId="333"/>
            <ac:spMk id="3" creationId="{91552AEE-8C55-4F4D-8A02-2D8067F5CE6D}"/>
          </ac:spMkLst>
        </pc:spChg>
      </pc:sldChg>
      <pc:sldChg chg="modSp del">
        <pc:chgData name="Robin Maenhaut" userId="e7238a3e-d575-4783-a2b1-c00d57cf63af" providerId="ADAL" clId="{CC691B03-D3B0-4FC0-BD41-74A9DCA54FC3}" dt="2021-04-12T09:52:10.641" v="14" actId="18676"/>
        <pc:sldMkLst>
          <pc:docMk/>
          <pc:sldMk cId="3360417371" sldId="337"/>
        </pc:sldMkLst>
        <pc:spChg chg="mod">
          <ac:chgData name="Robin Maenhaut" userId="e7238a3e-d575-4783-a2b1-c00d57cf63af" providerId="ADAL" clId="{CC691B03-D3B0-4FC0-BD41-74A9DCA54FC3}" dt="2021-04-12T09:49:51.044" v="1"/>
          <ac:spMkLst>
            <pc:docMk/>
            <pc:sldMk cId="3360417371" sldId="337"/>
            <ac:spMk id="2" creationId="{00000000-0000-0000-0000-000000000000}"/>
          </ac:spMkLst>
        </pc:spChg>
        <pc:spChg chg="mod">
          <ac:chgData name="Robin Maenhaut" userId="e7238a3e-d575-4783-a2b1-c00d57cf63af" providerId="ADAL" clId="{CC691B03-D3B0-4FC0-BD41-74A9DCA54FC3}" dt="2021-04-12T09:49:51.044" v="1"/>
          <ac:spMkLst>
            <pc:docMk/>
            <pc:sldMk cId="3360417371" sldId="33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431917025" sldId="338"/>
        </pc:sldMkLst>
        <pc:spChg chg="mod">
          <ac:chgData name="Robin Maenhaut" userId="e7238a3e-d575-4783-a2b1-c00d57cf63af" providerId="ADAL" clId="{CC691B03-D3B0-4FC0-BD41-74A9DCA54FC3}" dt="2021-04-12T09:49:51.044" v="1"/>
          <ac:spMkLst>
            <pc:docMk/>
            <pc:sldMk cId="1431917025" sldId="338"/>
            <ac:spMk id="2" creationId="{00000000-0000-0000-0000-000000000000}"/>
          </ac:spMkLst>
        </pc:spChg>
        <pc:spChg chg="mod">
          <ac:chgData name="Robin Maenhaut" userId="e7238a3e-d575-4783-a2b1-c00d57cf63af" providerId="ADAL" clId="{CC691B03-D3B0-4FC0-BD41-74A9DCA54FC3}" dt="2021-04-12T09:49:51.044" v="1"/>
          <ac:spMkLst>
            <pc:docMk/>
            <pc:sldMk cId="1431917025" sldId="338"/>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3833398" sldId="339"/>
        </pc:sldMkLst>
        <pc:spChg chg="mod">
          <ac:chgData name="Robin Maenhaut" userId="e7238a3e-d575-4783-a2b1-c00d57cf63af" providerId="ADAL" clId="{CC691B03-D3B0-4FC0-BD41-74A9DCA54FC3}" dt="2021-04-12T09:49:51.044" v="1"/>
          <ac:spMkLst>
            <pc:docMk/>
            <pc:sldMk cId="253833398" sldId="339"/>
            <ac:spMk id="2" creationId="{00000000-0000-0000-0000-000000000000}"/>
          </ac:spMkLst>
        </pc:spChg>
        <pc:spChg chg="mod">
          <ac:chgData name="Robin Maenhaut" userId="e7238a3e-d575-4783-a2b1-c00d57cf63af" providerId="ADAL" clId="{CC691B03-D3B0-4FC0-BD41-74A9DCA54FC3}" dt="2021-04-12T09:49:51.044" v="1"/>
          <ac:spMkLst>
            <pc:docMk/>
            <pc:sldMk cId="253833398" sldId="339"/>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439683676" sldId="340"/>
        </pc:sldMkLst>
        <pc:spChg chg="mod">
          <ac:chgData name="Robin Maenhaut" userId="e7238a3e-d575-4783-a2b1-c00d57cf63af" providerId="ADAL" clId="{CC691B03-D3B0-4FC0-BD41-74A9DCA54FC3}" dt="2021-04-12T09:49:51.044" v="1"/>
          <ac:spMkLst>
            <pc:docMk/>
            <pc:sldMk cId="2439683676" sldId="340"/>
            <ac:spMk id="2" creationId="{00000000-0000-0000-0000-000000000000}"/>
          </ac:spMkLst>
        </pc:spChg>
        <pc:spChg chg="mod">
          <ac:chgData name="Robin Maenhaut" userId="e7238a3e-d575-4783-a2b1-c00d57cf63af" providerId="ADAL" clId="{CC691B03-D3B0-4FC0-BD41-74A9DCA54FC3}" dt="2021-04-12T09:49:51.044" v="1"/>
          <ac:spMkLst>
            <pc:docMk/>
            <pc:sldMk cId="2439683676" sldId="340"/>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776111395" sldId="341"/>
        </pc:sldMkLst>
        <pc:spChg chg="mod">
          <ac:chgData name="Robin Maenhaut" userId="e7238a3e-d575-4783-a2b1-c00d57cf63af" providerId="ADAL" clId="{CC691B03-D3B0-4FC0-BD41-74A9DCA54FC3}" dt="2021-04-12T09:49:51.044" v="1"/>
          <ac:spMkLst>
            <pc:docMk/>
            <pc:sldMk cId="2776111395" sldId="341"/>
            <ac:spMk id="2" creationId="{00000000-0000-0000-0000-000000000000}"/>
          </ac:spMkLst>
        </pc:spChg>
        <pc:spChg chg="mod">
          <ac:chgData name="Robin Maenhaut" userId="e7238a3e-d575-4783-a2b1-c00d57cf63af" providerId="ADAL" clId="{CC691B03-D3B0-4FC0-BD41-74A9DCA54FC3}" dt="2021-04-12T09:49:51.044" v="1"/>
          <ac:spMkLst>
            <pc:docMk/>
            <pc:sldMk cId="2776111395" sldId="341"/>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677333300" sldId="342"/>
        </pc:sldMkLst>
        <pc:spChg chg="mod">
          <ac:chgData name="Robin Maenhaut" userId="e7238a3e-d575-4783-a2b1-c00d57cf63af" providerId="ADAL" clId="{CC691B03-D3B0-4FC0-BD41-74A9DCA54FC3}" dt="2021-04-12T09:49:51.044" v="1"/>
          <ac:spMkLst>
            <pc:docMk/>
            <pc:sldMk cId="3677333300" sldId="342"/>
            <ac:spMk id="2" creationId="{00000000-0000-0000-0000-000000000000}"/>
          </ac:spMkLst>
        </pc:spChg>
        <pc:spChg chg="mod">
          <ac:chgData name="Robin Maenhaut" userId="e7238a3e-d575-4783-a2b1-c00d57cf63af" providerId="ADAL" clId="{CC691B03-D3B0-4FC0-BD41-74A9DCA54FC3}" dt="2021-04-12T09:49:51.044" v="1"/>
          <ac:spMkLst>
            <pc:docMk/>
            <pc:sldMk cId="3677333300" sldId="342"/>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822999053" sldId="343"/>
        </pc:sldMkLst>
        <pc:spChg chg="mod">
          <ac:chgData name="Robin Maenhaut" userId="e7238a3e-d575-4783-a2b1-c00d57cf63af" providerId="ADAL" clId="{CC691B03-D3B0-4FC0-BD41-74A9DCA54FC3}" dt="2021-04-12T09:49:51.044" v="1"/>
          <ac:spMkLst>
            <pc:docMk/>
            <pc:sldMk cId="1822999053" sldId="343"/>
            <ac:spMk id="2" creationId="{00000000-0000-0000-0000-000000000000}"/>
          </ac:spMkLst>
        </pc:spChg>
        <pc:spChg chg="mod">
          <ac:chgData name="Robin Maenhaut" userId="e7238a3e-d575-4783-a2b1-c00d57cf63af" providerId="ADAL" clId="{CC691B03-D3B0-4FC0-BD41-74A9DCA54FC3}" dt="2021-04-12T09:49:51.044" v="1"/>
          <ac:spMkLst>
            <pc:docMk/>
            <pc:sldMk cId="1822999053" sldId="343"/>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371137759" sldId="344"/>
        </pc:sldMkLst>
        <pc:spChg chg="mod">
          <ac:chgData name="Robin Maenhaut" userId="e7238a3e-d575-4783-a2b1-c00d57cf63af" providerId="ADAL" clId="{CC691B03-D3B0-4FC0-BD41-74A9DCA54FC3}" dt="2021-04-12T09:49:51.044" v="1"/>
          <ac:spMkLst>
            <pc:docMk/>
            <pc:sldMk cId="3371137759" sldId="344"/>
            <ac:spMk id="2" creationId="{00000000-0000-0000-0000-000000000000}"/>
          </ac:spMkLst>
        </pc:spChg>
        <pc:spChg chg="mod">
          <ac:chgData name="Robin Maenhaut" userId="e7238a3e-d575-4783-a2b1-c00d57cf63af" providerId="ADAL" clId="{CC691B03-D3B0-4FC0-BD41-74A9DCA54FC3}" dt="2021-04-12T09:49:51.044" v="1"/>
          <ac:spMkLst>
            <pc:docMk/>
            <pc:sldMk cId="3371137759" sldId="344"/>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29922249" sldId="345"/>
        </pc:sldMkLst>
        <pc:spChg chg="mod">
          <ac:chgData name="Robin Maenhaut" userId="e7238a3e-d575-4783-a2b1-c00d57cf63af" providerId="ADAL" clId="{CC691B03-D3B0-4FC0-BD41-74A9DCA54FC3}" dt="2021-04-12T09:49:51.044" v="1"/>
          <ac:spMkLst>
            <pc:docMk/>
            <pc:sldMk cId="529922249" sldId="345"/>
            <ac:spMk id="2" creationId="{00000000-0000-0000-0000-000000000000}"/>
          </ac:spMkLst>
        </pc:spChg>
        <pc:spChg chg="mod">
          <ac:chgData name="Robin Maenhaut" userId="e7238a3e-d575-4783-a2b1-c00d57cf63af" providerId="ADAL" clId="{CC691B03-D3B0-4FC0-BD41-74A9DCA54FC3}" dt="2021-04-12T09:49:51.044" v="1"/>
          <ac:spMkLst>
            <pc:docMk/>
            <pc:sldMk cId="529922249" sldId="345"/>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01128132" sldId="346"/>
        </pc:sldMkLst>
        <pc:spChg chg="mod">
          <ac:chgData name="Robin Maenhaut" userId="e7238a3e-d575-4783-a2b1-c00d57cf63af" providerId="ADAL" clId="{CC691B03-D3B0-4FC0-BD41-74A9DCA54FC3}" dt="2021-04-12T09:49:51.044" v="1"/>
          <ac:spMkLst>
            <pc:docMk/>
            <pc:sldMk cId="2501128132" sldId="346"/>
            <ac:spMk id="2" creationId="{00000000-0000-0000-0000-000000000000}"/>
          </ac:spMkLst>
        </pc:spChg>
        <pc:spChg chg="mod">
          <ac:chgData name="Robin Maenhaut" userId="e7238a3e-d575-4783-a2b1-c00d57cf63af" providerId="ADAL" clId="{CC691B03-D3B0-4FC0-BD41-74A9DCA54FC3}" dt="2021-04-12T09:49:51.044" v="1"/>
          <ac:spMkLst>
            <pc:docMk/>
            <pc:sldMk cId="2501128132" sldId="346"/>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477725706" sldId="347"/>
        </pc:sldMkLst>
        <pc:spChg chg="mod">
          <ac:chgData name="Robin Maenhaut" userId="e7238a3e-d575-4783-a2b1-c00d57cf63af" providerId="ADAL" clId="{CC691B03-D3B0-4FC0-BD41-74A9DCA54FC3}" dt="2021-04-12T09:49:51.044" v="1"/>
          <ac:spMkLst>
            <pc:docMk/>
            <pc:sldMk cId="1477725706" sldId="347"/>
            <ac:spMk id="2" creationId="{00000000-0000-0000-0000-000000000000}"/>
          </ac:spMkLst>
        </pc:spChg>
        <pc:spChg chg="mod">
          <ac:chgData name="Robin Maenhaut" userId="e7238a3e-d575-4783-a2b1-c00d57cf63af" providerId="ADAL" clId="{CC691B03-D3B0-4FC0-BD41-74A9DCA54FC3}" dt="2021-04-12T09:49:51.044" v="1"/>
          <ac:spMkLst>
            <pc:docMk/>
            <pc:sldMk cId="1477725706" sldId="347"/>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290156922" sldId="348"/>
        </pc:sldMkLst>
        <pc:spChg chg="mod">
          <ac:chgData name="Robin Maenhaut" userId="e7238a3e-d575-4783-a2b1-c00d57cf63af" providerId="ADAL" clId="{CC691B03-D3B0-4FC0-BD41-74A9DCA54FC3}" dt="2021-04-12T09:49:51.044" v="1"/>
          <ac:spMkLst>
            <pc:docMk/>
            <pc:sldMk cId="2290156922" sldId="348"/>
            <ac:spMk id="2" creationId="{00000000-0000-0000-0000-000000000000}"/>
          </ac:spMkLst>
        </pc:spChg>
        <pc:spChg chg="mod">
          <ac:chgData name="Robin Maenhaut" userId="e7238a3e-d575-4783-a2b1-c00d57cf63af" providerId="ADAL" clId="{CC691B03-D3B0-4FC0-BD41-74A9DCA54FC3}" dt="2021-04-12T09:49:51.044" v="1"/>
          <ac:spMkLst>
            <pc:docMk/>
            <pc:sldMk cId="2290156922" sldId="348"/>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859813738" sldId="349"/>
        </pc:sldMkLst>
        <pc:spChg chg="mod">
          <ac:chgData name="Robin Maenhaut" userId="e7238a3e-d575-4783-a2b1-c00d57cf63af" providerId="ADAL" clId="{CC691B03-D3B0-4FC0-BD41-74A9DCA54FC3}" dt="2021-04-12T09:49:51.044" v="1"/>
          <ac:spMkLst>
            <pc:docMk/>
            <pc:sldMk cId="2859813738" sldId="349"/>
            <ac:spMk id="2" creationId="{00000000-0000-0000-0000-000000000000}"/>
          </ac:spMkLst>
        </pc:spChg>
        <pc:spChg chg="mod">
          <ac:chgData name="Robin Maenhaut" userId="e7238a3e-d575-4783-a2b1-c00d57cf63af" providerId="ADAL" clId="{CC691B03-D3B0-4FC0-BD41-74A9DCA54FC3}" dt="2021-04-12T09:49:51.044" v="1"/>
          <ac:spMkLst>
            <pc:docMk/>
            <pc:sldMk cId="2859813738" sldId="34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528578337" sldId="350"/>
        </pc:sldMkLst>
        <pc:spChg chg="mod">
          <ac:chgData name="Robin Maenhaut" userId="e7238a3e-d575-4783-a2b1-c00d57cf63af" providerId="ADAL" clId="{CC691B03-D3B0-4FC0-BD41-74A9DCA54FC3}" dt="2021-04-12T09:49:51.044" v="1"/>
          <ac:spMkLst>
            <pc:docMk/>
            <pc:sldMk cId="3528578337" sldId="350"/>
            <ac:spMk id="2" creationId="{00000000-0000-0000-0000-000000000000}"/>
          </ac:spMkLst>
        </pc:spChg>
        <pc:spChg chg="mod">
          <ac:chgData name="Robin Maenhaut" userId="e7238a3e-d575-4783-a2b1-c00d57cf63af" providerId="ADAL" clId="{CC691B03-D3B0-4FC0-BD41-74A9DCA54FC3}" dt="2021-04-12T09:49:51.044" v="1"/>
          <ac:spMkLst>
            <pc:docMk/>
            <pc:sldMk cId="3528578337" sldId="35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673417208" sldId="351"/>
        </pc:sldMkLst>
        <pc:spChg chg="mod">
          <ac:chgData name="Robin Maenhaut" userId="e7238a3e-d575-4783-a2b1-c00d57cf63af" providerId="ADAL" clId="{CC691B03-D3B0-4FC0-BD41-74A9DCA54FC3}" dt="2021-04-12T09:49:51.044" v="1"/>
          <ac:spMkLst>
            <pc:docMk/>
            <pc:sldMk cId="1673417208" sldId="351"/>
            <ac:spMk id="2" creationId="{00000000-0000-0000-0000-000000000000}"/>
          </ac:spMkLst>
        </pc:spChg>
        <pc:spChg chg="mod">
          <ac:chgData name="Robin Maenhaut" userId="e7238a3e-d575-4783-a2b1-c00d57cf63af" providerId="ADAL" clId="{CC691B03-D3B0-4FC0-BD41-74A9DCA54FC3}" dt="2021-04-12T09:49:51.044" v="1"/>
          <ac:spMkLst>
            <pc:docMk/>
            <pc:sldMk cId="1673417208" sldId="35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560041590" sldId="352"/>
        </pc:sldMkLst>
        <pc:spChg chg="mod">
          <ac:chgData name="Robin Maenhaut" userId="e7238a3e-d575-4783-a2b1-c00d57cf63af" providerId="ADAL" clId="{CC691B03-D3B0-4FC0-BD41-74A9DCA54FC3}" dt="2021-04-12T09:49:51.044" v="1"/>
          <ac:spMkLst>
            <pc:docMk/>
            <pc:sldMk cId="3560041590" sldId="352"/>
            <ac:spMk id="2" creationId="{00000000-0000-0000-0000-000000000000}"/>
          </ac:spMkLst>
        </pc:spChg>
        <pc:spChg chg="mod">
          <ac:chgData name="Robin Maenhaut" userId="e7238a3e-d575-4783-a2b1-c00d57cf63af" providerId="ADAL" clId="{CC691B03-D3B0-4FC0-BD41-74A9DCA54FC3}" dt="2021-04-12T09:49:51.044" v="1"/>
          <ac:spMkLst>
            <pc:docMk/>
            <pc:sldMk cId="3560041590" sldId="35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772951575" sldId="353"/>
        </pc:sldMkLst>
        <pc:spChg chg="mod">
          <ac:chgData name="Robin Maenhaut" userId="e7238a3e-d575-4783-a2b1-c00d57cf63af" providerId="ADAL" clId="{CC691B03-D3B0-4FC0-BD41-74A9DCA54FC3}" dt="2021-04-12T09:49:51.044" v="1"/>
          <ac:spMkLst>
            <pc:docMk/>
            <pc:sldMk cId="772951575" sldId="353"/>
            <ac:spMk id="2" creationId="{00000000-0000-0000-0000-000000000000}"/>
          </ac:spMkLst>
        </pc:spChg>
        <pc:spChg chg="mod">
          <ac:chgData name="Robin Maenhaut" userId="e7238a3e-d575-4783-a2b1-c00d57cf63af" providerId="ADAL" clId="{CC691B03-D3B0-4FC0-BD41-74A9DCA54FC3}" dt="2021-04-12T09:49:51.044" v="1"/>
          <ac:spMkLst>
            <pc:docMk/>
            <pc:sldMk cId="772951575" sldId="35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72704960" sldId="355"/>
        </pc:sldMkLst>
        <pc:spChg chg="mod">
          <ac:chgData name="Robin Maenhaut" userId="e7238a3e-d575-4783-a2b1-c00d57cf63af" providerId="ADAL" clId="{CC691B03-D3B0-4FC0-BD41-74A9DCA54FC3}" dt="2021-04-12T09:49:51.044" v="1"/>
          <ac:spMkLst>
            <pc:docMk/>
            <pc:sldMk cId="2672704960" sldId="355"/>
            <ac:spMk id="2" creationId="{00000000-0000-0000-0000-000000000000}"/>
          </ac:spMkLst>
        </pc:spChg>
        <pc:spChg chg="mod">
          <ac:chgData name="Robin Maenhaut" userId="e7238a3e-d575-4783-a2b1-c00d57cf63af" providerId="ADAL" clId="{CC691B03-D3B0-4FC0-BD41-74A9DCA54FC3}" dt="2021-04-12T09:49:51.044" v="1"/>
          <ac:spMkLst>
            <pc:docMk/>
            <pc:sldMk cId="2672704960" sldId="35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69875428" sldId="356"/>
        </pc:sldMkLst>
        <pc:spChg chg="mod">
          <ac:chgData name="Robin Maenhaut" userId="e7238a3e-d575-4783-a2b1-c00d57cf63af" providerId="ADAL" clId="{CC691B03-D3B0-4FC0-BD41-74A9DCA54FC3}" dt="2021-04-12T09:49:51.044" v="1"/>
          <ac:spMkLst>
            <pc:docMk/>
            <pc:sldMk cId="1169875428" sldId="356"/>
            <ac:spMk id="2" creationId="{00000000-0000-0000-0000-000000000000}"/>
          </ac:spMkLst>
        </pc:spChg>
        <pc:spChg chg="mod">
          <ac:chgData name="Robin Maenhaut" userId="e7238a3e-d575-4783-a2b1-c00d57cf63af" providerId="ADAL" clId="{CC691B03-D3B0-4FC0-BD41-74A9DCA54FC3}" dt="2021-04-12T09:49:51.044" v="1"/>
          <ac:spMkLst>
            <pc:docMk/>
            <pc:sldMk cId="1169875428" sldId="35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4072653779" sldId="357"/>
        </pc:sldMkLst>
        <pc:spChg chg="mod">
          <ac:chgData name="Robin Maenhaut" userId="e7238a3e-d575-4783-a2b1-c00d57cf63af" providerId="ADAL" clId="{CC691B03-D3B0-4FC0-BD41-74A9DCA54FC3}" dt="2021-04-12T09:49:51.044" v="1"/>
          <ac:spMkLst>
            <pc:docMk/>
            <pc:sldMk cId="4072653779" sldId="357"/>
            <ac:spMk id="2" creationId="{00000000-0000-0000-0000-000000000000}"/>
          </ac:spMkLst>
        </pc:spChg>
        <pc:spChg chg="mod">
          <ac:chgData name="Robin Maenhaut" userId="e7238a3e-d575-4783-a2b1-c00d57cf63af" providerId="ADAL" clId="{CC691B03-D3B0-4FC0-BD41-74A9DCA54FC3}" dt="2021-04-12T09:49:51.044" v="1"/>
          <ac:spMkLst>
            <pc:docMk/>
            <pc:sldMk cId="4072653779" sldId="35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955154230" sldId="358"/>
        </pc:sldMkLst>
        <pc:spChg chg="mod">
          <ac:chgData name="Robin Maenhaut" userId="e7238a3e-d575-4783-a2b1-c00d57cf63af" providerId="ADAL" clId="{CC691B03-D3B0-4FC0-BD41-74A9DCA54FC3}" dt="2021-04-12T09:49:51.044" v="1"/>
          <ac:spMkLst>
            <pc:docMk/>
            <pc:sldMk cId="2955154230" sldId="358"/>
            <ac:spMk id="2" creationId="{00000000-0000-0000-0000-000000000000}"/>
          </ac:spMkLst>
        </pc:spChg>
        <pc:spChg chg="mod">
          <ac:chgData name="Robin Maenhaut" userId="e7238a3e-d575-4783-a2b1-c00d57cf63af" providerId="ADAL" clId="{CC691B03-D3B0-4FC0-BD41-74A9DCA54FC3}" dt="2021-04-12T09:49:51.044" v="1"/>
          <ac:spMkLst>
            <pc:docMk/>
            <pc:sldMk cId="2955154230" sldId="35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680775620" sldId="359"/>
        </pc:sldMkLst>
        <pc:spChg chg="mod">
          <ac:chgData name="Robin Maenhaut" userId="e7238a3e-d575-4783-a2b1-c00d57cf63af" providerId="ADAL" clId="{CC691B03-D3B0-4FC0-BD41-74A9DCA54FC3}" dt="2021-04-12T09:49:51.044" v="1"/>
          <ac:spMkLst>
            <pc:docMk/>
            <pc:sldMk cId="3680775620" sldId="359"/>
            <ac:spMk id="2" creationId="{00000000-0000-0000-0000-000000000000}"/>
          </ac:spMkLst>
        </pc:spChg>
        <pc:spChg chg="mod">
          <ac:chgData name="Robin Maenhaut" userId="e7238a3e-d575-4783-a2b1-c00d57cf63af" providerId="ADAL" clId="{CC691B03-D3B0-4FC0-BD41-74A9DCA54FC3}" dt="2021-04-12T09:49:51.044" v="1"/>
          <ac:spMkLst>
            <pc:docMk/>
            <pc:sldMk cId="3680775620" sldId="35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965600720" sldId="360"/>
        </pc:sldMkLst>
        <pc:spChg chg="mod">
          <ac:chgData name="Robin Maenhaut" userId="e7238a3e-d575-4783-a2b1-c00d57cf63af" providerId="ADAL" clId="{CC691B03-D3B0-4FC0-BD41-74A9DCA54FC3}" dt="2021-04-12T09:49:51.044" v="1"/>
          <ac:spMkLst>
            <pc:docMk/>
            <pc:sldMk cId="1965600720" sldId="360"/>
            <ac:spMk id="2" creationId="{00000000-0000-0000-0000-000000000000}"/>
          </ac:spMkLst>
        </pc:spChg>
        <pc:spChg chg="mod">
          <ac:chgData name="Robin Maenhaut" userId="e7238a3e-d575-4783-a2b1-c00d57cf63af" providerId="ADAL" clId="{CC691B03-D3B0-4FC0-BD41-74A9DCA54FC3}" dt="2021-04-12T09:49:51.044" v="1"/>
          <ac:spMkLst>
            <pc:docMk/>
            <pc:sldMk cId="1965600720" sldId="36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27950898" sldId="361"/>
        </pc:sldMkLst>
        <pc:spChg chg="mod">
          <ac:chgData name="Robin Maenhaut" userId="e7238a3e-d575-4783-a2b1-c00d57cf63af" providerId="ADAL" clId="{CC691B03-D3B0-4FC0-BD41-74A9DCA54FC3}" dt="2021-04-12T09:49:51.044" v="1"/>
          <ac:spMkLst>
            <pc:docMk/>
            <pc:sldMk cId="1127950898" sldId="361"/>
            <ac:spMk id="2" creationId="{00000000-0000-0000-0000-000000000000}"/>
          </ac:spMkLst>
        </pc:spChg>
        <pc:spChg chg="mod">
          <ac:chgData name="Robin Maenhaut" userId="e7238a3e-d575-4783-a2b1-c00d57cf63af" providerId="ADAL" clId="{CC691B03-D3B0-4FC0-BD41-74A9DCA54FC3}" dt="2021-04-12T09:49:51.044" v="1"/>
          <ac:spMkLst>
            <pc:docMk/>
            <pc:sldMk cId="1127950898" sldId="36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236350785" sldId="362"/>
        </pc:sldMkLst>
        <pc:spChg chg="mod">
          <ac:chgData name="Robin Maenhaut" userId="e7238a3e-d575-4783-a2b1-c00d57cf63af" providerId="ADAL" clId="{CC691B03-D3B0-4FC0-BD41-74A9DCA54FC3}" dt="2021-04-12T09:49:51.044" v="1"/>
          <ac:spMkLst>
            <pc:docMk/>
            <pc:sldMk cId="3236350785" sldId="362"/>
            <ac:spMk id="2" creationId="{00000000-0000-0000-0000-000000000000}"/>
          </ac:spMkLst>
        </pc:spChg>
        <pc:spChg chg="mod">
          <ac:chgData name="Robin Maenhaut" userId="e7238a3e-d575-4783-a2b1-c00d57cf63af" providerId="ADAL" clId="{CC691B03-D3B0-4FC0-BD41-74A9DCA54FC3}" dt="2021-04-12T09:49:51.044" v="1"/>
          <ac:spMkLst>
            <pc:docMk/>
            <pc:sldMk cId="3236350785" sldId="36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401392815" sldId="363"/>
        </pc:sldMkLst>
        <pc:spChg chg="mod">
          <ac:chgData name="Robin Maenhaut" userId="e7238a3e-d575-4783-a2b1-c00d57cf63af" providerId="ADAL" clId="{CC691B03-D3B0-4FC0-BD41-74A9DCA54FC3}" dt="2021-04-12T09:49:51.044" v="1"/>
          <ac:spMkLst>
            <pc:docMk/>
            <pc:sldMk cId="401392815" sldId="363"/>
            <ac:spMk id="2" creationId="{00000000-0000-0000-0000-000000000000}"/>
          </ac:spMkLst>
        </pc:spChg>
        <pc:spChg chg="mod">
          <ac:chgData name="Robin Maenhaut" userId="e7238a3e-d575-4783-a2b1-c00d57cf63af" providerId="ADAL" clId="{CC691B03-D3B0-4FC0-BD41-74A9DCA54FC3}" dt="2021-04-12T09:49:51.044" v="1"/>
          <ac:spMkLst>
            <pc:docMk/>
            <pc:sldMk cId="401392815" sldId="36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96564911" sldId="364"/>
        </pc:sldMkLst>
        <pc:spChg chg="mod">
          <ac:chgData name="Robin Maenhaut" userId="e7238a3e-d575-4783-a2b1-c00d57cf63af" providerId="ADAL" clId="{CC691B03-D3B0-4FC0-BD41-74A9DCA54FC3}" dt="2021-04-12T09:49:51.044" v="1"/>
          <ac:spMkLst>
            <pc:docMk/>
            <pc:sldMk cId="596564911" sldId="364"/>
            <ac:spMk id="2" creationId="{00000000-0000-0000-0000-000000000000}"/>
          </ac:spMkLst>
        </pc:spChg>
        <pc:spChg chg="mod">
          <ac:chgData name="Robin Maenhaut" userId="e7238a3e-d575-4783-a2b1-c00d57cf63af" providerId="ADAL" clId="{CC691B03-D3B0-4FC0-BD41-74A9DCA54FC3}" dt="2021-04-12T09:49:51.044" v="1"/>
          <ac:spMkLst>
            <pc:docMk/>
            <pc:sldMk cId="596564911" sldId="36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92236900" sldId="365"/>
        </pc:sldMkLst>
        <pc:spChg chg="mod">
          <ac:chgData name="Robin Maenhaut" userId="e7238a3e-d575-4783-a2b1-c00d57cf63af" providerId="ADAL" clId="{CC691B03-D3B0-4FC0-BD41-74A9DCA54FC3}" dt="2021-04-12T09:49:51.044" v="1"/>
          <ac:spMkLst>
            <pc:docMk/>
            <pc:sldMk cId="2692236900" sldId="365"/>
            <ac:spMk id="2" creationId="{00000000-0000-0000-0000-000000000000}"/>
          </ac:spMkLst>
        </pc:spChg>
        <pc:spChg chg="mod">
          <ac:chgData name="Robin Maenhaut" userId="e7238a3e-d575-4783-a2b1-c00d57cf63af" providerId="ADAL" clId="{CC691B03-D3B0-4FC0-BD41-74A9DCA54FC3}" dt="2021-04-12T09:49:51.044" v="1"/>
          <ac:spMkLst>
            <pc:docMk/>
            <pc:sldMk cId="2692236900" sldId="36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251276546" sldId="366"/>
        </pc:sldMkLst>
        <pc:spChg chg="mod">
          <ac:chgData name="Robin Maenhaut" userId="e7238a3e-d575-4783-a2b1-c00d57cf63af" providerId="ADAL" clId="{CC691B03-D3B0-4FC0-BD41-74A9DCA54FC3}" dt="2021-04-12T09:49:51.044" v="1"/>
          <ac:spMkLst>
            <pc:docMk/>
            <pc:sldMk cId="3251276546" sldId="366"/>
            <ac:spMk id="2" creationId="{00000000-0000-0000-0000-000000000000}"/>
          </ac:spMkLst>
        </pc:spChg>
        <pc:spChg chg="mod">
          <ac:chgData name="Robin Maenhaut" userId="e7238a3e-d575-4783-a2b1-c00d57cf63af" providerId="ADAL" clId="{CC691B03-D3B0-4FC0-BD41-74A9DCA54FC3}" dt="2021-04-12T09:49:51.044" v="1"/>
          <ac:spMkLst>
            <pc:docMk/>
            <pc:sldMk cId="3251276546" sldId="36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74459335" sldId="367"/>
        </pc:sldMkLst>
        <pc:spChg chg="mod">
          <ac:chgData name="Robin Maenhaut" userId="e7238a3e-d575-4783-a2b1-c00d57cf63af" providerId="ADAL" clId="{CC691B03-D3B0-4FC0-BD41-74A9DCA54FC3}" dt="2021-04-12T09:49:51.044" v="1"/>
          <ac:spMkLst>
            <pc:docMk/>
            <pc:sldMk cId="2674459335" sldId="367"/>
            <ac:spMk id="2" creationId="{00000000-0000-0000-0000-000000000000}"/>
          </ac:spMkLst>
        </pc:spChg>
        <pc:spChg chg="mod">
          <ac:chgData name="Robin Maenhaut" userId="e7238a3e-d575-4783-a2b1-c00d57cf63af" providerId="ADAL" clId="{CC691B03-D3B0-4FC0-BD41-74A9DCA54FC3}" dt="2021-04-12T09:49:51.044" v="1"/>
          <ac:spMkLst>
            <pc:docMk/>
            <pc:sldMk cId="2674459335" sldId="36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413926663" sldId="368"/>
        </pc:sldMkLst>
        <pc:spChg chg="mod">
          <ac:chgData name="Robin Maenhaut" userId="e7238a3e-d575-4783-a2b1-c00d57cf63af" providerId="ADAL" clId="{CC691B03-D3B0-4FC0-BD41-74A9DCA54FC3}" dt="2021-04-12T09:49:51.044" v="1"/>
          <ac:spMkLst>
            <pc:docMk/>
            <pc:sldMk cId="3413926663" sldId="368"/>
            <ac:spMk id="2" creationId="{00000000-0000-0000-0000-000000000000}"/>
          </ac:spMkLst>
        </pc:spChg>
        <pc:spChg chg="mod">
          <ac:chgData name="Robin Maenhaut" userId="e7238a3e-d575-4783-a2b1-c00d57cf63af" providerId="ADAL" clId="{CC691B03-D3B0-4FC0-BD41-74A9DCA54FC3}" dt="2021-04-12T09:49:51.044" v="1"/>
          <ac:spMkLst>
            <pc:docMk/>
            <pc:sldMk cId="3413926663" sldId="36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86866802" sldId="369"/>
        </pc:sldMkLst>
        <pc:spChg chg="mod">
          <ac:chgData name="Robin Maenhaut" userId="e7238a3e-d575-4783-a2b1-c00d57cf63af" providerId="ADAL" clId="{CC691B03-D3B0-4FC0-BD41-74A9DCA54FC3}" dt="2021-04-12T09:49:51.044" v="1"/>
          <ac:spMkLst>
            <pc:docMk/>
            <pc:sldMk cId="286866802" sldId="369"/>
            <ac:spMk id="2" creationId="{00000000-0000-0000-0000-000000000000}"/>
          </ac:spMkLst>
        </pc:spChg>
        <pc:spChg chg="mod">
          <ac:chgData name="Robin Maenhaut" userId="e7238a3e-d575-4783-a2b1-c00d57cf63af" providerId="ADAL" clId="{CC691B03-D3B0-4FC0-BD41-74A9DCA54FC3}" dt="2021-04-12T09:49:51.044" v="1"/>
          <ac:spMkLst>
            <pc:docMk/>
            <pc:sldMk cId="286866802" sldId="36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693681879" sldId="370"/>
        </pc:sldMkLst>
        <pc:spChg chg="mod">
          <ac:chgData name="Robin Maenhaut" userId="e7238a3e-d575-4783-a2b1-c00d57cf63af" providerId="ADAL" clId="{CC691B03-D3B0-4FC0-BD41-74A9DCA54FC3}" dt="2021-04-12T09:49:51.044" v="1"/>
          <ac:spMkLst>
            <pc:docMk/>
            <pc:sldMk cId="1693681879" sldId="370"/>
            <ac:spMk id="2" creationId="{00000000-0000-0000-0000-000000000000}"/>
          </ac:spMkLst>
        </pc:spChg>
        <pc:spChg chg="mod">
          <ac:chgData name="Robin Maenhaut" userId="e7238a3e-d575-4783-a2b1-c00d57cf63af" providerId="ADAL" clId="{CC691B03-D3B0-4FC0-BD41-74A9DCA54FC3}" dt="2021-04-12T09:49:51.044" v="1"/>
          <ac:spMkLst>
            <pc:docMk/>
            <pc:sldMk cId="1693681879" sldId="37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98482935" sldId="371"/>
        </pc:sldMkLst>
        <pc:spChg chg="mod">
          <ac:chgData name="Robin Maenhaut" userId="e7238a3e-d575-4783-a2b1-c00d57cf63af" providerId="ADAL" clId="{CC691B03-D3B0-4FC0-BD41-74A9DCA54FC3}" dt="2021-04-12T09:49:51.044" v="1"/>
          <ac:spMkLst>
            <pc:docMk/>
            <pc:sldMk cId="198482935" sldId="371"/>
            <ac:spMk id="2" creationId="{00000000-0000-0000-0000-000000000000}"/>
          </ac:spMkLst>
        </pc:spChg>
        <pc:spChg chg="mod">
          <ac:chgData name="Robin Maenhaut" userId="e7238a3e-d575-4783-a2b1-c00d57cf63af" providerId="ADAL" clId="{CC691B03-D3B0-4FC0-BD41-74A9DCA54FC3}" dt="2021-04-12T09:49:51.044" v="1"/>
          <ac:spMkLst>
            <pc:docMk/>
            <pc:sldMk cId="198482935" sldId="37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162238515" sldId="372"/>
        </pc:sldMkLst>
        <pc:spChg chg="mod">
          <ac:chgData name="Robin Maenhaut" userId="e7238a3e-d575-4783-a2b1-c00d57cf63af" providerId="ADAL" clId="{CC691B03-D3B0-4FC0-BD41-74A9DCA54FC3}" dt="2021-04-12T09:49:51.044" v="1"/>
          <ac:spMkLst>
            <pc:docMk/>
            <pc:sldMk cId="3162238515" sldId="372"/>
            <ac:spMk id="2" creationId="{00000000-0000-0000-0000-000000000000}"/>
          </ac:spMkLst>
        </pc:spChg>
        <pc:spChg chg="mod">
          <ac:chgData name="Robin Maenhaut" userId="e7238a3e-d575-4783-a2b1-c00d57cf63af" providerId="ADAL" clId="{CC691B03-D3B0-4FC0-BD41-74A9DCA54FC3}" dt="2021-04-12T09:49:51.044" v="1"/>
          <ac:spMkLst>
            <pc:docMk/>
            <pc:sldMk cId="3162238515" sldId="37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426309823" sldId="373"/>
        </pc:sldMkLst>
        <pc:spChg chg="mod">
          <ac:chgData name="Robin Maenhaut" userId="e7238a3e-d575-4783-a2b1-c00d57cf63af" providerId="ADAL" clId="{CC691B03-D3B0-4FC0-BD41-74A9DCA54FC3}" dt="2021-04-12T09:49:51.044" v="1"/>
          <ac:spMkLst>
            <pc:docMk/>
            <pc:sldMk cId="1426309823" sldId="373"/>
            <ac:spMk id="2" creationId="{00000000-0000-0000-0000-000000000000}"/>
          </ac:spMkLst>
        </pc:spChg>
        <pc:spChg chg="mod">
          <ac:chgData name="Robin Maenhaut" userId="e7238a3e-d575-4783-a2b1-c00d57cf63af" providerId="ADAL" clId="{CC691B03-D3B0-4FC0-BD41-74A9DCA54FC3}" dt="2021-04-12T09:49:51.044" v="1"/>
          <ac:spMkLst>
            <pc:docMk/>
            <pc:sldMk cId="1426309823" sldId="37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800262146" sldId="374"/>
        </pc:sldMkLst>
        <pc:spChg chg="mod">
          <ac:chgData name="Robin Maenhaut" userId="e7238a3e-d575-4783-a2b1-c00d57cf63af" providerId="ADAL" clId="{CC691B03-D3B0-4FC0-BD41-74A9DCA54FC3}" dt="2021-04-12T09:49:51.044" v="1"/>
          <ac:spMkLst>
            <pc:docMk/>
            <pc:sldMk cId="3800262146" sldId="374"/>
            <ac:spMk id="2" creationId="{00000000-0000-0000-0000-000000000000}"/>
          </ac:spMkLst>
        </pc:spChg>
        <pc:spChg chg="mod">
          <ac:chgData name="Robin Maenhaut" userId="e7238a3e-d575-4783-a2b1-c00d57cf63af" providerId="ADAL" clId="{CC691B03-D3B0-4FC0-BD41-74A9DCA54FC3}" dt="2021-04-12T09:49:51.044" v="1"/>
          <ac:spMkLst>
            <pc:docMk/>
            <pc:sldMk cId="3800262146" sldId="37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132091567" sldId="408"/>
        </pc:sldMkLst>
        <pc:spChg chg="mod">
          <ac:chgData name="Robin Maenhaut" userId="e7238a3e-d575-4783-a2b1-c00d57cf63af" providerId="ADAL" clId="{CC691B03-D3B0-4FC0-BD41-74A9DCA54FC3}" dt="2021-04-12T09:49:51.044" v="1"/>
          <ac:spMkLst>
            <pc:docMk/>
            <pc:sldMk cId="2132091567" sldId="408"/>
            <ac:spMk id="2" creationId="{00000000-0000-0000-0000-000000000000}"/>
          </ac:spMkLst>
        </pc:spChg>
        <pc:spChg chg="mod">
          <ac:chgData name="Robin Maenhaut" userId="e7238a3e-d575-4783-a2b1-c00d57cf63af" providerId="ADAL" clId="{CC691B03-D3B0-4FC0-BD41-74A9DCA54FC3}" dt="2021-04-12T09:49:51.044" v="1"/>
          <ac:spMkLst>
            <pc:docMk/>
            <pc:sldMk cId="2132091567" sldId="40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4095785064" sldId="409"/>
        </pc:sldMkLst>
        <pc:spChg chg="mod">
          <ac:chgData name="Robin Maenhaut" userId="e7238a3e-d575-4783-a2b1-c00d57cf63af" providerId="ADAL" clId="{CC691B03-D3B0-4FC0-BD41-74A9DCA54FC3}" dt="2021-04-12T09:49:51.044" v="1"/>
          <ac:spMkLst>
            <pc:docMk/>
            <pc:sldMk cId="4095785064" sldId="409"/>
            <ac:spMk id="2" creationId="{00000000-0000-0000-0000-000000000000}"/>
          </ac:spMkLst>
        </pc:spChg>
        <pc:spChg chg="mod">
          <ac:chgData name="Robin Maenhaut" userId="e7238a3e-d575-4783-a2b1-c00d57cf63af" providerId="ADAL" clId="{CC691B03-D3B0-4FC0-BD41-74A9DCA54FC3}" dt="2021-04-12T09:49:51.044" v="1"/>
          <ac:spMkLst>
            <pc:docMk/>
            <pc:sldMk cId="4095785064" sldId="40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905312665" sldId="410"/>
        </pc:sldMkLst>
        <pc:spChg chg="mod">
          <ac:chgData name="Robin Maenhaut" userId="e7238a3e-d575-4783-a2b1-c00d57cf63af" providerId="ADAL" clId="{CC691B03-D3B0-4FC0-BD41-74A9DCA54FC3}" dt="2021-04-12T09:49:51.044" v="1"/>
          <ac:spMkLst>
            <pc:docMk/>
            <pc:sldMk cId="3905312665" sldId="410"/>
            <ac:spMk id="2" creationId="{00000000-0000-0000-0000-000000000000}"/>
          </ac:spMkLst>
        </pc:spChg>
        <pc:spChg chg="mod">
          <ac:chgData name="Robin Maenhaut" userId="e7238a3e-d575-4783-a2b1-c00d57cf63af" providerId="ADAL" clId="{CC691B03-D3B0-4FC0-BD41-74A9DCA54FC3}" dt="2021-04-12T09:49:51.044" v="1"/>
          <ac:spMkLst>
            <pc:docMk/>
            <pc:sldMk cId="3905312665" sldId="41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04662545" sldId="411"/>
        </pc:sldMkLst>
        <pc:spChg chg="mod">
          <ac:chgData name="Robin Maenhaut" userId="e7238a3e-d575-4783-a2b1-c00d57cf63af" providerId="ADAL" clId="{CC691B03-D3B0-4FC0-BD41-74A9DCA54FC3}" dt="2021-04-12T09:49:51.044" v="1"/>
          <ac:spMkLst>
            <pc:docMk/>
            <pc:sldMk cId="504662545" sldId="411"/>
            <ac:spMk id="2" creationId="{00000000-0000-0000-0000-000000000000}"/>
          </ac:spMkLst>
        </pc:spChg>
        <pc:spChg chg="mod">
          <ac:chgData name="Robin Maenhaut" userId="e7238a3e-d575-4783-a2b1-c00d57cf63af" providerId="ADAL" clId="{CC691B03-D3B0-4FC0-BD41-74A9DCA54FC3}" dt="2021-04-12T09:49:51.044" v="1"/>
          <ac:spMkLst>
            <pc:docMk/>
            <pc:sldMk cId="504662545" sldId="41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22793545" sldId="412"/>
        </pc:sldMkLst>
        <pc:spChg chg="mod">
          <ac:chgData name="Robin Maenhaut" userId="e7238a3e-d575-4783-a2b1-c00d57cf63af" providerId="ADAL" clId="{CC691B03-D3B0-4FC0-BD41-74A9DCA54FC3}" dt="2021-04-12T09:49:51.044" v="1"/>
          <ac:spMkLst>
            <pc:docMk/>
            <pc:sldMk cId="2622793545" sldId="412"/>
            <ac:spMk id="2" creationId="{00000000-0000-0000-0000-000000000000}"/>
          </ac:spMkLst>
        </pc:spChg>
        <pc:spChg chg="mod">
          <ac:chgData name="Robin Maenhaut" userId="e7238a3e-d575-4783-a2b1-c00d57cf63af" providerId="ADAL" clId="{CC691B03-D3B0-4FC0-BD41-74A9DCA54FC3}" dt="2021-04-12T09:49:51.044" v="1"/>
          <ac:spMkLst>
            <pc:docMk/>
            <pc:sldMk cId="2622793545" sldId="41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725297518" sldId="413"/>
        </pc:sldMkLst>
        <pc:spChg chg="mod">
          <ac:chgData name="Robin Maenhaut" userId="e7238a3e-d575-4783-a2b1-c00d57cf63af" providerId="ADAL" clId="{CC691B03-D3B0-4FC0-BD41-74A9DCA54FC3}" dt="2021-04-12T09:49:51.044" v="1"/>
          <ac:spMkLst>
            <pc:docMk/>
            <pc:sldMk cId="3725297518" sldId="413"/>
            <ac:spMk id="2" creationId="{00000000-0000-0000-0000-000000000000}"/>
          </ac:spMkLst>
        </pc:spChg>
        <pc:spChg chg="mod">
          <ac:chgData name="Robin Maenhaut" userId="e7238a3e-d575-4783-a2b1-c00d57cf63af" providerId="ADAL" clId="{CC691B03-D3B0-4FC0-BD41-74A9DCA54FC3}" dt="2021-04-12T09:49:51.044" v="1"/>
          <ac:spMkLst>
            <pc:docMk/>
            <pc:sldMk cId="3725297518" sldId="41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157650745" sldId="419"/>
        </pc:sldMkLst>
        <pc:spChg chg="mod">
          <ac:chgData name="Robin Maenhaut" userId="e7238a3e-d575-4783-a2b1-c00d57cf63af" providerId="ADAL" clId="{CC691B03-D3B0-4FC0-BD41-74A9DCA54FC3}" dt="2021-04-12T09:49:51.044" v="1"/>
          <ac:spMkLst>
            <pc:docMk/>
            <pc:sldMk cId="2157650745" sldId="419"/>
            <ac:spMk id="2" creationId="{00000000-0000-0000-0000-000000000000}"/>
          </ac:spMkLst>
        </pc:spChg>
        <pc:spChg chg="mod">
          <ac:chgData name="Robin Maenhaut" userId="e7238a3e-d575-4783-a2b1-c00d57cf63af" providerId="ADAL" clId="{CC691B03-D3B0-4FC0-BD41-74A9DCA54FC3}" dt="2021-04-12T09:49:51.044" v="1"/>
          <ac:spMkLst>
            <pc:docMk/>
            <pc:sldMk cId="2157650745" sldId="419"/>
            <ac:spMk id="3" creationId="{00000000-0000-0000-0000-000000000000}"/>
          </ac:spMkLst>
        </pc:spChg>
      </pc:sldChg>
      <pc:sldChg chg="modSp del mod">
        <pc:chgData name="Robin Maenhaut" userId="e7238a3e-d575-4783-a2b1-c00d57cf63af" providerId="ADAL" clId="{CC691B03-D3B0-4FC0-BD41-74A9DCA54FC3}" dt="2021-04-12T09:52:10.641" v="14" actId="18676"/>
        <pc:sldMkLst>
          <pc:docMk/>
          <pc:sldMk cId="351682538" sldId="424"/>
        </pc:sldMkLst>
        <pc:spChg chg="mod">
          <ac:chgData name="Robin Maenhaut" userId="e7238a3e-d575-4783-a2b1-c00d57cf63af" providerId="ADAL" clId="{CC691B03-D3B0-4FC0-BD41-74A9DCA54FC3}" dt="2021-04-12T09:49:51.044" v="1"/>
          <ac:spMkLst>
            <pc:docMk/>
            <pc:sldMk cId="351682538" sldId="424"/>
            <ac:spMk id="2" creationId="{00000000-0000-0000-0000-000000000000}"/>
          </ac:spMkLst>
        </pc:spChg>
        <pc:spChg chg="mod">
          <ac:chgData name="Robin Maenhaut" userId="e7238a3e-d575-4783-a2b1-c00d57cf63af" providerId="ADAL" clId="{CC691B03-D3B0-4FC0-BD41-74A9DCA54FC3}" dt="2021-04-12T09:49:51.230" v="8" actId="27636"/>
          <ac:spMkLst>
            <pc:docMk/>
            <pc:sldMk cId="351682538" sldId="42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78052251" sldId="434"/>
        </pc:sldMkLst>
        <pc:spChg chg="mod">
          <ac:chgData name="Robin Maenhaut" userId="e7238a3e-d575-4783-a2b1-c00d57cf63af" providerId="ADAL" clId="{CC691B03-D3B0-4FC0-BD41-74A9DCA54FC3}" dt="2021-04-12T09:49:51.044" v="1"/>
          <ac:spMkLst>
            <pc:docMk/>
            <pc:sldMk cId="1178052251" sldId="434"/>
            <ac:spMk id="2" creationId="{00000000-0000-0000-0000-000000000000}"/>
          </ac:spMkLst>
        </pc:spChg>
        <pc:spChg chg="mod">
          <ac:chgData name="Robin Maenhaut" userId="e7238a3e-d575-4783-a2b1-c00d57cf63af" providerId="ADAL" clId="{CC691B03-D3B0-4FC0-BD41-74A9DCA54FC3}" dt="2021-04-12T09:49:51.044" v="1"/>
          <ac:spMkLst>
            <pc:docMk/>
            <pc:sldMk cId="1178052251" sldId="43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755300306" sldId="435"/>
        </pc:sldMkLst>
        <pc:spChg chg="mod">
          <ac:chgData name="Robin Maenhaut" userId="e7238a3e-d575-4783-a2b1-c00d57cf63af" providerId="ADAL" clId="{CC691B03-D3B0-4FC0-BD41-74A9DCA54FC3}" dt="2021-04-12T09:49:51.044" v="1"/>
          <ac:spMkLst>
            <pc:docMk/>
            <pc:sldMk cId="755300306" sldId="435"/>
            <ac:spMk id="2" creationId="{00000000-0000-0000-0000-000000000000}"/>
          </ac:spMkLst>
        </pc:spChg>
        <pc:spChg chg="mod">
          <ac:chgData name="Robin Maenhaut" userId="e7238a3e-d575-4783-a2b1-c00d57cf63af" providerId="ADAL" clId="{CC691B03-D3B0-4FC0-BD41-74A9DCA54FC3}" dt="2021-04-12T09:49:51.044" v="1"/>
          <ac:spMkLst>
            <pc:docMk/>
            <pc:sldMk cId="755300306" sldId="43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73973056" sldId="436"/>
        </pc:sldMkLst>
        <pc:spChg chg="mod">
          <ac:chgData name="Robin Maenhaut" userId="e7238a3e-d575-4783-a2b1-c00d57cf63af" providerId="ADAL" clId="{CC691B03-D3B0-4FC0-BD41-74A9DCA54FC3}" dt="2021-04-12T09:49:51.044" v="1"/>
          <ac:spMkLst>
            <pc:docMk/>
            <pc:sldMk cId="373973056" sldId="436"/>
            <ac:spMk id="2" creationId="{00000000-0000-0000-0000-000000000000}"/>
          </ac:spMkLst>
        </pc:spChg>
        <pc:spChg chg="mod">
          <ac:chgData name="Robin Maenhaut" userId="e7238a3e-d575-4783-a2b1-c00d57cf63af" providerId="ADAL" clId="{CC691B03-D3B0-4FC0-BD41-74A9DCA54FC3}" dt="2021-04-12T09:49:51.044" v="1"/>
          <ac:spMkLst>
            <pc:docMk/>
            <pc:sldMk cId="373973056" sldId="43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26707369" sldId="437"/>
        </pc:sldMkLst>
        <pc:spChg chg="mod">
          <ac:chgData name="Robin Maenhaut" userId="e7238a3e-d575-4783-a2b1-c00d57cf63af" providerId="ADAL" clId="{CC691B03-D3B0-4FC0-BD41-74A9DCA54FC3}" dt="2021-04-12T09:49:51.044" v="1"/>
          <ac:spMkLst>
            <pc:docMk/>
            <pc:sldMk cId="326707369" sldId="437"/>
            <ac:spMk id="2" creationId="{00000000-0000-0000-0000-000000000000}"/>
          </ac:spMkLst>
        </pc:spChg>
        <pc:spChg chg="mod">
          <ac:chgData name="Robin Maenhaut" userId="e7238a3e-d575-4783-a2b1-c00d57cf63af" providerId="ADAL" clId="{CC691B03-D3B0-4FC0-BD41-74A9DCA54FC3}" dt="2021-04-12T09:49:51.044" v="1"/>
          <ac:spMkLst>
            <pc:docMk/>
            <pc:sldMk cId="326707369" sldId="43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18992466" sldId="438"/>
        </pc:sldMkLst>
        <pc:spChg chg="mod">
          <ac:chgData name="Robin Maenhaut" userId="e7238a3e-d575-4783-a2b1-c00d57cf63af" providerId="ADAL" clId="{CC691B03-D3B0-4FC0-BD41-74A9DCA54FC3}" dt="2021-04-12T09:49:51.044" v="1"/>
          <ac:spMkLst>
            <pc:docMk/>
            <pc:sldMk cId="2518992466" sldId="438"/>
            <ac:spMk id="2" creationId="{00000000-0000-0000-0000-000000000000}"/>
          </ac:spMkLst>
        </pc:spChg>
        <pc:spChg chg="mod">
          <ac:chgData name="Robin Maenhaut" userId="e7238a3e-d575-4783-a2b1-c00d57cf63af" providerId="ADAL" clId="{CC691B03-D3B0-4FC0-BD41-74A9DCA54FC3}" dt="2021-04-12T09:49:51.044" v="1"/>
          <ac:spMkLst>
            <pc:docMk/>
            <pc:sldMk cId="2518992466" sldId="43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98107118" sldId="439"/>
        </pc:sldMkLst>
        <pc:spChg chg="mod">
          <ac:chgData name="Robin Maenhaut" userId="e7238a3e-d575-4783-a2b1-c00d57cf63af" providerId="ADAL" clId="{CC691B03-D3B0-4FC0-BD41-74A9DCA54FC3}" dt="2021-04-12T09:49:51.044" v="1"/>
          <ac:spMkLst>
            <pc:docMk/>
            <pc:sldMk cId="198107118" sldId="439"/>
            <ac:spMk id="2" creationId="{00000000-0000-0000-0000-000000000000}"/>
          </ac:spMkLst>
        </pc:spChg>
        <pc:spChg chg="mod">
          <ac:chgData name="Robin Maenhaut" userId="e7238a3e-d575-4783-a2b1-c00d57cf63af" providerId="ADAL" clId="{CC691B03-D3B0-4FC0-BD41-74A9DCA54FC3}" dt="2021-04-12T09:49:51.044" v="1"/>
          <ac:spMkLst>
            <pc:docMk/>
            <pc:sldMk cId="198107118" sldId="43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83297781" sldId="440"/>
        </pc:sldMkLst>
        <pc:spChg chg="mod">
          <ac:chgData name="Robin Maenhaut" userId="e7238a3e-d575-4783-a2b1-c00d57cf63af" providerId="ADAL" clId="{CC691B03-D3B0-4FC0-BD41-74A9DCA54FC3}" dt="2021-04-12T09:49:51.044" v="1"/>
          <ac:spMkLst>
            <pc:docMk/>
            <pc:sldMk cId="383297781" sldId="440"/>
            <ac:spMk id="2" creationId="{00000000-0000-0000-0000-000000000000}"/>
          </ac:spMkLst>
        </pc:spChg>
        <pc:spChg chg="mod">
          <ac:chgData name="Robin Maenhaut" userId="e7238a3e-d575-4783-a2b1-c00d57cf63af" providerId="ADAL" clId="{CC691B03-D3B0-4FC0-BD41-74A9DCA54FC3}" dt="2021-04-12T09:49:51.044" v="1"/>
          <ac:spMkLst>
            <pc:docMk/>
            <pc:sldMk cId="383297781" sldId="44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90596228" sldId="441"/>
        </pc:sldMkLst>
        <pc:spChg chg="mod">
          <ac:chgData name="Robin Maenhaut" userId="e7238a3e-d575-4783-a2b1-c00d57cf63af" providerId="ADAL" clId="{CC691B03-D3B0-4FC0-BD41-74A9DCA54FC3}" dt="2021-04-12T09:49:51.044" v="1"/>
          <ac:spMkLst>
            <pc:docMk/>
            <pc:sldMk cId="590596228" sldId="441"/>
            <ac:spMk id="2" creationId="{00000000-0000-0000-0000-000000000000}"/>
          </ac:spMkLst>
        </pc:spChg>
        <pc:spChg chg="mod">
          <ac:chgData name="Robin Maenhaut" userId="e7238a3e-d575-4783-a2b1-c00d57cf63af" providerId="ADAL" clId="{CC691B03-D3B0-4FC0-BD41-74A9DCA54FC3}" dt="2021-04-12T09:49:51.044" v="1"/>
          <ac:spMkLst>
            <pc:docMk/>
            <pc:sldMk cId="590596228" sldId="441"/>
            <ac:spMk id="3" creationId="{00000000-0000-0000-0000-000000000000}"/>
          </ac:spMkLst>
        </pc:spChg>
      </pc:sldChg>
      <pc:sldChg chg="modSp del">
        <pc:chgData name="Robin Maenhaut" userId="e7238a3e-d575-4783-a2b1-c00d57cf63af" providerId="ADAL" clId="{CC691B03-D3B0-4FC0-BD41-74A9DCA54FC3}" dt="2021-04-12T09:52:06.101" v="13" actId="18676"/>
        <pc:sldMkLst>
          <pc:docMk/>
          <pc:sldMk cId="3738468792" sldId="442"/>
        </pc:sldMkLst>
        <pc:spChg chg="mod">
          <ac:chgData name="Robin Maenhaut" userId="e7238a3e-d575-4783-a2b1-c00d57cf63af" providerId="ADAL" clId="{CC691B03-D3B0-4FC0-BD41-74A9DCA54FC3}" dt="2021-04-12T09:49:51.044" v="1"/>
          <ac:spMkLst>
            <pc:docMk/>
            <pc:sldMk cId="3738468792" sldId="442"/>
            <ac:spMk id="2"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60724912" sldId="444"/>
        </pc:sldMkLst>
        <pc:spChg chg="mod">
          <ac:chgData name="Robin Maenhaut" userId="e7238a3e-d575-4783-a2b1-c00d57cf63af" providerId="ADAL" clId="{CC691B03-D3B0-4FC0-BD41-74A9DCA54FC3}" dt="2021-04-12T09:49:51.044" v="1"/>
          <ac:spMkLst>
            <pc:docMk/>
            <pc:sldMk cId="360724912" sldId="444"/>
            <ac:spMk id="2" creationId="{00000000-0000-0000-0000-000000000000}"/>
          </ac:spMkLst>
        </pc:spChg>
        <pc:spChg chg="mod">
          <ac:chgData name="Robin Maenhaut" userId="e7238a3e-d575-4783-a2b1-c00d57cf63af" providerId="ADAL" clId="{CC691B03-D3B0-4FC0-BD41-74A9DCA54FC3}" dt="2021-04-12T09:49:51.044" v="1"/>
          <ac:spMkLst>
            <pc:docMk/>
            <pc:sldMk cId="360724912" sldId="444"/>
            <ac:spMk id="4" creationId="{00000000-0000-0000-0000-000000000000}"/>
          </ac:spMkLst>
        </pc:spChg>
      </pc:sldChg>
      <pc:sldChg chg="modSp del">
        <pc:chgData name="Robin Maenhaut" userId="e7238a3e-d575-4783-a2b1-c00d57cf63af" providerId="ADAL" clId="{CC691B03-D3B0-4FC0-BD41-74A9DCA54FC3}" dt="2021-04-12T09:52:06.101" v="13" actId="18676"/>
        <pc:sldMkLst>
          <pc:docMk/>
          <pc:sldMk cId="4144183911" sldId="445"/>
        </pc:sldMkLst>
        <pc:spChg chg="mod">
          <ac:chgData name="Robin Maenhaut" userId="e7238a3e-d575-4783-a2b1-c00d57cf63af" providerId="ADAL" clId="{CC691B03-D3B0-4FC0-BD41-74A9DCA54FC3}" dt="2021-04-12T09:49:51.044" v="1"/>
          <ac:spMkLst>
            <pc:docMk/>
            <pc:sldMk cId="4144183911" sldId="445"/>
            <ac:spMk id="2" creationId="{822FE82B-83A9-481F-BBCB-551AE35539DF}"/>
          </ac:spMkLst>
        </pc:spChg>
        <pc:spChg chg="mod">
          <ac:chgData name="Robin Maenhaut" userId="e7238a3e-d575-4783-a2b1-c00d57cf63af" providerId="ADAL" clId="{CC691B03-D3B0-4FC0-BD41-74A9DCA54FC3}" dt="2021-04-12T09:49:51.044" v="1"/>
          <ac:spMkLst>
            <pc:docMk/>
            <pc:sldMk cId="4144183911" sldId="445"/>
            <ac:spMk id="3" creationId="{0F2B532F-337B-41BF-933D-CA263840F118}"/>
          </ac:spMkLst>
        </pc:spChg>
      </pc:sldChg>
      <pc:sldChg chg="modSp del">
        <pc:chgData name="Robin Maenhaut" userId="e7238a3e-d575-4783-a2b1-c00d57cf63af" providerId="ADAL" clId="{CC691B03-D3B0-4FC0-BD41-74A9DCA54FC3}" dt="2021-04-12T09:52:06.101" v="13" actId="18676"/>
        <pc:sldMkLst>
          <pc:docMk/>
          <pc:sldMk cId="3162083309" sldId="446"/>
        </pc:sldMkLst>
        <pc:spChg chg="mod">
          <ac:chgData name="Robin Maenhaut" userId="e7238a3e-d575-4783-a2b1-c00d57cf63af" providerId="ADAL" clId="{CC691B03-D3B0-4FC0-BD41-74A9DCA54FC3}" dt="2021-04-12T09:49:51.044" v="1"/>
          <ac:spMkLst>
            <pc:docMk/>
            <pc:sldMk cId="3162083309" sldId="446"/>
            <ac:spMk id="2" creationId="{DC12F812-719B-47B5-98A3-4086B0F09C24}"/>
          </ac:spMkLst>
        </pc:spChg>
      </pc:sldChg>
      <pc:sldChg chg="modSp del">
        <pc:chgData name="Robin Maenhaut" userId="e7238a3e-d575-4783-a2b1-c00d57cf63af" providerId="ADAL" clId="{CC691B03-D3B0-4FC0-BD41-74A9DCA54FC3}" dt="2021-04-12T09:52:06.101" v="13" actId="18676"/>
        <pc:sldMkLst>
          <pc:docMk/>
          <pc:sldMk cId="4014136096" sldId="447"/>
        </pc:sldMkLst>
        <pc:spChg chg="mod">
          <ac:chgData name="Robin Maenhaut" userId="e7238a3e-d575-4783-a2b1-c00d57cf63af" providerId="ADAL" clId="{CC691B03-D3B0-4FC0-BD41-74A9DCA54FC3}" dt="2021-04-12T09:49:51.044" v="1"/>
          <ac:spMkLst>
            <pc:docMk/>
            <pc:sldMk cId="4014136096" sldId="447"/>
            <ac:spMk id="2" creationId="{C701BB37-5155-4B42-8691-B849AF7DD3B9}"/>
          </ac:spMkLst>
        </pc:spChg>
      </pc:sldChg>
      <pc:sldChg chg="modSp del">
        <pc:chgData name="Robin Maenhaut" userId="e7238a3e-d575-4783-a2b1-c00d57cf63af" providerId="ADAL" clId="{CC691B03-D3B0-4FC0-BD41-74A9DCA54FC3}" dt="2021-04-12T09:52:06.101" v="13" actId="18676"/>
        <pc:sldMkLst>
          <pc:docMk/>
          <pc:sldMk cId="2325879368" sldId="449"/>
        </pc:sldMkLst>
        <pc:spChg chg="mod">
          <ac:chgData name="Robin Maenhaut" userId="e7238a3e-d575-4783-a2b1-c00d57cf63af" providerId="ADAL" clId="{CC691B03-D3B0-4FC0-BD41-74A9DCA54FC3}" dt="2021-04-12T09:49:51.044" v="1"/>
          <ac:spMkLst>
            <pc:docMk/>
            <pc:sldMk cId="2325879368" sldId="449"/>
            <ac:spMk id="2" creationId="{BF63826E-976E-41B9-BC1C-07ADE908A75E}"/>
          </ac:spMkLst>
        </pc:spChg>
        <pc:spChg chg="mod">
          <ac:chgData name="Robin Maenhaut" userId="e7238a3e-d575-4783-a2b1-c00d57cf63af" providerId="ADAL" clId="{CC691B03-D3B0-4FC0-BD41-74A9DCA54FC3}" dt="2021-04-12T09:49:51.044" v="1"/>
          <ac:spMkLst>
            <pc:docMk/>
            <pc:sldMk cId="2325879368" sldId="449"/>
            <ac:spMk id="3" creationId="{48A8793D-1982-4C55-B961-3438AD0B7624}"/>
          </ac:spMkLst>
        </pc:spChg>
      </pc:sldChg>
      <pc:sldChg chg="modSp del">
        <pc:chgData name="Robin Maenhaut" userId="e7238a3e-d575-4783-a2b1-c00d57cf63af" providerId="ADAL" clId="{CC691B03-D3B0-4FC0-BD41-74A9DCA54FC3}" dt="2021-04-12T09:52:06.101" v="13" actId="18676"/>
        <pc:sldMkLst>
          <pc:docMk/>
          <pc:sldMk cId="3259060172" sldId="450"/>
        </pc:sldMkLst>
        <pc:spChg chg="mod">
          <ac:chgData name="Robin Maenhaut" userId="e7238a3e-d575-4783-a2b1-c00d57cf63af" providerId="ADAL" clId="{CC691B03-D3B0-4FC0-BD41-74A9DCA54FC3}" dt="2021-04-12T09:49:51.044" v="1"/>
          <ac:spMkLst>
            <pc:docMk/>
            <pc:sldMk cId="3259060172" sldId="450"/>
            <ac:spMk id="2" creationId="{822FE82B-83A9-481F-BBCB-551AE35539DF}"/>
          </ac:spMkLst>
        </pc:spChg>
        <pc:spChg chg="mod">
          <ac:chgData name="Robin Maenhaut" userId="e7238a3e-d575-4783-a2b1-c00d57cf63af" providerId="ADAL" clId="{CC691B03-D3B0-4FC0-BD41-74A9DCA54FC3}" dt="2021-04-12T09:49:51.044" v="1"/>
          <ac:spMkLst>
            <pc:docMk/>
            <pc:sldMk cId="3259060172" sldId="450"/>
            <ac:spMk id="3" creationId="{0F2B532F-337B-41BF-933D-CA263840F118}"/>
          </ac:spMkLst>
        </pc:spChg>
      </pc:sldChg>
      <pc:sldChg chg="modSp del">
        <pc:chgData name="Robin Maenhaut" userId="e7238a3e-d575-4783-a2b1-c00d57cf63af" providerId="ADAL" clId="{CC691B03-D3B0-4FC0-BD41-74A9DCA54FC3}" dt="2021-04-12T09:52:06.101" v="13" actId="18676"/>
        <pc:sldMkLst>
          <pc:docMk/>
          <pc:sldMk cId="2692582785" sldId="451"/>
        </pc:sldMkLst>
        <pc:spChg chg="mod">
          <ac:chgData name="Robin Maenhaut" userId="e7238a3e-d575-4783-a2b1-c00d57cf63af" providerId="ADAL" clId="{CC691B03-D3B0-4FC0-BD41-74A9DCA54FC3}" dt="2021-04-12T09:49:51.044" v="1"/>
          <ac:spMkLst>
            <pc:docMk/>
            <pc:sldMk cId="2692582785" sldId="451"/>
            <ac:spMk id="2" creationId="{8FAAC5CA-2FB1-4B98-9CF0-E88EB9ADD981}"/>
          </ac:spMkLst>
        </pc:spChg>
        <pc:spChg chg="mod">
          <ac:chgData name="Robin Maenhaut" userId="e7238a3e-d575-4783-a2b1-c00d57cf63af" providerId="ADAL" clId="{CC691B03-D3B0-4FC0-BD41-74A9DCA54FC3}" dt="2021-04-12T09:49:51.044" v="1"/>
          <ac:spMkLst>
            <pc:docMk/>
            <pc:sldMk cId="2692582785" sldId="451"/>
            <ac:spMk id="3" creationId="{B5F2C3E5-4CCB-41DE-A354-004A1862DCC9}"/>
          </ac:spMkLst>
        </pc:spChg>
      </pc:sldChg>
      <pc:sldChg chg="modSp del">
        <pc:chgData name="Robin Maenhaut" userId="e7238a3e-d575-4783-a2b1-c00d57cf63af" providerId="ADAL" clId="{CC691B03-D3B0-4FC0-BD41-74A9DCA54FC3}" dt="2021-04-12T09:52:06.101" v="13" actId="18676"/>
        <pc:sldMkLst>
          <pc:docMk/>
          <pc:sldMk cId="3417197052" sldId="452"/>
        </pc:sldMkLst>
        <pc:spChg chg="mod">
          <ac:chgData name="Robin Maenhaut" userId="e7238a3e-d575-4783-a2b1-c00d57cf63af" providerId="ADAL" clId="{CC691B03-D3B0-4FC0-BD41-74A9DCA54FC3}" dt="2021-04-12T09:49:51.044" v="1"/>
          <ac:spMkLst>
            <pc:docMk/>
            <pc:sldMk cId="3417197052" sldId="452"/>
            <ac:spMk id="2" creationId="{DC12F812-719B-47B5-98A3-4086B0F09C24}"/>
          </ac:spMkLst>
        </pc:spChg>
      </pc:sldChg>
      <pc:sldChg chg="modSp del">
        <pc:chgData name="Robin Maenhaut" userId="e7238a3e-d575-4783-a2b1-c00d57cf63af" providerId="ADAL" clId="{CC691B03-D3B0-4FC0-BD41-74A9DCA54FC3}" dt="2021-04-12T09:52:06.101" v="13" actId="18676"/>
        <pc:sldMkLst>
          <pc:docMk/>
          <pc:sldMk cId="3880263835" sldId="453"/>
        </pc:sldMkLst>
        <pc:spChg chg="mod">
          <ac:chgData name="Robin Maenhaut" userId="e7238a3e-d575-4783-a2b1-c00d57cf63af" providerId="ADAL" clId="{CC691B03-D3B0-4FC0-BD41-74A9DCA54FC3}" dt="2021-04-12T09:49:51.044" v="1"/>
          <ac:spMkLst>
            <pc:docMk/>
            <pc:sldMk cId="3880263835" sldId="453"/>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918983538" sldId="454"/>
        </pc:sldMkLst>
        <pc:spChg chg="mod">
          <ac:chgData name="Robin Maenhaut" userId="e7238a3e-d575-4783-a2b1-c00d57cf63af" providerId="ADAL" clId="{CC691B03-D3B0-4FC0-BD41-74A9DCA54FC3}" dt="2021-04-12T09:49:51.044" v="1"/>
          <ac:spMkLst>
            <pc:docMk/>
            <pc:sldMk cId="918983538" sldId="454"/>
            <ac:spMk id="2" creationId="{3D8AAE03-EDBE-48AC-8EEB-34444F2E3F14}"/>
          </ac:spMkLst>
        </pc:spChg>
        <pc:spChg chg="mod">
          <ac:chgData name="Robin Maenhaut" userId="e7238a3e-d575-4783-a2b1-c00d57cf63af" providerId="ADAL" clId="{CC691B03-D3B0-4FC0-BD41-74A9DCA54FC3}" dt="2021-04-12T09:49:51.044" v="1"/>
          <ac:spMkLst>
            <pc:docMk/>
            <pc:sldMk cId="918983538" sldId="454"/>
            <ac:spMk id="3" creationId="{B85FFB6E-348F-4844-A9C6-27010FFD996B}"/>
          </ac:spMkLst>
        </pc:spChg>
      </pc:sldChg>
      <pc:sldChg chg="modSp del">
        <pc:chgData name="Robin Maenhaut" userId="e7238a3e-d575-4783-a2b1-c00d57cf63af" providerId="ADAL" clId="{CC691B03-D3B0-4FC0-BD41-74A9DCA54FC3}" dt="2021-04-12T09:52:06.101" v="13" actId="18676"/>
        <pc:sldMkLst>
          <pc:docMk/>
          <pc:sldMk cId="2977896482" sldId="455"/>
        </pc:sldMkLst>
        <pc:spChg chg="mod">
          <ac:chgData name="Robin Maenhaut" userId="e7238a3e-d575-4783-a2b1-c00d57cf63af" providerId="ADAL" clId="{CC691B03-D3B0-4FC0-BD41-74A9DCA54FC3}" dt="2021-04-12T09:49:51.044" v="1"/>
          <ac:spMkLst>
            <pc:docMk/>
            <pc:sldMk cId="2977896482" sldId="455"/>
            <ac:spMk id="2" creationId="{B0604838-D78A-457D-89BB-D76F3E0F681C}"/>
          </ac:spMkLst>
        </pc:spChg>
      </pc:sldChg>
      <pc:sldChg chg="modSp del mod">
        <pc:chgData name="Robin Maenhaut" userId="e7238a3e-d575-4783-a2b1-c00d57cf63af" providerId="ADAL" clId="{CC691B03-D3B0-4FC0-BD41-74A9DCA54FC3}" dt="2021-04-12T09:52:06.101" v="13" actId="18676"/>
        <pc:sldMkLst>
          <pc:docMk/>
          <pc:sldMk cId="2589985100" sldId="456"/>
        </pc:sldMkLst>
        <pc:spChg chg="mod">
          <ac:chgData name="Robin Maenhaut" userId="e7238a3e-d575-4783-a2b1-c00d57cf63af" providerId="ADAL" clId="{CC691B03-D3B0-4FC0-BD41-74A9DCA54FC3}" dt="2021-04-12T09:49:51.044" v="1"/>
          <ac:spMkLst>
            <pc:docMk/>
            <pc:sldMk cId="2589985100" sldId="456"/>
            <ac:spMk id="2" creationId="{B0604838-D78A-457D-89BB-D76F3E0F681C}"/>
          </ac:spMkLst>
        </pc:spChg>
        <pc:spChg chg="mod">
          <ac:chgData name="Robin Maenhaut" userId="e7238a3e-d575-4783-a2b1-c00d57cf63af" providerId="ADAL" clId="{CC691B03-D3B0-4FC0-BD41-74A9DCA54FC3}" dt="2021-04-12T09:49:51.133" v="2" actId="27636"/>
          <ac:spMkLst>
            <pc:docMk/>
            <pc:sldMk cId="2589985100" sldId="456"/>
            <ac:spMk id="3" creationId="{E9B2D316-BC8C-4C81-9C70-7D91152E71C5}"/>
          </ac:spMkLst>
        </pc:spChg>
      </pc:sldChg>
      <pc:sldChg chg="modSp del">
        <pc:chgData name="Robin Maenhaut" userId="e7238a3e-d575-4783-a2b1-c00d57cf63af" providerId="ADAL" clId="{CC691B03-D3B0-4FC0-BD41-74A9DCA54FC3}" dt="2021-04-12T09:52:06.101" v="13" actId="18676"/>
        <pc:sldMkLst>
          <pc:docMk/>
          <pc:sldMk cId="1633429495" sldId="457"/>
        </pc:sldMkLst>
        <pc:spChg chg="mod">
          <ac:chgData name="Robin Maenhaut" userId="e7238a3e-d575-4783-a2b1-c00d57cf63af" providerId="ADAL" clId="{CC691B03-D3B0-4FC0-BD41-74A9DCA54FC3}" dt="2021-04-12T09:49:51.044" v="1"/>
          <ac:spMkLst>
            <pc:docMk/>
            <pc:sldMk cId="1633429495" sldId="457"/>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2136913544" sldId="458"/>
        </pc:sldMkLst>
        <pc:spChg chg="mod">
          <ac:chgData name="Robin Maenhaut" userId="e7238a3e-d575-4783-a2b1-c00d57cf63af" providerId="ADAL" clId="{CC691B03-D3B0-4FC0-BD41-74A9DCA54FC3}" dt="2021-04-12T09:49:51.044" v="1"/>
          <ac:spMkLst>
            <pc:docMk/>
            <pc:sldMk cId="2136913544" sldId="458"/>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2052137673" sldId="459"/>
        </pc:sldMkLst>
        <pc:spChg chg="mod">
          <ac:chgData name="Robin Maenhaut" userId="e7238a3e-d575-4783-a2b1-c00d57cf63af" providerId="ADAL" clId="{CC691B03-D3B0-4FC0-BD41-74A9DCA54FC3}" dt="2021-04-12T09:49:51.044" v="1"/>
          <ac:spMkLst>
            <pc:docMk/>
            <pc:sldMk cId="2052137673" sldId="459"/>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1140385070" sldId="460"/>
        </pc:sldMkLst>
        <pc:spChg chg="mod">
          <ac:chgData name="Robin Maenhaut" userId="e7238a3e-d575-4783-a2b1-c00d57cf63af" providerId="ADAL" clId="{CC691B03-D3B0-4FC0-BD41-74A9DCA54FC3}" dt="2021-04-12T09:49:51.044" v="1"/>
          <ac:spMkLst>
            <pc:docMk/>
            <pc:sldMk cId="1140385070" sldId="460"/>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2036153376" sldId="461"/>
        </pc:sldMkLst>
        <pc:spChg chg="mod">
          <ac:chgData name="Robin Maenhaut" userId="e7238a3e-d575-4783-a2b1-c00d57cf63af" providerId="ADAL" clId="{CC691B03-D3B0-4FC0-BD41-74A9DCA54FC3}" dt="2021-04-12T09:49:51.044" v="1"/>
          <ac:spMkLst>
            <pc:docMk/>
            <pc:sldMk cId="2036153376" sldId="461"/>
            <ac:spMk id="2" creationId="{B0604838-D78A-457D-89BB-D76F3E0F681C}"/>
          </ac:spMkLst>
        </pc:spChg>
        <pc:picChg chg="mod">
          <ac:chgData name="Robin Maenhaut" userId="e7238a3e-d575-4783-a2b1-c00d57cf63af" providerId="ADAL" clId="{CC691B03-D3B0-4FC0-BD41-74A9DCA54FC3}" dt="2021-04-12T09:49:51.044" v="1"/>
          <ac:picMkLst>
            <pc:docMk/>
            <pc:sldMk cId="2036153376" sldId="461"/>
            <ac:picMk id="10" creationId="{0D0D0BB3-5C67-4C13-8704-B822E7B5AD52}"/>
          </ac:picMkLst>
        </pc:picChg>
      </pc:sldChg>
      <pc:sldChg chg="addSp modSp del">
        <pc:chgData name="Robin Maenhaut" userId="e7238a3e-d575-4783-a2b1-c00d57cf63af" providerId="ADAL" clId="{CC691B03-D3B0-4FC0-BD41-74A9DCA54FC3}" dt="2021-04-12T09:52:06.101" v="13" actId="18676"/>
        <pc:sldMkLst>
          <pc:docMk/>
          <pc:sldMk cId="3083506325" sldId="462"/>
        </pc:sldMkLst>
        <pc:spChg chg="add mod">
          <ac:chgData name="Robin Maenhaut" userId="e7238a3e-d575-4783-a2b1-c00d57cf63af" providerId="ADAL" clId="{CC691B03-D3B0-4FC0-BD41-74A9DCA54FC3}" dt="2021-04-12T09:51:58.921" v="12"/>
          <ac:spMkLst>
            <pc:docMk/>
            <pc:sldMk cId="3083506325" sldId="462"/>
            <ac:spMk id="2" creationId="{90D04CEC-1B3F-44ED-8737-AC496B117BC6}"/>
          </ac:spMkLst>
        </pc:spChg>
        <pc:spChg chg="mod">
          <ac:chgData name="Robin Maenhaut" userId="e7238a3e-d575-4783-a2b1-c00d57cf63af" providerId="ADAL" clId="{CC691B03-D3B0-4FC0-BD41-74A9DCA54FC3}" dt="2021-04-12T09:51:58.921" v="12"/>
          <ac:spMkLst>
            <pc:docMk/>
            <pc:sldMk cId="3083506325" sldId="462"/>
            <ac:spMk id="6" creationId="{0A8A5DED-6413-4F3E-93AD-354062018C43}"/>
          </ac:spMkLst>
        </pc:spChg>
      </pc:sldChg>
      <pc:sldChg chg="modSp del">
        <pc:chgData name="Robin Maenhaut" userId="e7238a3e-d575-4783-a2b1-c00d57cf63af" providerId="ADAL" clId="{CC691B03-D3B0-4FC0-BD41-74A9DCA54FC3}" dt="2021-04-12T09:52:06.101" v="13" actId="18676"/>
        <pc:sldMkLst>
          <pc:docMk/>
          <pc:sldMk cId="1052061853" sldId="463"/>
        </pc:sldMkLst>
        <pc:spChg chg="mod">
          <ac:chgData name="Robin Maenhaut" userId="e7238a3e-d575-4783-a2b1-c00d57cf63af" providerId="ADAL" clId="{CC691B03-D3B0-4FC0-BD41-74A9DCA54FC3}" dt="2021-04-12T09:49:51.044" v="1"/>
          <ac:spMkLst>
            <pc:docMk/>
            <pc:sldMk cId="1052061853" sldId="463"/>
            <ac:spMk id="4" creationId="{D9351369-1C2B-4340-B890-CC2BEB24E551}"/>
          </ac:spMkLst>
        </pc:spChg>
      </pc:sldChg>
      <pc:sldChg chg="modSp del">
        <pc:chgData name="Robin Maenhaut" userId="e7238a3e-d575-4783-a2b1-c00d57cf63af" providerId="ADAL" clId="{CC691B03-D3B0-4FC0-BD41-74A9DCA54FC3}" dt="2021-04-12T09:52:06.101" v="13" actId="18676"/>
        <pc:sldMkLst>
          <pc:docMk/>
          <pc:sldMk cId="3971149674" sldId="464"/>
        </pc:sldMkLst>
        <pc:spChg chg="mod">
          <ac:chgData name="Robin Maenhaut" userId="e7238a3e-d575-4783-a2b1-c00d57cf63af" providerId="ADAL" clId="{CC691B03-D3B0-4FC0-BD41-74A9DCA54FC3}" dt="2021-04-12T09:49:51.044" v="1"/>
          <ac:spMkLst>
            <pc:docMk/>
            <pc:sldMk cId="3971149674" sldId="464"/>
            <ac:spMk id="4" creationId="{157456A5-DAF9-4EA7-BC99-CF9BF177821B}"/>
          </ac:spMkLst>
        </pc:spChg>
      </pc:sldChg>
      <pc:sldChg chg="modSp del">
        <pc:chgData name="Robin Maenhaut" userId="e7238a3e-d575-4783-a2b1-c00d57cf63af" providerId="ADAL" clId="{CC691B03-D3B0-4FC0-BD41-74A9DCA54FC3}" dt="2021-04-12T09:52:06.101" v="13" actId="18676"/>
        <pc:sldMkLst>
          <pc:docMk/>
          <pc:sldMk cId="2455133259" sldId="465"/>
        </pc:sldMkLst>
        <pc:spChg chg="mod">
          <ac:chgData name="Robin Maenhaut" userId="e7238a3e-d575-4783-a2b1-c00d57cf63af" providerId="ADAL" clId="{CC691B03-D3B0-4FC0-BD41-74A9DCA54FC3}" dt="2021-04-12T09:49:51.044" v="1"/>
          <ac:spMkLst>
            <pc:docMk/>
            <pc:sldMk cId="2455133259" sldId="465"/>
            <ac:spMk id="7" creationId="{21096434-8E96-4CD3-8E1A-CBE5362F61AE}"/>
          </ac:spMkLst>
        </pc:spChg>
        <pc:spChg chg="mod">
          <ac:chgData name="Robin Maenhaut" userId="e7238a3e-d575-4783-a2b1-c00d57cf63af" providerId="ADAL" clId="{CC691B03-D3B0-4FC0-BD41-74A9DCA54FC3}" dt="2021-04-12T09:49:51.044" v="1"/>
          <ac:spMkLst>
            <pc:docMk/>
            <pc:sldMk cId="2455133259" sldId="465"/>
            <ac:spMk id="8" creationId="{057C30D7-F422-4AF2-92EB-552A17E9A052}"/>
          </ac:spMkLst>
        </pc:spChg>
      </pc:sldChg>
      <pc:sldChg chg="modSp del">
        <pc:chgData name="Robin Maenhaut" userId="e7238a3e-d575-4783-a2b1-c00d57cf63af" providerId="ADAL" clId="{CC691B03-D3B0-4FC0-BD41-74A9DCA54FC3}" dt="2021-04-12T09:52:10.641" v="14" actId="18676"/>
        <pc:sldMkLst>
          <pc:docMk/>
          <pc:sldMk cId="2549459919" sldId="466"/>
        </pc:sldMkLst>
        <pc:spChg chg="mod">
          <ac:chgData name="Robin Maenhaut" userId="e7238a3e-d575-4783-a2b1-c00d57cf63af" providerId="ADAL" clId="{CC691B03-D3B0-4FC0-BD41-74A9DCA54FC3}" dt="2021-04-12T09:49:51.044" v="1"/>
          <ac:spMkLst>
            <pc:docMk/>
            <pc:sldMk cId="2549459919" sldId="466"/>
            <ac:spMk id="4" creationId="{8B1A483A-9AE0-4D81-9F26-C3B68044DEC4}"/>
          </ac:spMkLst>
        </pc:spChg>
      </pc:sldChg>
      <pc:sldChg chg="modSp del">
        <pc:chgData name="Robin Maenhaut" userId="e7238a3e-d575-4783-a2b1-c00d57cf63af" providerId="ADAL" clId="{CC691B03-D3B0-4FC0-BD41-74A9DCA54FC3}" dt="2021-04-12T09:52:10.641" v="14" actId="18676"/>
        <pc:sldMkLst>
          <pc:docMk/>
          <pc:sldMk cId="2944471532" sldId="467"/>
        </pc:sldMkLst>
        <pc:spChg chg="mod">
          <ac:chgData name="Robin Maenhaut" userId="e7238a3e-d575-4783-a2b1-c00d57cf63af" providerId="ADAL" clId="{CC691B03-D3B0-4FC0-BD41-74A9DCA54FC3}" dt="2021-04-12T09:49:51.044" v="1"/>
          <ac:spMkLst>
            <pc:docMk/>
            <pc:sldMk cId="2944471532" sldId="467"/>
            <ac:spMk id="3" creationId="{B513E72A-7619-49C6-AD4F-9FCB53A257CC}"/>
          </ac:spMkLst>
        </pc:spChg>
      </pc:sldChg>
      <pc:sldChg chg="addSp modSp">
        <pc:chgData name="Robin Maenhaut" userId="e7238a3e-d575-4783-a2b1-c00d57cf63af" providerId="ADAL" clId="{CC691B03-D3B0-4FC0-BD41-74A9DCA54FC3}" dt="2021-04-12T09:52:14.312" v="15"/>
        <pc:sldMkLst>
          <pc:docMk/>
          <pc:sldMk cId="1614732924" sldId="468"/>
        </pc:sldMkLst>
        <pc:spChg chg="add mod">
          <ac:chgData name="Robin Maenhaut" userId="e7238a3e-d575-4783-a2b1-c00d57cf63af" providerId="ADAL" clId="{CC691B03-D3B0-4FC0-BD41-74A9DCA54FC3}" dt="2021-04-12T09:52:14.312" v="15"/>
          <ac:spMkLst>
            <pc:docMk/>
            <pc:sldMk cId="1614732924" sldId="468"/>
            <ac:spMk id="2" creationId="{7B5B0435-0F6B-4A2C-8C2F-23AD6020E587}"/>
          </ac:spMkLst>
        </pc:spChg>
        <pc:spChg chg="mod">
          <ac:chgData name="Robin Maenhaut" userId="e7238a3e-d575-4783-a2b1-c00d57cf63af" providerId="ADAL" clId="{CC691B03-D3B0-4FC0-BD41-74A9DCA54FC3}" dt="2021-04-12T09:52:14.312" v="15"/>
          <ac:spMkLst>
            <pc:docMk/>
            <pc:sldMk cId="1614732924" sldId="468"/>
            <ac:spMk id="4" creationId="{70F6A446-0628-4A90-85F8-51A5537F2855}"/>
          </ac:spMkLst>
        </pc:spChg>
      </pc:sldChg>
      <pc:sldChg chg="modSp del">
        <pc:chgData name="Robin Maenhaut" userId="e7238a3e-d575-4783-a2b1-c00d57cf63af" providerId="ADAL" clId="{CC691B03-D3B0-4FC0-BD41-74A9DCA54FC3}" dt="2021-04-12T09:52:06.101" v="13" actId="18676"/>
        <pc:sldMkLst>
          <pc:docMk/>
          <pc:sldMk cId="493344794" sldId="469"/>
        </pc:sldMkLst>
        <pc:spChg chg="mod">
          <ac:chgData name="Robin Maenhaut" userId="e7238a3e-d575-4783-a2b1-c00d57cf63af" providerId="ADAL" clId="{CC691B03-D3B0-4FC0-BD41-74A9DCA54FC3}" dt="2021-04-12T09:49:51.044" v="1"/>
          <ac:spMkLst>
            <pc:docMk/>
            <pc:sldMk cId="493344794" sldId="469"/>
            <ac:spMk id="7" creationId="{21096434-8E96-4CD3-8E1A-CBE5362F61AE}"/>
          </ac:spMkLst>
        </pc:spChg>
        <pc:spChg chg="mod">
          <ac:chgData name="Robin Maenhaut" userId="e7238a3e-d575-4783-a2b1-c00d57cf63af" providerId="ADAL" clId="{CC691B03-D3B0-4FC0-BD41-74A9DCA54FC3}" dt="2021-04-12T09:49:51.044" v="1"/>
          <ac:spMkLst>
            <pc:docMk/>
            <pc:sldMk cId="493344794" sldId="469"/>
            <ac:spMk id="8" creationId="{057C30D7-F422-4AF2-92EB-552A17E9A052}"/>
          </ac:spMkLst>
        </pc:spChg>
      </pc:sldChg>
      <pc:sldChg chg="modSp del">
        <pc:chgData name="Robin Maenhaut" userId="e7238a3e-d575-4783-a2b1-c00d57cf63af" providerId="ADAL" clId="{CC691B03-D3B0-4FC0-BD41-74A9DCA54FC3}" dt="2021-04-12T09:52:06.101" v="13" actId="18676"/>
        <pc:sldMkLst>
          <pc:docMk/>
          <pc:sldMk cId="2888403636" sldId="470"/>
        </pc:sldMkLst>
        <pc:spChg chg="mod">
          <ac:chgData name="Robin Maenhaut" userId="e7238a3e-d575-4783-a2b1-c00d57cf63af" providerId="ADAL" clId="{CC691B03-D3B0-4FC0-BD41-74A9DCA54FC3}" dt="2021-04-12T09:49:51.044" v="1"/>
          <ac:spMkLst>
            <pc:docMk/>
            <pc:sldMk cId="2888403636" sldId="470"/>
            <ac:spMk id="7" creationId="{21096434-8E96-4CD3-8E1A-CBE5362F61AE}"/>
          </ac:spMkLst>
        </pc:spChg>
        <pc:spChg chg="mod">
          <ac:chgData name="Robin Maenhaut" userId="e7238a3e-d575-4783-a2b1-c00d57cf63af" providerId="ADAL" clId="{CC691B03-D3B0-4FC0-BD41-74A9DCA54FC3}" dt="2021-04-12T09:49:51.044" v="1"/>
          <ac:spMkLst>
            <pc:docMk/>
            <pc:sldMk cId="2888403636" sldId="470"/>
            <ac:spMk id="8" creationId="{057C30D7-F422-4AF2-92EB-552A17E9A052}"/>
          </ac:spMkLst>
        </pc:spChg>
      </pc:sldChg>
      <pc:sldChg chg="modSp del">
        <pc:chgData name="Robin Maenhaut" userId="e7238a3e-d575-4783-a2b1-c00d57cf63af" providerId="ADAL" clId="{CC691B03-D3B0-4FC0-BD41-74A9DCA54FC3}" dt="2021-04-12T09:52:06.101" v="13" actId="18676"/>
        <pc:sldMkLst>
          <pc:docMk/>
          <pc:sldMk cId="2643263345" sldId="471"/>
        </pc:sldMkLst>
        <pc:spChg chg="mod">
          <ac:chgData name="Robin Maenhaut" userId="e7238a3e-d575-4783-a2b1-c00d57cf63af" providerId="ADAL" clId="{CC691B03-D3B0-4FC0-BD41-74A9DCA54FC3}" dt="2021-04-12T09:49:51.044" v="1"/>
          <ac:spMkLst>
            <pc:docMk/>
            <pc:sldMk cId="2643263345" sldId="471"/>
            <ac:spMk id="2" creationId="{8673D17A-60B6-4738-8112-3322D54523EE}"/>
          </ac:spMkLst>
        </pc:spChg>
        <pc:spChg chg="mod">
          <ac:chgData name="Robin Maenhaut" userId="e7238a3e-d575-4783-a2b1-c00d57cf63af" providerId="ADAL" clId="{CC691B03-D3B0-4FC0-BD41-74A9DCA54FC3}" dt="2021-04-12T09:49:51.044" v="1"/>
          <ac:spMkLst>
            <pc:docMk/>
            <pc:sldMk cId="2643263345" sldId="471"/>
            <ac:spMk id="3" creationId="{DA630138-3393-4277-92F0-E97A57D0E163}"/>
          </ac:spMkLst>
        </pc:spChg>
      </pc:sldChg>
      <pc:sldChg chg="modSp del">
        <pc:chgData name="Robin Maenhaut" userId="e7238a3e-d575-4783-a2b1-c00d57cf63af" providerId="ADAL" clId="{CC691B03-D3B0-4FC0-BD41-74A9DCA54FC3}" dt="2021-04-12T09:52:06.101" v="13" actId="18676"/>
        <pc:sldMkLst>
          <pc:docMk/>
          <pc:sldMk cId="4071975573" sldId="472"/>
        </pc:sldMkLst>
        <pc:spChg chg="mod">
          <ac:chgData name="Robin Maenhaut" userId="e7238a3e-d575-4783-a2b1-c00d57cf63af" providerId="ADAL" clId="{CC691B03-D3B0-4FC0-BD41-74A9DCA54FC3}" dt="2021-04-12T09:49:51.044" v="1"/>
          <ac:spMkLst>
            <pc:docMk/>
            <pc:sldMk cId="4071975573" sldId="472"/>
            <ac:spMk id="2" creationId="{CF419613-1AB9-4D6F-8016-4C6F536DFE4A}"/>
          </ac:spMkLst>
        </pc:spChg>
        <pc:spChg chg="mod">
          <ac:chgData name="Robin Maenhaut" userId="e7238a3e-d575-4783-a2b1-c00d57cf63af" providerId="ADAL" clId="{CC691B03-D3B0-4FC0-BD41-74A9DCA54FC3}" dt="2021-04-12T09:49:51.044" v="1"/>
          <ac:spMkLst>
            <pc:docMk/>
            <pc:sldMk cId="4071975573" sldId="472"/>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2381173981" sldId="474"/>
        </pc:sldMkLst>
        <pc:spChg chg="mod">
          <ac:chgData name="Robin Maenhaut" userId="e7238a3e-d575-4783-a2b1-c00d57cf63af" providerId="ADAL" clId="{CC691B03-D3B0-4FC0-BD41-74A9DCA54FC3}" dt="2021-04-12T09:49:51.044" v="1"/>
          <ac:spMkLst>
            <pc:docMk/>
            <pc:sldMk cId="2381173981" sldId="474"/>
            <ac:spMk id="2" creationId="{CF419613-1AB9-4D6F-8016-4C6F536DFE4A}"/>
          </ac:spMkLst>
        </pc:spChg>
        <pc:spChg chg="mod">
          <ac:chgData name="Robin Maenhaut" userId="e7238a3e-d575-4783-a2b1-c00d57cf63af" providerId="ADAL" clId="{CC691B03-D3B0-4FC0-BD41-74A9DCA54FC3}" dt="2021-04-12T09:49:51.044" v="1"/>
          <ac:spMkLst>
            <pc:docMk/>
            <pc:sldMk cId="2381173981" sldId="474"/>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2738564375" sldId="475"/>
        </pc:sldMkLst>
        <pc:spChg chg="mod">
          <ac:chgData name="Robin Maenhaut" userId="e7238a3e-d575-4783-a2b1-c00d57cf63af" providerId="ADAL" clId="{CC691B03-D3B0-4FC0-BD41-74A9DCA54FC3}" dt="2021-04-12T09:49:51.044" v="1"/>
          <ac:spMkLst>
            <pc:docMk/>
            <pc:sldMk cId="2738564375" sldId="475"/>
            <ac:spMk id="2" creationId="{CF419613-1AB9-4D6F-8016-4C6F536DFE4A}"/>
          </ac:spMkLst>
        </pc:spChg>
        <pc:spChg chg="mod">
          <ac:chgData name="Robin Maenhaut" userId="e7238a3e-d575-4783-a2b1-c00d57cf63af" providerId="ADAL" clId="{CC691B03-D3B0-4FC0-BD41-74A9DCA54FC3}" dt="2021-04-12T09:49:51.044" v="1"/>
          <ac:spMkLst>
            <pc:docMk/>
            <pc:sldMk cId="2738564375" sldId="475"/>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3632069212" sldId="476"/>
        </pc:sldMkLst>
        <pc:spChg chg="mod">
          <ac:chgData name="Robin Maenhaut" userId="e7238a3e-d575-4783-a2b1-c00d57cf63af" providerId="ADAL" clId="{CC691B03-D3B0-4FC0-BD41-74A9DCA54FC3}" dt="2021-04-12T09:49:51.044" v="1"/>
          <ac:spMkLst>
            <pc:docMk/>
            <pc:sldMk cId="3632069212" sldId="476"/>
            <ac:spMk id="2" creationId="{CF419613-1AB9-4D6F-8016-4C6F536DFE4A}"/>
          </ac:spMkLst>
        </pc:spChg>
        <pc:spChg chg="mod">
          <ac:chgData name="Robin Maenhaut" userId="e7238a3e-d575-4783-a2b1-c00d57cf63af" providerId="ADAL" clId="{CC691B03-D3B0-4FC0-BD41-74A9DCA54FC3}" dt="2021-04-12T09:49:51.044" v="1"/>
          <ac:spMkLst>
            <pc:docMk/>
            <pc:sldMk cId="3632069212" sldId="476"/>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1919736904" sldId="477"/>
        </pc:sldMkLst>
        <pc:spChg chg="mod">
          <ac:chgData name="Robin Maenhaut" userId="e7238a3e-d575-4783-a2b1-c00d57cf63af" providerId="ADAL" clId="{CC691B03-D3B0-4FC0-BD41-74A9DCA54FC3}" dt="2021-04-12T09:49:51.044" v="1"/>
          <ac:spMkLst>
            <pc:docMk/>
            <pc:sldMk cId="1919736904" sldId="477"/>
            <ac:spMk id="2" creationId="{AB00842D-DDB7-4237-AB36-9DC002C69738}"/>
          </ac:spMkLst>
        </pc:spChg>
      </pc:sldChg>
      <pc:sldChg chg="modSp del">
        <pc:chgData name="Robin Maenhaut" userId="e7238a3e-d575-4783-a2b1-c00d57cf63af" providerId="ADAL" clId="{CC691B03-D3B0-4FC0-BD41-74A9DCA54FC3}" dt="2021-04-12T09:52:06.101" v="13" actId="18676"/>
        <pc:sldMkLst>
          <pc:docMk/>
          <pc:sldMk cId="4250588847" sldId="478"/>
        </pc:sldMkLst>
        <pc:spChg chg="mod">
          <ac:chgData name="Robin Maenhaut" userId="e7238a3e-d575-4783-a2b1-c00d57cf63af" providerId="ADAL" clId="{CC691B03-D3B0-4FC0-BD41-74A9DCA54FC3}" dt="2021-04-12T09:49:51.044" v="1"/>
          <ac:spMkLst>
            <pc:docMk/>
            <pc:sldMk cId="4250588847" sldId="478"/>
            <ac:spMk id="2" creationId="{AB00842D-DDB7-4237-AB36-9DC002C69738}"/>
          </ac:spMkLst>
        </pc:spChg>
        <pc:spChg chg="mod">
          <ac:chgData name="Robin Maenhaut" userId="e7238a3e-d575-4783-a2b1-c00d57cf63af" providerId="ADAL" clId="{CC691B03-D3B0-4FC0-BD41-74A9DCA54FC3}" dt="2021-04-12T09:49:51.044" v="1"/>
          <ac:spMkLst>
            <pc:docMk/>
            <pc:sldMk cId="4250588847" sldId="478"/>
            <ac:spMk id="3" creationId="{B1B9BE6A-8E52-49F3-B4FC-96D3A1A0868B}"/>
          </ac:spMkLst>
        </pc:spChg>
      </pc:sldChg>
      <pc:sldChg chg="modSp del">
        <pc:chgData name="Robin Maenhaut" userId="e7238a3e-d575-4783-a2b1-c00d57cf63af" providerId="ADAL" clId="{CC691B03-D3B0-4FC0-BD41-74A9DCA54FC3}" dt="2021-04-12T09:52:06.101" v="13" actId="18676"/>
        <pc:sldMkLst>
          <pc:docMk/>
          <pc:sldMk cId="4078514942" sldId="479"/>
        </pc:sldMkLst>
        <pc:spChg chg="mod">
          <ac:chgData name="Robin Maenhaut" userId="e7238a3e-d575-4783-a2b1-c00d57cf63af" providerId="ADAL" clId="{CC691B03-D3B0-4FC0-BD41-74A9DCA54FC3}" dt="2021-04-12T09:49:51.044" v="1"/>
          <ac:spMkLst>
            <pc:docMk/>
            <pc:sldMk cId="4078514942" sldId="479"/>
            <ac:spMk id="2" creationId="{AB00842D-DDB7-4237-AB36-9DC002C69738}"/>
          </ac:spMkLst>
        </pc:spChg>
        <pc:spChg chg="mod">
          <ac:chgData name="Robin Maenhaut" userId="e7238a3e-d575-4783-a2b1-c00d57cf63af" providerId="ADAL" clId="{CC691B03-D3B0-4FC0-BD41-74A9DCA54FC3}" dt="2021-04-12T09:49:51.044" v="1"/>
          <ac:spMkLst>
            <pc:docMk/>
            <pc:sldMk cId="4078514942" sldId="479"/>
            <ac:spMk id="3" creationId="{B1B9BE6A-8E52-49F3-B4FC-96D3A1A0868B}"/>
          </ac:spMkLst>
        </pc:spChg>
      </pc:sldChg>
      <pc:sldChg chg="modSp del">
        <pc:chgData name="Robin Maenhaut" userId="e7238a3e-d575-4783-a2b1-c00d57cf63af" providerId="ADAL" clId="{CC691B03-D3B0-4FC0-BD41-74A9DCA54FC3}" dt="2021-04-12T09:52:06.101" v="13" actId="18676"/>
        <pc:sldMkLst>
          <pc:docMk/>
          <pc:sldMk cId="2816878493" sldId="480"/>
        </pc:sldMkLst>
        <pc:spChg chg="mod">
          <ac:chgData name="Robin Maenhaut" userId="e7238a3e-d575-4783-a2b1-c00d57cf63af" providerId="ADAL" clId="{CC691B03-D3B0-4FC0-BD41-74A9DCA54FC3}" dt="2021-04-12T09:49:51.044" v="1"/>
          <ac:spMkLst>
            <pc:docMk/>
            <pc:sldMk cId="2816878493" sldId="480"/>
            <ac:spMk id="2" creationId="{AB00842D-DDB7-4237-AB36-9DC002C69738}"/>
          </ac:spMkLst>
        </pc:spChg>
        <pc:spChg chg="mod">
          <ac:chgData name="Robin Maenhaut" userId="e7238a3e-d575-4783-a2b1-c00d57cf63af" providerId="ADAL" clId="{CC691B03-D3B0-4FC0-BD41-74A9DCA54FC3}" dt="2021-04-12T09:49:51.044" v="1"/>
          <ac:spMkLst>
            <pc:docMk/>
            <pc:sldMk cId="2816878493" sldId="480"/>
            <ac:spMk id="3" creationId="{B1B9BE6A-8E52-49F3-B4FC-96D3A1A0868B}"/>
          </ac:spMkLst>
        </pc:spChg>
      </pc:sldChg>
      <pc:sldChg chg="modSp del">
        <pc:chgData name="Robin Maenhaut" userId="e7238a3e-d575-4783-a2b1-c00d57cf63af" providerId="ADAL" clId="{CC691B03-D3B0-4FC0-BD41-74A9DCA54FC3}" dt="2021-04-12T09:52:06.101" v="13" actId="18676"/>
        <pc:sldMkLst>
          <pc:docMk/>
          <pc:sldMk cId="3374690313" sldId="481"/>
        </pc:sldMkLst>
        <pc:spChg chg="mod">
          <ac:chgData name="Robin Maenhaut" userId="e7238a3e-d575-4783-a2b1-c00d57cf63af" providerId="ADAL" clId="{CC691B03-D3B0-4FC0-BD41-74A9DCA54FC3}" dt="2021-04-12T09:49:51.044" v="1"/>
          <ac:spMkLst>
            <pc:docMk/>
            <pc:sldMk cId="3374690313" sldId="481"/>
            <ac:spMk id="2" creationId="{D32DD611-9200-4E0D-8BD2-14C9454FE8CC}"/>
          </ac:spMkLst>
        </pc:spChg>
      </pc:sldChg>
      <pc:sldChg chg="modSp del">
        <pc:chgData name="Robin Maenhaut" userId="e7238a3e-d575-4783-a2b1-c00d57cf63af" providerId="ADAL" clId="{CC691B03-D3B0-4FC0-BD41-74A9DCA54FC3}" dt="2021-04-12T09:52:06.101" v="13" actId="18676"/>
        <pc:sldMkLst>
          <pc:docMk/>
          <pc:sldMk cId="1930685140" sldId="482"/>
        </pc:sldMkLst>
        <pc:spChg chg="mod">
          <ac:chgData name="Robin Maenhaut" userId="e7238a3e-d575-4783-a2b1-c00d57cf63af" providerId="ADAL" clId="{CC691B03-D3B0-4FC0-BD41-74A9DCA54FC3}" dt="2021-04-12T09:49:51.044" v="1"/>
          <ac:spMkLst>
            <pc:docMk/>
            <pc:sldMk cId="1930685140" sldId="482"/>
            <ac:spMk id="2" creationId="{103AED17-2EEF-45DB-A3A0-6567B11A2483}"/>
          </ac:spMkLst>
        </pc:spChg>
        <pc:spChg chg="mod">
          <ac:chgData name="Robin Maenhaut" userId="e7238a3e-d575-4783-a2b1-c00d57cf63af" providerId="ADAL" clId="{CC691B03-D3B0-4FC0-BD41-74A9DCA54FC3}" dt="2021-04-12T09:49:51.044" v="1"/>
          <ac:spMkLst>
            <pc:docMk/>
            <pc:sldMk cId="1930685140" sldId="482"/>
            <ac:spMk id="3" creationId="{E1025DA8-B4D0-4082-BC0B-DD2F5D65CE01}"/>
          </ac:spMkLst>
        </pc:spChg>
      </pc:sldChg>
      <pc:sldChg chg="modSp del">
        <pc:chgData name="Robin Maenhaut" userId="e7238a3e-d575-4783-a2b1-c00d57cf63af" providerId="ADAL" clId="{CC691B03-D3B0-4FC0-BD41-74A9DCA54FC3}" dt="2021-04-12T09:52:06.101" v="13" actId="18676"/>
        <pc:sldMkLst>
          <pc:docMk/>
          <pc:sldMk cId="146844644" sldId="483"/>
        </pc:sldMkLst>
        <pc:spChg chg="mod">
          <ac:chgData name="Robin Maenhaut" userId="e7238a3e-d575-4783-a2b1-c00d57cf63af" providerId="ADAL" clId="{CC691B03-D3B0-4FC0-BD41-74A9DCA54FC3}" dt="2021-04-12T09:49:51.044" v="1"/>
          <ac:spMkLst>
            <pc:docMk/>
            <pc:sldMk cId="146844644" sldId="483"/>
            <ac:spMk id="2" creationId="{8D191217-4F91-414B-A82B-87BE66AA765C}"/>
          </ac:spMkLst>
        </pc:spChg>
        <pc:spChg chg="mod">
          <ac:chgData name="Robin Maenhaut" userId="e7238a3e-d575-4783-a2b1-c00d57cf63af" providerId="ADAL" clId="{CC691B03-D3B0-4FC0-BD41-74A9DCA54FC3}" dt="2021-04-12T09:49:51.044" v="1"/>
          <ac:spMkLst>
            <pc:docMk/>
            <pc:sldMk cId="146844644" sldId="483"/>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1921529105" sldId="484"/>
        </pc:sldMkLst>
        <pc:spChg chg="mod">
          <ac:chgData name="Robin Maenhaut" userId="e7238a3e-d575-4783-a2b1-c00d57cf63af" providerId="ADAL" clId="{CC691B03-D3B0-4FC0-BD41-74A9DCA54FC3}" dt="2021-04-12T09:49:51.044" v="1"/>
          <ac:spMkLst>
            <pc:docMk/>
            <pc:sldMk cId="1921529105" sldId="484"/>
            <ac:spMk id="2" creationId="{8D191217-4F91-414B-A82B-87BE66AA765C}"/>
          </ac:spMkLst>
        </pc:spChg>
        <pc:spChg chg="mod">
          <ac:chgData name="Robin Maenhaut" userId="e7238a3e-d575-4783-a2b1-c00d57cf63af" providerId="ADAL" clId="{CC691B03-D3B0-4FC0-BD41-74A9DCA54FC3}" dt="2021-04-12T09:49:51.044" v="1"/>
          <ac:spMkLst>
            <pc:docMk/>
            <pc:sldMk cId="1921529105" sldId="484"/>
            <ac:spMk id="3" creationId="{5406063F-9D14-4F1F-96D4-990ED8D43CFE}"/>
          </ac:spMkLst>
        </pc:spChg>
      </pc:sldChg>
      <pc:sldChg chg="modSp del mod">
        <pc:chgData name="Robin Maenhaut" userId="e7238a3e-d575-4783-a2b1-c00d57cf63af" providerId="ADAL" clId="{CC691B03-D3B0-4FC0-BD41-74A9DCA54FC3}" dt="2021-04-12T09:52:06.101" v="13" actId="18676"/>
        <pc:sldMkLst>
          <pc:docMk/>
          <pc:sldMk cId="49992020" sldId="485"/>
        </pc:sldMkLst>
        <pc:spChg chg="mod">
          <ac:chgData name="Robin Maenhaut" userId="e7238a3e-d575-4783-a2b1-c00d57cf63af" providerId="ADAL" clId="{CC691B03-D3B0-4FC0-BD41-74A9DCA54FC3}" dt="2021-04-12T09:49:51.044" v="1"/>
          <ac:spMkLst>
            <pc:docMk/>
            <pc:sldMk cId="49992020" sldId="485"/>
            <ac:spMk id="2" creationId="{8D191217-4F91-414B-A82B-87BE66AA765C}"/>
          </ac:spMkLst>
        </pc:spChg>
        <pc:spChg chg="mod">
          <ac:chgData name="Robin Maenhaut" userId="e7238a3e-d575-4783-a2b1-c00d57cf63af" providerId="ADAL" clId="{CC691B03-D3B0-4FC0-BD41-74A9DCA54FC3}" dt="2021-04-12T09:49:51.161" v="3" actId="27636"/>
          <ac:spMkLst>
            <pc:docMk/>
            <pc:sldMk cId="49992020" sldId="485"/>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391823458" sldId="486"/>
        </pc:sldMkLst>
        <pc:spChg chg="mod">
          <ac:chgData name="Robin Maenhaut" userId="e7238a3e-d575-4783-a2b1-c00d57cf63af" providerId="ADAL" clId="{CC691B03-D3B0-4FC0-BD41-74A9DCA54FC3}" dt="2021-04-12T09:49:51.044" v="1"/>
          <ac:spMkLst>
            <pc:docMk/>
            <pc:sldMk cId="391823458" sldId="486"/>
            <ac:spMk id="2" creationId="{8D191217-4F91-414B-A82B-87BE66AA765C}"/>
          </ac:spMkLst>
        </pc:spChg>
        <pc:spChg chg="mod">
          <ac:chgData name="Robin Maenhaut" userId="e7238a3e-d575-4783-a2b1-c00d57cf63af" providerId="ADAL" clId="{CC691B03-D3B0-4FC0-BD41-74A9DCA54FC3}" dt="2021-04-12T09:49:51.044" v="1"/>
          <ac:spMkLst>
            <pc:docMk/>
            <pc:sldMk cId="391823458" sldId="486"/>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3949778985" sldId="487"/>
        </pc:sldMkLst>
        <pc:spChg chg="mod">
          <ac:chgData name="Robin Maenhaut" userId="e7238a3e-d575-4783-a2b1-c00d57cf63af" providerId="ADAL" clId="{CC691B03-D3B0-4FC0-BD41-74A9DCA54FC3}" dt="2021-04-12T09:49:51.044" v="1"/>
          <ac:spMkLst>
            <pc:docMk/>
            <pc:sldMk cId="3949778985" sldId="487"/>
            <ac:spMk id="2" creationId="{8D191217-4F91-414B-A82B-87BE66AA765C}"/>
          </ac:spMkLst>
        </pc:spChg>
        <pc:spChg chg="mod">
          <ac:chgData name="Robin Maenhaut" userId="e7238a3e-d575-4783-a2b1-c00d57cf63af" providerId="ADAL" clId="{CC691B03-D3B0-4FC0-BD41-74A9DCA54FC3}" dt="2021-04-12T09:49:51.044" v="1"/>
          <ac:spMkLst>
            <pc:docMk/>
            <pc:sldMk cId="3949778985" sldId="487"/>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117641390" sldId="488"/>
        </pc:sldMkLst>
        <pc:spChg chg="mod">
          <ac:chgData name="Robin Maenhaut" userId="e7238a3e-d575-4783-a2b1-c00d57cf63af" providerId="ADAL" clId="{CC691B03-D3B0-4FC0-BD41-74A9DCA54FC3}" dt="2021-04-12T09:49:51.044" v="1"/>
          <ac:spMkLst>
            <pc:docMk/>
            <pc:sldMk cId="117641390" sldId="488"/>
            <ac:spMk id="2" creationId="{0DC7F4D6-490E-49C8-BA0C-A65B2AEA7583}"/>
          </ac:spMkLst>
        </pc:spChg>
        <pc:spChg chg="mod">
          <ac:chgData name="Robin Maenhaut" userId="e7238a3e-d575-4783-a2b1-c00d57cf63af" providerId="ADAL" clId="{CC691B03-D3B0-4FC0-BD41-74A9DCA54FC3}" dt="2021-04-12T09:49:51.044" v="1"/>
          <ac:spMkLst>
            <pc:docMk/>
            <pc:sldMk cId="117641390" sldId="488"/>
            <ac:spMk id="3" creationId="{628812F7-2795-4C5E-935B-D6B31D56A17D}"/>
          </ac:spMkLst>
        </pc:spChg>
      </pc:sldChg>
      <pc:sldChg chg="modSp del">
        <pc:chgData name="Robin Maenhaut" userId="e7238a3e-d575-4783-a2b1-c00d57cf63af" providerId="ADAL" clId="{CC691B03-D3B0-4FC0-BD41-74A9DCA54FC3}" dt="2021-04-12T09:52:06.101" v="13" actId="18676"/>
        <pc:sldMkLst>
          <pc:docMk/>
          <pc:sldMk cId="1398125781" sldId="489"/>
        </pc:sldMkLst>
        <pc:spChg chg="mod">
          <ac:chgData name="Robin Maenhaut" userId="e7238a3e-d575-4783-a2b1-c00d57cf63af" providerId="ADAL" clId="{CC691B03-D3B0-4FC0-BD41-74A9DCA54FC3}" dt="2021-04-12T09:49:51.044" v="1"/>
          <ac:spMkLst>
            <pc:docMk/>
            <pc:sldMk cId="1398125781" sldId="489"/>
            <ac:spMk id="2" creationId="{8D191217-4F91-414B-A82B-87BE66AA765C}"/>
          </ac:spMkLst>
        </pc:spChg>
        <pc:spChg chg="mod">
          <ac:chgData name="Robin Maenhaut" userId="e7238a3e-d575-4783-a2b1-c00d57cf63af" providerId="ADAL" clId="{CC691B03-D3B0-4FC0-BD41-74A9DCA54FC3}" dt="2021-04-12T09:49:51.044" v="1"/>
          <ac:spMkLst>
            <pc:docMk/>
            <pc:sldMk cId="1398125781" sldId="489"/>
            <ac:spMk id="3" creationId="{5406063F-9D14-4F1F-96D4-990ED8D43CFE}"/>
          </ac:spMkLst>
        </pc:spChg>
      </pc:sldChg>
      <pc:sldChg chg="modSp del mod">
        <pc:chgData name="Robin Maenhaut" userId="e7238a3e-d575-4783-a2b1-c00d57cf63af" providerId="ADAL" clId="{CC691B03-D3B0-4FC0-BD41-74A9DCA54FC3}" dt="2021-04-12T09:52:06.101" v="13" actId="18676"/>
        <pc:sldMkLst>
          <pc:docMk/>
          <pc:sldMk cId="3842641162" sldId="490"/>
        </pc:sldMkLst>
        <pc:spChg chg="mod">
          <ac:chgData name="Robin Maenhaut" userId="e7238a3e-d575-4783-a2b1-c00d57cf63af" providerId="ADAL" clId="{CC691B03-D3B0-4FC0-BD41-74A9DCA54FC3}" dt="2021-04-12T09:49:51.044" v="1"/>
          <ac:spMkLst>
            <pc:docMk/>
            <pc:sldMk cId="3842641162" sldId="490"/>
            <ac:spMk id="2" creationId="{103AED17-2EEF-45DB-A3A0-6567B11A2483}"/>
          </ac:spMkLst>
        </pc:spChg>
        <pc:spChg chg="mod">
          <ac:chgData name="Robin Maenhaut" userId="e7238a3e-d575-4783-a2b1-c00d57cf63af" providerId="ADAL" clId="{CC691B03-D3B0-4FC0-BD41-74A9DCA54FC3}" dt="2021-04-12T09:49:51.177" v="4" actId="27636"/>
          <ac:spMkLst>
            <pc:docMk/>
            <pc:sldMk cId="3842641162" sldId="490"/>
            <ac:spMk id="4" creationId="{8882BF79-4639-41B5-B954-056732068753}"/>
          </ac:spMkLst>
        </pc:spChg>
      </pc:sldChg>
      <pc:sldChg chg="modSp del">
        <pc:chgData name="Robin Maenhaut" userId="e7238a3e-d575-4783-a2b1-c00d57cf63af" providerId="ADAL" clId="{CC691B03-D3B0-4FC0-BD41-74A9DCA54FC3}" dt="2021-04-12T09:52:06.101" v="13" actId="18676"/>
        <pc:sldMkLst>
          <pc:docMk/>
          <pc:sldMk cId="2304378258" sldId="491"/>
        </pc:sldMkLst>
        <pc:spChg chg="mod">
          <ac:chgData name="Robin Maenhaut" userId="e7238a3e-d575-4783-a2b1-c00d57cf63af" providerId="ADAL" clId="{CC691B03-D3B0-4FC0-BD41-74A9DCA54FC3}" dt="2021-04-12T09:49:51.044" v="1"/>
          <ac:spMkLst>
            <pc:docMk/>
            <pc:sldMk cId="2304378258" sldId="491"/>
            <ac:spMk id="2" creationId="{103AED17-2EEF-45DB-A3A0-6567B11A2483}"/>
          </ac:spMkLst>
        </pc:spChg>
      </pc:sldChg>
      <pc:sldChg chg="modSp del mod">
        <pc:chgData name="Robin Maenhaut" userId="e7238a3e-d575-4783-a2b1-c00d57cf63af" providerId="ADAL" clId="{CC691B03-D3B0-4FC0-BD41-74A9DCA54FC3}" dt="2021-04-12T09:52:06.101" v="13" actId="18676"/>
        <pc:sldMkLst>
          <pc:docMk/>
          <pc:sldMk cId="3974152041" sldId="492"/>
        </pc:sldMkLst>
        <pc:spChg chg="mod">
          <ac:chgData name="Robin Maenhaut" userId="e7238a3e-d575-4783-a2b1-c00d57cf63af" providerId="ADAL" clId="{CC691B03-D3B0-4FC0-BD41-74A9DCA54FC3}" dt="2021-04-12T09:49:51.044" v="1"/>
          <ac:spMkLst>
            <pc:docMk/>
            <pc:sldMk cId="3974152041" sldId="492"/>
            <ac:spMk id="2" creationId="{103AED17-2EEF-45DB-A3A0-6567B11A2483}"/>
          </ac:spMkLst>
        </pc:spChg>
        <pc:spChg chg="mod">
          <ac:chgData name="Robin Maenhaut" userId="e7238a3e-d575-4783-a2b1-c00d57cf63af" providerId="ADAL" clId="{CC691B03-D3B0-4FC0-BD41-74A9DCA54FC3}" dt="2021-04-12T09:49:51.044" v="1"/>
          <ac:spMkLst>
            <pc:docMk/>
            <pc:sldMk cId="3974152041" sldId="492"/>
            <ac:spMk id="3" creationId="{E1025DA8-B4D0-4082-BC0B-DD2F5D65CE01}"/>
          </ac:spMkLst>
        </pc:spChg>
        <pc:spChg chg="mod">
          <ac:chgData name="Robin Maenhaut" userId="e7238a3e-d575-4783-a2b1-c00d57cf63af" providerId="ADAL" clId="{CC691B03-D3B0-4FC0-BD41-74A9DCA54FC3}" dt="2021-04-12T09:49:51.188" v="5" actId="27636"/>
          <ac:spMkLst>
            <pc:docMk/>
            <pc:sldMk cId="3974152041" sldId="492"/>
            <ac:spMk id="7" creationId="{40A7829F-330B-4717-AF96-EB03B4E39606}"/>
          </ac:spMkLst>
        </pc:spChg>
      </pc:sldChg>
      <pc:sldChg chg="modSp del">
        <pc:chgData name="Robin Maenhaut" userId="e7238a3e-d575-4783-a2b1-c00d57cf63af" providerId="ADAL" clId="{CC691B03-D3B0-4FC0-BD41-74A9DCA54FC3}" dt="2021-04-12T09:52:06.101" v="13" actId="18676"/>
        <pc:sldMkLst>
          <pc:docMk/>
          <pc:sldMk cId="837189582" sldId="493"/>
        </pc:sldMkLst>
        <pc:spChg chg="mod">
          <ac:chgData name="Robin Maenhaut" userId="e7238a3e-d575-4783-a2b1-c00d57cf63af" providerId="ADAL" clId="{CC691B03-D3B0-4FC0-BD41-74A9DCA54FC3}" dt="2021-04-12T09:49:51.044" v="1"/>
          <ac:spMkLst>
            <pc:docMk/>
            <pc:sldMk cId="837189582" sldId="493"/>
            <ac:spMk id="2" creationId="{924A80E9-7D83-4A88-8A00-753B0FCBA9C0}"/>
          </ac:spMkLst>
        </pc:spChg>
      </pc:sldChg>
      <pc:sldChg chg="modSp del">
        <pc:chgData name="Robin Maenhaut" userId="e7238a3e-d575-4783-a2b1-c00d57cf63af" providerId="ADAL" clId="{CC691B03-D3B0-4FC0-BD41-74A9DCA54FC3}" dt="2021-04-12T09:52:06.101" v="13" actId="18676"/>
        <pc:sldMkLst>
          <pc:docMk/>
          <pc:sldMk cId="3546033938" sldId="494"/>
        </pc:sldMkLst>
        <pc:spChg chg="mod">
          <ac:chgData name="Robin Maenhaut" userId="e7238a3e-d575-4783-a2b1-c00d57cf63af" providerId="ADAL" clId="{CC691B03-D3B0-4FC0-BD41-74A9DCA54FC3}" dt="2021-04-12T09:49:51.044" v="1"/>
          <ac:spMkLst>
            <pc:docMk/>
            <pc:sldMk cId="3546033938" sldId="494"/>
            <ac:spMk id="2" creationId="{103AED17-2EEF-45DB-A3A0-6567B11A2483}"/>
          </ac:spMkLst>
        </pc:spChg>
        <pc:spChg chg="mod">
          <ac:chgData name="Robin Maenhaut" userId="e7238a3e-d575-4783-a2b1-c00d57cf63af" providerId="ADAL" clId="{CC691B03-D3B0-4FC0-BD41-74A9DCA54FC3}" dt="2021-04-12T09:49:51.044" v="1"/>
          <ac:spMkLst>
            <pc:docMk/>
            <pc:sldMk cId="3546033938" sldId="494"/>
            <ac:spMk id="3" creationId="{E1025DA8-B4D0-4082-BC0B-DD2F5D65CE01}"/>
          </ac:spMkLst>
        </pc:spChg>
      </pc:sldChg>
      <pc:sldChg chg="modSp del">
        <pc:chgData name="Robin Maenhaut" userId="e7238a3e-d575-4783-a2b1-c00d57cf63af" providerId="ADAL" clId="{CC691B03-D3B0-4FC0-BD41-74A9DCA54FC3}" dt="2021-04-12T09:52:06.101" v="13" actId="18676"/>
        <pc:sldMkLst>
          <pc:docMk/>
          <pc:sldMk cId="1871214157" sldId="495"/>
        </pc:sldMkLst>
        <pc:spChg chg="mod">
          <ac:chgData name="Robin Maenhaut" userId="e7238a3e-d575-4783-a2b1-c00d57cf63af" providerId="ADAL" clId="{CC691B03-D3B0-4FC0-BD41-74A9DCA54FC3}" dt="2021-04-12T09:49:51.044" v="1"/>
          <ac:spMkLst>
            <pc:docMk/>
            <pc:sldMk cId="1871214157" sldId="495"/>
            <ac:spMk id="2" creationId="{FC12402E-C096-4AF1-8FA4-5D9DDC54AE73}"/>
          </ac:spMkLst>
        </pc:spChg>
        <pc:spChg chg="mod">
          <ac:chgData name="Robin Maenhaut" userId="e7238a3e-d575-4783-a2b1-c00d57cf63af" providerId="ADAL" clId="{CC691B03-D3B0-4FC0-BD41-74A9DCA54FC3}" dt="2021-04-12T09:49:51.044" v="1"/>
          <ac:spMkLst>
            <pc:docMk/>
            <pc:sldMk cId="1871214157" sldId="495"/>
            <ac:spMk id="3" creationId="{AACF7527-5EA1-4089-8C82-58FEBD52AB82}"/>
          </ac:spMkLst>
        </pc:spChg>
      </pc:sldChg>
      <pc:sldChg chg="modSp del">
        <pc:chgData name="Robin Maenhaut" userId="e7238a3e-d575-4783-a2b1-c00d57cf63af" providerId="ADAL" clId="{CC691B03-D3B0-4FC0-BD41-74A9DCA54FC3}" dt="2021-04-12T09:52:06.101" v="13" actId="18676"/>
        <pc:sldMkLst>
          <pc:docMk/>
          <pc:sldMk cId="3970345614" sldId="496"/>
        </pc:sldMkLst>
        <pc:spChg chg="mod">
          <ac:chgData name="Robin Maenhaut" userId="e7238a3e-d575-4783-a2b1-c00d57cf63af" providerId="ADAL" clId="{CC691B03-D3B0-4FC0-BD41-74A9DCA54FC3}" dt="2021-04-12T09:49:51.044" v="1"/>
          <ac:spMkLst>
            <pc:docMk/>
            <pc:sldMk cId="3970345614" sldId="496"/>
            <ac:spMk id="2" creationId="{103AED17-2EEF-45DB-A3A0-6567B11A2483}"/>
          </ac:spMkLst>
        </pc:spChg>
      </pc:sldChg>
      <pc:sldChg chg="modSp del">
        <pc:chgData name="Robin Maenhaut" userId="e7238a3e-d575-4783-a2b1-c00d57cf63af" providerId="ADAL" clId="{CC691B03-D3B0-4FC0-BD41-74A9DCA54FC3}" dt="2021-04-12T09:52:06.101" v="13" actId="18676"/>
        <pc:sldMkLst>
          <pc:docMk/>
          <pc:sldMk cId="3664287893" sldId="497"/>
        </pc:sldMkLst>
        <pc:spChg chg="mod">
          <ac:chgData name="Robin Maenhaut" userId="e7238a3e-d575-4783-a2b1-c00d57cf63af" providerId="ADAL" clId="{CC691B03-D3B0-4FC0-BD41-74A9DCA54FC3}" dt="2021-04-12T09:49:51.044" v="1"/>
          <ac:spMkLst>
            <pc:docMk/>
            <pc:sldMk cId="3664287893" sldId="497"/>
            <ac:spMk id="2" creationId="{103AED17-2EEF-45DB-A3A0-6567B11A2483}"/>
          </ac:spMkLst>
        </pc:spChg>
      </pc:sldChg>
      <pc:sldChg chg="modSp del">
        <pc:chgData name="Robin Maenhaut" userId="e7238a3e-d575-4783-a2b1-c00d57cf63af" providerId="ADAL" clId="{CC691B03-D3B0-4FC0-BD41-74A9DCA54FC3}" dt="2021-04-12T09:52:10.641" v="14" actId="18676"/>
        <pc:sldMkLst>
          <pc:docMk/>
          <pc:sldMk cId="3994880983" sldId="498"/>
        </pc:sldMkLst>
        <pc:spChg chg="mod">
          <ac:chgData name="Robin Maenhaut" userId="e7238a3e-d575-4783-a2b1-c00d57cf63af" providerId="ADAL" clId="{CC691B03-D3B0-4FC0-BD41-74A9DCA54FC3}" dt="2021-04-12T09:49:51.044" v="1"/>
          <ac:spMkLst>
            <pc:docMk/>
            <pc:sldMk cId="3994880983" sldId="498"/>
            <ac:spMk id="2" creationId="{00000000-0000-0000-0000-000000000000}"/>
          </ac:spMkLst>
        </pc:spChg>
        <pc:graphicFrameChg chg="mod">
          <ac:chgData name="Robin Maenhaut" userId="e7238a3e-d575-4783-a2b1-c00d57cf63af" providerId="ADAL" clId="{CC691B03-D3B0-4FC0-BD41-74A9DCA54FC3}" dt="2021-04-12T09:49:51.044" v="1"/>
          <ac:graphicFrameMkLst>
            <pc:docMk/>
            <pc:sldMk cId="3994880983" sldId="498"/>
            <ac:graphicFrameMk id="4" creationId="{0B611F70-2919-4F0D-AA39-09BBDCFB120D}"/>
          </ac:graphicFrameMkLst>
        </pc:graphicFrameChg>
      </pc:sldChg>
      <pc:sldChg chg="modSp del">
        <pc:chgData name="Robin Maenhaut" userId="e7238a3e-d575-4783-a2b1-c00d57cf63af" providerId="ADAL" clId="{CC691B03-D3B0-4FC0-BD41-74A9DCA54FC3}" dt="2021-04-12T09:52:10.641" v="14" actId="18676"/>
        <pc:sldMkLst>
          <pc:docMk/>
          <pc:sldMk cId="3179327728" sldId="499"/>
        </pc:sldMkLst>
        <pc:spChg chg="mod">
          <ac:chgData name="Robin Maenhaut" userId="e7238a3e-d575-4783-a2b1-c00d57cf63af" providerId="ADAL" clId="{CC691B03-D3B0-4FC0-BD41-74A9DCA54FC3}" dt="2021-04-12T09:49:51.044" v="1"/>
          <ac:spMkLst>
            <pc:docMk/>
            <pc:sldMk cId="3179327728" sldId="499"/>
            <ac:spMk id="2" creationId="{00000000-0000-0000-0000-000000000000}"/>
          </ac:spMkLst>
        </pc:spChg>
        <pc:spChg chg="mod">
          <ac:chgData name="Robin Maenhaut" userId="e7238a3e-d575-4783-a2b1-c00d57cf63af" providerId="ADAL" clId="{CC691B03-D3B0-4FC0-BD41-74A9DCA54FC3}" dt="2021-04-12T09:49:51.044" v="1"/>
          <ac:spMkLst>
            <pc:docMk/>
            <pc:sldMk cId="3179327728" sldId="499"/>
            <ac:spMk id="3" creationId="{287C3E9F-0BB5-4620-8EF6-CA788BE7E1D3}"/>
          </ac:spMkLst>
        </pc:spChg>
      </pc:sldChg>
      <pc:sldChg chg="modSp del">
        <pc:chgData name="Robin Maenhaut" userId="e7238a3e-d575-4783-a2b1-c00d57cf63af" providerId="ADAL" clId="{CC691B03-D3B0-4FC0-BD41-74A9DCA54FC3}" dt="2021-04-12T09:52:10.641" v="14" actId="18676"/>
        <pc:sldMkLst>
          <pc:docMk/>
          <pc:sldMk cId="239746092" sldId="500"/>
        </pc:sldMkLst>
        <pc:spChg chg="mod">
          <ac:chgData name="Robin Maenhaut" userId="e7238a3e-d575-4783-a2b1-c00d57cf63af" providerId="ADAL" clId="{CC691B03-D3B0-4FC0-BD41-74A9DCA54FC3}" dt="2021-04-12T09:49:51.044" v="1"/>
          <ac:spMkLst>
            <pc:docMk/>
            <pc:sldMk cId="239746092" sldId="500"/>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1760367860" sldId="501"/>
        </pc:sldMkLst>
        <pc:spChg chg="mod">
          <ac:chgData name="Robin Maenhaut" userId="e7238a3e-d575-4783-a2b1-c00d57cf63af" providerId="ADAL" clId="{CC691B03-D3B0-4FC0-BD41-74A9DCA54FC3}" dt="2021-04-12T09:49:51.044" v="1"/>
          <ac:spMkLst>
            <pc:docMk/>
            <pc:sldMk cId="1760367860" sldId="501"/>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2761978003" sldId="502"/>
        </pc:sldMkLst>
        <pc:spChg chg="mod">
          <ac:chgData name="Robin Maenhaut" userId="e7238a3e-d575-4783-a2b1-c00d57cf63af" providerId="ADAL" clId="{CC691B03-D3B0-4FC0-BD41-74A9DCA54FC3}" dt="2021-04-12T09:49:51.044" v="1"/>
          <ac:spMkLst>
            <pc:docMk/>
            <pc:sldMk cId="2761978003" sldId="502"/>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3266027910" sldId="503"/>
        </pc:sldMkLst>
        <pc:spChg chg="mod">
          <ac:chgData name="Robin Maenhaut" userId="e7238a3e-d575-4783-a2b1-c00d57cf63af" providerId="ADAL" clId="{CC691B03-D3B0-4FC0-BD41-74A9DCA54FC3}" dt="2021-04-12T09:49:51.044" v="1"/>
          <ac:spMkLst>
            <pc:docMk/>
            <pc:sldMk cId="3266027910" sldId="503"/>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2370325991" sldId="506"/>
        </pc:sldMkLst>
        <pc:spChg chg="mod">
          <ac:chgData name="Robin Maenhaut" userId="e7238a3e-d575-4783-a2b1-c00d57cf63af" providerId="ADAL" clId="{CC691B03-D3B0-4FC0-BD41-74A9DCA54FC3}" dt="2021-04-12T09:49:51.044" v="1"/>
          <ac:spMkLst>
            <pc:docMk/>
            <pc:sldMk cId="2370325991" sldId="506"/>
            <ac:spMk id="2" creationId="{00000000-0000-0000-0000-000000000000}"/>
          </ac:spMkLst>
        </pc:spChg>
        <pc:spChg chg="mod">
          <ac:chgData name="Robin Maenhaut" userId="e7238a3e-d575-4783-a2b1-c00d57cf63af" providerId="ADAL" clId="{CC691B03-D3B0-4FC0-BD41-74A9DCA54FC3}" dt="2021-04-12T09:49:51.044" v="1"/>
          <ac:spMkLst>
            <pc:docMk/>
            <pc:sldMk cId="2370325991" sldId="50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86950358" sldId="507"/>
        </pc:sldMkLst>
        <pc:spChg chg="mod">
          <ac:chgData name="Robin Maenhaut" userId="e7238a3e-d575-4783-a2b1-c00d57cf63af" providerId="ADAL" clId="{CC691B03-D3B0-4FC0-BD41-74A9DCA54FC3}" dt="2021-04-12T09:49:51.044" v="1"/>
          <ac:spMkLst>
            <pc:docMk/>
            <pc:sldMk cId="2586950358" sldId="507"/>
            <ac:spMk id="2" creationId="{00000000-0000-0000-0000-000000000000}"/>
          </ac:spMkLst>
        </pc:spChg>
        <pc:spChg chg="mod">
          <ac:chgData name="Robin Maenhaut" userId="e7238a3e-d575-4783-a2b1-c00d57cf63af" providerId="ADAL" clId="{CC691B03-D3B0-4FC0-BD41-74A9DCA54FC3}" dt="2021-04-12T09:49:51.044" v="1"/>
          <ac:spMkLst>
            <pc:docMk/>
            <pc:sldMk cId="2586950358" sldId="50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703482088" sldId="508"/>
        </pc:sldMkLst>
        <pc:spChg chg="mod">
          <ac:chgData name="Robin Maenhaut" userId="e7238a3e-d575-4783-a2b1-c00d57cf63af" providerId="ADAL" clId="{CC691B03-D3B0-4FC0-BD41-74A9DCA54FC3}" dt="2021-04-12T09:49:51.044" v="1"/>
          <ac:spMkLst>
            <pc:docMk/>
            <pc:sldMk cId="1703482088" sldId="508"/>
            <ac:spMk id="2" creationId="{00000000-0000-0000-0000-000000000000}"/>
          </ac:spMkLst>
        </pc:spChg>
        <pc:spChg chg="mod">
          <ac:chgData name="Robin Maenhaut" userId="e7238a3e-d575-4783-a2b1-c00d57cf63af" providerId="ADAL" clId="{CC691B03-D3B0-4FC0-BD41-74A9DCA54FC3}" dt="2021-04-12T09:49:51.044" v="1"/>
          <ac:spMkLst>
            <pc:docMk/>
            <pc:sldMk cId="1703482088" sldId="50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87746987" sldId="509"/>
        </pc:sldMkLst>
        <pc:spChg chg="mod">
          <ac:chgData name="Robin Maenhaut" userId="e7238a3e-d575-4783-a2b1-c00d57cf63af" providerId="ADAL" clId="{CC691B03-D3B0-4FC0-BD41-74A9DCA54FC3}" dt="2021-04-12T09:49:51.044" v="1"/>
          <ac:spMkLst>
            <pc:docMk/>
            <pc:sldMk cId="287746987" sldId="509"/>
            <ac:spMk id="2" creationId="{00000000-0000-0000-0000-000000000000}"/>
          </ac:spMkLst>
        </pc:spChg>
        <pc:spChg chg="mod">
          <ac:chgData name="Robin Maenhaut" userId="e7238a3e-d575-4783-a2b1-c00d57cf63af" providerId="ADAL" clId="{CC691B03-D3B0-4FC0-BD41-74A9DCA54FC3}" dt="2021-04-12T09:49:51.044" v="1"/>
          <ac:spMkLst>
            <pc:docMk/>
            <pc:sldMk cId="287746987" sldId="509"/>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668934635" sldId="510"/>
        </pc:sldMkLst>
        <pc:spChg chg="mod">
          <ac:chgData name="Robin Maenhaut" userId="e7238a3e-d575-4783-a2b1-c00d57cf63af" providerId="ADAL" clId="{CC691B03-D3B0-4FC0-BD41-74A9DCA54FC3}" dt="2021-04-12T09:49:51.044" v="1"/>
          <ac:spMkLst>
            <pc:docMk/>
            <pc:sldMk cId="668934635" sldId="510"/>
            <ac:spMk id="2" creationId="{00000000-0000-0000-0000-000000000000}"/>
          </ac:spMkLst>
        </pc:spChg>
        <pc:spChg chg="mod">
          <ac:chgData name="Robin Maenhaut" userId="e7238a3e-d575-4783-a2b1-c00d57cf63af" providerId="ADAL" clId="{CC691B03-D3B0-4FC0-BD41-74A9DCA54FC3}" dt="2021-04-12T09:49:51.044" v="1"/>
          <ac:spMkLst>
            <pc:docMk/>
            <pc:sldMk cId="668934635" sldId="510"/>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099171021" sldId="511"/>
        </pc:sldMkLst>
        <pc:spChg chg="mod">
          <ac:chgData name="Robin Maenhaut" userId="e7238a3e-d575-4783-a2b1-c00d57cf63af" providerId="ADAL" clId="{CC691B03-D3B0-4FC0-BD41-74A9DCA54FC3}" dt="2021-04-12T09:49:51.044" v="1"/>
          <ac:spMkLst>
            <pc:docMk/>
            <pc:sldMk cId="3099171021" sldId="511"/>
            <ac:spMk id="2" creationId="{00000000-0000-0000-0000-000000000000}"/>
          </ac:spMkLst>
        </pc:spChg>
        <pc:spChg chg="mod">
          <ac:chgData name="Robin Maenhaut" userId="e7238a3e-d575-4783-a2b1-c00d57cf63af" providerId="ADAL" clId="{CC691B03-D3B0-4FC0-BD41-74A9DCA54FC3}" dt="2021-04-12T09:49:51.044" v="1"/>
          <ac:spMkLst>
            <pc:docMk/>
            <pc:sldMk cId="3099171021" sldId="511"/>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228561210" sldId="512"/>
        </pc:sldMkLst>
        <pc:spChg chg="mod">
          <ac:chgData name="Robin Maenhaut" userId="e7238a3e-d575-4783-a2b1-c00d57cf63af" providerId="ADAL" clId="{CC691B03-D3B0-4FC0-BD41-74A9DCA54FC3}" dt="2021-04-12T09:49:51.044" v="1"/>
          <ac:spMkLst>
            <pc:docMk/>
            <pc:sldMk cId="1228561210" sldId="512"/>
            <ac:spMk id="2" creationId="{00000000-0000-0000-0000-000000000000}"/>
          </ac:spMkLst>
        </pc:spChg>
        <pc:spChg chg="mod">
          <ac:chgData name="Robin Maenhaut" userId="e7238a3e-d575-4783-a2b1-c00d57cf63af" providerId="ADAL" clId="{CC691B03-D3B0-4FC0-BD41-74A9DCA54FC3}" dt="2021-04-12T09:49:51.044" v="1"/>
          <ac:spMkLst>
            <pc:docMk/>
            <pc:sldMk cId="1228561210" sldId="512"/>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41088611" sldId="513"/>
        </pc:sldMkLst>
        <pc:spChg chg="mod">
          <ac:chgData name="Robin Maenhaut" userId="e7238a3e-d575-4783-a2b1-c00d57cf63af" providerId="ADAL" clId="{CC691B03-D3B0-4FC0-BD41-74A9DCA54FC3}" dt="2021-04-12T09:49:51.044" v="1"/>
          <ac:spMkLst>
            <pc:docMk/>
            <pc:sldMk cId="1141088611" sldId="513"/>
            <ac:spMk id="2"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740856082" sldId="514"/>
        </pc:sldMkLst>
        <pc:spChg chg="mod">
          <ac:chgData name="Robin Maenhaut" userId="e7238a3e-d575-4783-a2b1-c00d57cf63af" providerId="ADAL" clId="{CC691B03-D3B0-4FC0-BD41-74A9DCA54FC3}" dt="2021-04-12T09:49:51.044" v="1"/>
          <ac:spMkLst>
            <pc:docMk/>
            <pc:sldMk cId="2740856082" sldId="514"/>
            <ac:spMk id="2" creationId="{00000000-0000-0000-0000-000000000000}"/>
          </ac:spMkLst>
        </pc:spChg>
        <pc:spChg chg="mod">
          <ac:chgData name="Robin Maenhaut" userId="e7238a3e-d575-4783-a2b1-c00d57cf63af" providerId="ADAL" clId="{CC691B03-D3B0-4FC0-BD41-74A9DCA54FC3}" dt="2021-04-12T09:49:51.044" v="1"/>
          <ac:spMkLst>
            <pc:docMk/>
            <pc:sldMk cId="2740856082" sldId="514"/>
            <ac:spMk id="3" creationId="{00000000-0000-0000-0000-000000000000}"/>
          </ac:spMkLst>
        </pc:spChg>
      </pc:sldChg>
      <pc:sldChg chg="modSp del mod">
        <pc:chgData name="Robin Maenhaut" userId="e7238a3e-d575-4783-a2b1-c00d57cf63af" providerId="ADAL" clId="{CC691B03-D3B0-4FC0-BD41-74A9DCA54FC3}" dt="2021-04-12T09:52:10.641" v="14" actId="18676"/>
        <pc:sldMkLst>
          <pc:docMk/>
          <pc:sldMk cId="2927571933" sldId="515"/>
        </pc:sldMkLst>
        <pc:spChg chg="mod">
          <ac:chgData name="Robin Maenhaut" userId="e7238a3e-d575-4783-a2b1-c00d57cf63af" providerId="ADAL" clId="{CC691B03-D3B0-4FC0-BD41-74A9DCA54FC3}" dt="2021-04-12T09:49:51.044" v="1"/>
          <ac:spMkLst>
            <pc:docMk/>
            <pc:sldMk cId="2927571933" sldId="515"/>
            <ac:spMk id="2" creationId="{00000000-0000-0000-0000-000000000000}"/>
          </ac:spMkLst>
        </pc:spChg>
        <pc:spChg chg="mod">
          <ac:chgData name="Robin Maenhaut" userId="e7238a3e-d575-4783-a2b1-c00d57cf63af" providerId="ADAL" clId="{CC691B03-D3B0-4FC0-BD41-74A9DCA54FC3}" dt="2021-04-12T09:49:51.219" v="7" actId="27636"/>
          <ac:spMkLst>
            <pc:docMk/>
            <pc:sldMk cId="2927571933" sldId="51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668404468" sldId="516"/>
        </pc:sldMkLst>
        <pc:spChg chg="mod">
          <ac:chgData name="Robin Maenhaut" userId="e7238a3e-d575-4783-a2b1-c00d57cf63af" providerId="ADAL" clId="{CC691B03-D3B0-4FC0-BD41-74A9DCA54FC3}" dt="2021-04-12T09:49:51.044" v="1"/>
          <ac:spMkLst>
            <pc:docMk/>
            <pc:sldMk cId="668404468" sldId="516"/>
            <ac:spMk id="2" creationId="{00000000-0000-0000-0000-000000000000}"/>
          </ac:spMkLst>
        </pc:spChg>
        <pc:spChg chg="mod">
          <ac:chgData name="Robin Maenhaut" userId="e7238a3e-d575-4783-a2b1-c00d57cf63af" providerId="ADAL" clId="{CC691B03-D3B0-4FC0-BD41-74A9DCA54FC3}" dt="2021-04-12T09:49:51.044" v="1"/>
          <ac:spMkLst>
            <pc:docMk/>
            <pc:sldMk cId="668404468" sldId="516"/>
            <ac:spMk id="3" creationId="{00000000-0000-0000-0000-000000000000}"/>
          </ac:spMkLst>
        </pc:spChg>
      </pc:sldChg>
      <pc:sldChg chg="modSp">
        <pc:chgData name="Robin Maenhaut" userId="e7238a3e-d575-4783-a2b1-c00d57cf63af" providerId="ADAL" clId="{CC691B03-D3B0-4FC0-BD41-74A9DCA54FC3}" dt="2021-04-12T10:11:33.210" v="87"/>
        <pc:sldMkLst>
          <pc:docMk/>
          <pc:sldMk cId="0" sldId="518"/>
        </pc:sldMkLst>
        <pc:spChg chg="mod">
          <ac:chgData name="Robin Maenhaut" userId="e7238a3e-d575-4783-a2b1-c00d57cf63af" providerId="ADAL" clId="{CC691B03-D3B0-4FC0-BD41-74A9DCA54FC3}" dt="2021-04-12T10:11:33.210" v="87"/>
          <ac:spMkLst>
            <pc:docMk/>
            <pc:sldMk cId="0" sldId="518"/>
            <ac:spMk id="2" creationId="{8A7F900E-3EF6-4832-9444-D508FA626171}"/>
          </ac:spMkLst>
        </pc:spChg>
        <pc:spChg chg="mod">
          <ac:chgData name="Robin Maenhaut" userId="e7238a3e-d575-4783-a2b1-c00d57cf63af" providerId="ADAL" clId="{CC691B03-D3B0-4FC0-BD41-74A9DCA54FC3}" dt="2021-04-12T10:11:33.210" v="87"/>
          <ac:spMkLst>
            <pc:docMk/>
            <pc:sldMk cId="0" sldId="518"/>
            <ac:spMk id="3" creationId="{184BEEA4-3A2B-4D24-B498-D365E066F3CC}"/>
          </ac:spMkLst>
        </pc:spChg>
      </pc:sldChg>
      <pc:sldChg chg="addSp delSp modSp">
        <pc:chgData name="Robin Maenhaut" userId="e7238a3e-d575-4783-a2b1-c00d57cf63af" providerId="ADAL" clId="{CC691B03-D3B0-4FC0-BD41-74A9DCA54FC3}" dt="2021-04-12T10:11:36.968" v="88"/>
        <pc:sldMkLst>
          <pc:docMk/>
          <pc:sldMk cId="0" sldId="519"/>
        </pc:sldMkLst>
        <pc:spChg chg="del mod">
          <ac:chgData name="Robin Maenhaut" userId="e7238a3e-d575-4783-a2b1-c00d57cf63af" providerId="ADAL" clId="{CC691B03-D3B0-4FC0-BD41-74A9DCA54FC3}" dt="2021-04-12T10:11:36.968" v="88"/>
          <ac:spMkLst>
            <pc:docMk/>
            <pc:sldMk cId="0" sldId="519"/>
            <ac:spMk id="2" creationId="{93FA1DD2-5CEB-4C9A-9E62-85043DEFE242}"/>
          </ac:spMkLst>
        </pc:spChg>
        <pc:spChg chg="add mod">
          <ac:chgData name="Robin Maenhaut" userId="e7238a3e-d575-4783-a2b1-c00d57cf63af" providerId="ADAL" clId="{CC691B03-D3B0-4FC0-BD41-74A9DCA54FC3}" dt="2021-04-12T10:11:36.968" v="88"/>
          <ac:spMkLst>
            <pc:docMk/>
            <pc:sldMk cId="0" sldId="519"/>
            <ac:spMk id="3" creationId="{2B80EB49-E1F5-455B-BB55-7011115638AE}"/>
          </ac:spMkLst>
        </pc:spChg>
        <pc:spChg chg="mod">
          <ac:chgData name="Robin Maenhaut" userId="e7238a3e-d575-4783-a2b1-c00d57cf63af" providerId="ADAL" clId="{CC691B03-D3B0-4FC0-BD41-74A9DCA54FC3}" dt="2021-04-12T10:11:36.968" v="88"/>
          <ac:spMkLst>
            <pc:docMk/>
            <pc:sldMk cId="0" sldId="519"/>
            <ac:spMk id="399" creationId="{00000000-0000-0000-0000-000000000000}"/>
          </ac:spMkLst>
        </pc:spChg>
      </pc:sldChg>
      <pc:sldChg chg="modSp">
        <pc:chgData name="Robin Maenhaut" userId="e7238a3e-d575-4783-a2b1-c00d57cf63af" providerId="ADAL" clId="{CC691B03-D3B0-4FC0-BD41-74A9DCA54FC3}" dt="2021-04-12T10:11:47.093" v="90"/>
        <pc:sldMkLst>
          <pc:docMk/>
          <pc:sldMk cId="0" sldId="520"/>
        </pc:sldMkLst>
        <pc:spChg chg="mod">
          <ac:chgData name="Robin Maenhaut" userId="e7238a3e-d575-4783-a2b1-c00d57cf63af" providerId="ADAL" clId="{CC691B03-D3B0-4FC0-BD41-74A9DCA54FC3}" dt="2021-04-12T10:11:47.093" v="90"/>
          <ac:spMkLst>
            <pc:docMk/>
            <pc:sldMk cId="0" sldId="520"/>
            <ac:spMk id="416" creationId="{00000000-0000-0000-0000-000000000000}"/>
          </ac:spMkLst>
        </pc:spChg>
        <pc:spChg chg="mod">
          <ac:chgData name="Robin Maenhaut" userId="e7238a3e-d575-4783-a2b1-c00d57cf63af" providerId="ADAL" clId="{CC691B03-D3B0-4FC0-BD41-74A9DCA54FC3}" dt="2021-04-12T10:11:47.093" v="90"/>
          <ac:spMkLst>
            <pc:docMk/>
            <pc:sldMk cId="0" sldId="520"/>
            <ac:spMk id="417" creationId="{00000000-0000-0000-0000-000000000000}"/>
          </ac:spMkLst>
        </pc:spChg>
      </pc:sldChg>
      <pc:sldChg chg="modSp">
        <pc:chgData name="Robin Maenhaut" userId="e7238a3e-d575-4783-a2b1-c00d57cf63af" providerId="ADAL" clId="{CC691B03-D3B0-4FC0-BD41-74A9DCA54FC3}" dt="2021-04-12T10:11:50.505" v="91"/>
        <pc:sldMkLst>
          <pc:docMk/>
          <pc:sldMk cId="0" sldId="521"/>
        </pc:sldMkLst>
        <pc:spChg chg="mod">
          <ac:chgData name="Robin Maenhaut" userId="e7238a3e-d575-4783-a2b1-c00d57cf63af" providerId="ADAL" clId="{CC691B03-D3B0-4FC0-BD41-74A9DCA54FC3}" dt="2021-04-12T10:11:50.505" v="91"/>
          <ac:spMkLst>
            <pc:docMk/>
            <pc:sldMk cId="0" sldId="521"/>
            <ac:spMk id="2" creationId="{335816C1-23C7-4485-B45E-E5A572F89C62}"/>
          </ac:spMkLst>
        </pc:spChg>
        <pc:spChg chg="mod">
          <ac:chgData name="Robin Maenhaut" userId="e7238a3e-d575-4783-a2b1-c00d57cf63af" providerId="ADAL" clId="{CC691B03-D3B0-4FC0-BD41-74A9DCA54FC3}" dt="2021-04-12T10:11:50.505" v="91"/>
          <ac:spMkLst>
            <pc:docMk/>
            <pc:sldMk cId="0" sldId="521"/>
            <ac:spMk id="3" creationId="{56EB7DFA-F1A2-4AD7-90DD-BF9526A7943F}"/>
          </ac:spMkLst>
        </pc:spChg>
      </pc:sldChg>
      <pc:sldChg chg="modSp">
        <pc:chgData name="Robin Maenhaut" userId="e7238a3e-d575-4783-a2b1-c00d57cf63af" providerId="ADAL" clId="{CC691B03-D3B0-4FC0-BD41-74A9DCA54FC3}" dt="2021-04-12T10:13:30.724" v="115"/>
        <pc:sldMkLst>
          <pc:docMk/>
          <pc:sldMk cId="0" sldId="524"/>
        </pc:sldMkLst>
        <pc:spChg chg="mod">
          <ac:chgData name="Robin Maenhaut" userId="e7238a3e-d575-4783-a2b1-c00d57cf63af" providerId="ADAL" clId="{CC691B03-D3B0-4FC0-BD41-74A9DCA54FC3}" dt="2021-04-12T10:13:30.724" v="115"/>
          <ac:spMkLst>
            <pc:docMk/>
            <pc:sldMk cId="0" sldId="524"/>
            <ac:spMk id="2" creationId="{35338149-8F29-470E-9934-CC84146FCCE1}"/>
          </ac:spMkLst>
        </pc:spChg>
        <pc:spChg chg="mod">
          <ac:chgData name="Robin Maenhaut" userId="e7238a3e-d575-4783-a2b1-c00d57cf63af" providerId="ADAL" clId="{CC691B03-D3B0-4FC0-BD41-74A9DCA54FC3}" dt="2021-04-12T10:13:30.724" v="115"/>
          <ac:spMkLst>
            <pc:docMk/>
            <pc:sldMk cId="0" sldId="524"/>
            <ac:spMk id="295" creationId="{00000000-0000-0000-0000-000000000000}"/>
          </ac:spMkLst>
        </pc:spChg>
      </pc:sldChg>
      <pc:sldChg chg="modSp">
        <pc:chgData name="Robin Maenhaut" userId="e7238a3e-d575-4783-a2b1-c00d57cf63af" providerId="ADAL" clId="{CC691B03-D3B0-4FC0-BD41-74A9DCA54FC3}" dt="2021-04-12T10:13:39.009" v="117"/>
        <pc:sldMkLst>
          <pc:docMk/>
          <pc:sldMk cId="0" sldId="527"/>
        </pc:sldMkLst>
        <pc:spChg chg="mod">
          <ac:chgData name="Robin Maenhaut" userId="e7238a3e-d575-4783-a2b1-c00d57cf63af" providerId="ADAL" clId="{CC691B03-D3B0-4FC0-BD41-74A9DCA54FC3}" dt="2021-04-12T10:13:39.009" v="117"/>
          <ac:spMkLst>
            <pc:docMk/>
            <pc:sldMk cId="0" sldId="527"/>
            <ac:spMk id="2" creationId="{3C07418B-1D1D-469C-A699-C602573C9244}"/>
          </ac:spMkLst>
        </pc:spChg>
        <pc:spChg chg="mod">
          <ac:chgData name="Robin Maenhaut" userId="e7238a3e-d575-4783-a2b1-c00d57cf63af" providerId="ADAL" clId="{CC691B03-D3B0-4FC0-BD41-74A9DCA54FC3}" dt="2021-04-12T10:13:39.009" v="117"/>
          <ac:spMkLst>
            <pc:docMk/>
            <pc:sldMk cId="0" sldId="527"/>
            <ac:spMk id="318" creationId="{00000000-0000-0000-0000-000000000000}"/>
          </ac:spMkLst>
        </pc:spChg>
      </pc:sldChg>
      <pc:sldChg chg="modSp">
        <pc:chgData name="Robin Maenhaut" userId="e7238a3e-d575-4783-a2b1-c00d57cf63af" providerId="ADAL" clId="{CC691B03-D3B0-4FC0-BD41-74A9DCA54FC3}" dt="2021-04-12T10:13:46.457" v="118"/>
        <pc:sldMkLst>
          <pc:docMk/>
          <pc:sldMk cId="0" sldId="528"/>
        </pc:sldMkLst>
        <pc:spChg chg="mod">
          <ac:chgData name="Robin Maenhaut" userId="e7238a3e-d575-4783-a2b1-c00d57cf63af" providerId="ADAL" clId="{CC691B03-D3B0-4FC0-BD41-74A9DCA54FC3}" dt="2021-04-12T10:13:46.457" v="118"/>
          <ac:spMkLst>
            <pc:docMk/>
            <pc:sldMk cId="0" sldId="528"/>
            <ac:spMk id="2" creationId="{93895219-8E0B-4DBA-A1CB-8A3C1067DDB2}"/>
          </ac:spMkLst>
        </pc:spChg>
        <pc:spChg chg="mod">
          <ac:chgData name="Robin Maenhaut" userId="e7238a3e-d575-4783-a2b1-c00d57cf63af" providerId="ADAL" clId="{CC691B03-D3B0-4FC0-BD41-74A9DCA54FC3}" dt="2021-04-12T10:13:46.457" v="118"/>
          <ac:spMkLst>
            <pc:docMk/>
            <pc:sldMk cId="0" sldId="528"/>
            <ac:spMk id="325" creationId="{00000000-0000-0000-0000-000000000000}"/>
          </ac:spMkLst>
        </pc:spChg>
      </pc:sldChg>
      <pc:sldChg chg="modSp">
        <pc:chgData name="Robin Maenhaut" userId="e7238a3e-d575-4783-a2b1-c00d57cf63af" providerId="ADAL" clId="{CC691B03-D3B0-4FC0-BD41-74A9DCA54FC3}" dt="2021-04-12T10:13:46.457" v="118"/>
        <pc:sldMkLst>
          <pc:docMk/>
          <pc:sldMk cId="0" sldId="529"/>
        </pc:sldMkLst>
        <pc:spChg chg="mod">
          <ac:chgData name="Robin Maenhaut" userId="e7238a3e-d575-4783-a2b1-c00d57cf63af" providerId="ADAL" clId="{CC691B03-D3B0-4FC0-BD41-74A9DCA54FC3}" dt="2021-04-12T10:13:46.457" v="118"/>
          <ac:spMkLst>
            <pc:docMk/>
            <pc:sldMk cId="0" sldId="529"/>
            <ac:spMk id="2" creationId="{86229FFA-D7BD-413A-8B04-2A1471304B84}"/>
          </ac:spMkLst>
        </pc:spChg>
        <pc:spChg chg="mod">
          <ac:chgData name="Robin Maenhaut" userId="e7238a3e-d575-4783-a2b1-c00d57cf63af" providerId="ADAL" clId="{CC691B03-D3B0-4FC0-BD41-74A9DCA54FC3}" dt="2021-04-12T10:13:46.457" v="118"/>
          <ac:spMkLst>
            <pc:docMk/>
            <pc:sldMk cId="0" sldId="529"/>
            <ac:spMk id="332" creationId="{00000000-0000-0000-0000-000000000000}"/>
          </ac:spMkLst>
        </pc:spChg>
      </pc:sldChg>
      <pc:sldChg chg="addSp delSp modSp">
        <pc:chgData name="Robin Maenhaut" userId="e7238a3e-d575-4783-a2b1-c00d57cf63af" providerId="ADAL" clId="{CC691B03-D3B0-4FC0-BD41-74A9DCA54FC3}" dt="2021-04-12T10:13:46.457" v="118"/>
        <pc:sldMkLst>
          <pc:docMk/>
          <pc:sldMk cId="0" sldId="530"/>
        </pc:sldMkLst>
        <pc:spChg chg="del mod">
          <ac:chgData name="Robin Maenhaut" userId="e7238a3e-d575-4783-a2b1-c00d57cf63af" providerId="ADAL" clId="{CC691B03-D3B0-4FC0-BD41-74A9DCA54FC3}" dt="2021-04-12T10:13:46.457" v="118"/>
          <ac:spMkLst>
            <pc:docMk/>
            <pc:sldMk cId="0" sldId="530"/>
            <ac:spMk id="2" creationId="{4A447869-2D32-42CD-965B-6A31921C93D7}"/>
          </ac:spMkLst>
        </pc:spChg>
        <pc:spChg chg="add mod">
          <ac:chgData name="Robin Maenhaut" userId="e7238a3e-d575-4783-a2b1-c00d57cf63af" providerId="ADAL" clId="{CC691B03-D3B0-4FC0-BD41-74A9DCA54FC3}" dt="2021-04-12T10:13:46.457" v="118"/>
          <ac:spMkLst>
            <pc:docMk/>
            <pc:sldMk cId="0" sldId="530"/>
            <ac:spMk id="3" creationId="{A08576C5-76B9-44BF-BBB9-CB3D8165B68D}"/>
          </ac:spMkLst>
        </pc:spChg>
        <pc:spChg chg="mod">
          <ac:chgData name="Robin Maenhaut" userId="e7238a3e-d575-4783-a2b1-c00d57cf63af" providerId="ADAL" clId="{CC691B03-D3B0-4FC0-BD41-74A9DCA54FC3}" dt="2021-04-12T10:13:46.457" v="118"/>
          <ac:spMkLst>
            <pc:docMk/>
            <pc:sldMk cId="0" sldId="530"/>
            <ac:spMk id="339" creationId="{00000000-0000-0000-0000-000000000000}"/>
          </ac:spMkLst>
        </pc:spChg>
      </pc:sldChg>
      <pc:sldChg chg="modSp">
        <pc:chgData name="Robin Maenhaut" userId="e7238a3e-d575-4783-a2b1-c00d57cf63af" providerId="ADAL" clId="{CC691B03-D3B0-4FC0-BD41-74A9DCA54FC3}" dt="2021-04-12T10:13:46.457" v="118"/>
        <pc:sldMkLst>
          <pc:docMk/>
          <pc:sldMk cId="0" sldId="531"/>
        </pc:sldMkLst>
        <pc:spChg chg="mod">
          <ac:chgData name="Robin Maenhaut" userId="e7238a3e-d575-4783-a2b1-c00d57cf63af" providerId="ADAL" clId="{CC691B03-D3B0-4FC0-BD41-74A9DCA54FC3}" dt="2021-04-12T10:13:46.457" v="118"/>
          <ac:spMkLst>
            <pc:docMk/>
            <pc:sldMk cId="0" sldId="531"/>
            <ac:spMk id="347" creationId="{00000000-0000-0000-0000-000000000000}"/>
          </ac:spMkLst>
        </pc:spChg>
        <pc:spChg chg="mod">
          <ac:chgData name="Robin Maenhaut" userId="e7238a3e-d575-4783-a2b1-c00d57cf63af" providerId="ADAL" clId="{CC691B03-D3B0-4FC0-BD41-74A9DCA54FC3}" dt="2021-04-12T10:13:46.457" v="118"/>
          <ac:spMkLst>
            <pc:docMk/>
            <pc:sldMk cId="0" sldId="531"/>
            <ac:spMk id="349" creationId="{00000000-0000-0000-0000-000000000000}"/>
          </ac:spMkLst>
        </pc:spChg>
      </pc:sldChg>
      <pc:sldChg chg="addSp modSp">
        <pc:chgData name="Robin Maenhaut" userId="e7238a3e-d575-4783-a2b1-c00d57cf63af" providerId="ADAL" clId="{CC691B03-D3B0-4FC0-BD41-74A9DCA54FC3}" dt="2021-04-12T10:13:46.457" v="118"/>
        <pc:sldMkLst>
          <pc:docMk/>
          <pc:sldMk cId="0" sldId="533"/>
        </pc:sldMkLst>
        <pc:spChg chg="add mod">
          <ac:chgData name="Robin Maenhaut" userId="e7238a3e-d575-4783-a2b1-c00d57cf63af" providerId="ADAL" clId="{CC691B03-D3B0-4FC0-BD41-74A9DCA54FC3}" dt="2021-04-12T10:13:46.457" v="118"/>
          <ac:spMkLst>
            <pc:docMk/>
            <pc:sldMk cId="0" sldId="533"/>
            <ac:spMk id="2" creationId="{77C1B3CA-4AFB-47D7-9BD8-5E0A3A47E0CA}"/>
          </ac:spMkLst>
        </pc:spChg>
        <pc:spChg chg="mod">
          <ac:chgData name="Robin Maenhaut" userId="e7238a3e-d575-4783-a2b1-c00d57cf63af" providerId="ADAL" clId="{CC691B03-D3B0-4FC0-BD41-74A9DCA54FC3}" dt="2021-04-12T10:13:46.457" v="118"/>
          <ac:spMkLst>
            <pc:docMk/>
            <pc:sldMk cId="0" sldId="533"/>
            <ac:spMk id="363" creationId="{00000000-0000-0000-0000-000000000000}"/>
          </ac:spMkLst>
        </pc:spChg>
      </pc:sldChg>
      <pc:sldChg chg="modSp">
        <pc:chgData name="Robin Maenhaut" userId="e7238a3e-d575-4783-a2b1-c00d57cf63af" providerId="ADAL" clId="{CC691B03-D3B0-4FC0-BD41-74A9DCA54FC3}" dt="2021-04-12T10:13:46.457" v="118"/>
        <pc:sldMkLst>
          <pc:docMk/>
          <pc:sldMk cId="0" sldId="535"/>
        </pc:sldMkLst>
        <pc:spChg chg="mod">
          <ac:chgData name="Robin Maenhaut" userId="e7238a3e-d575-4783-a2b1-c00d57cf63af" providerId="ADAL" clId="{CC691B03-D3B0-4FC0-BD41-74A9DCA54FC3}" dt="2021-04-12T10:13:46.457" v="118"/>
          <ac:spMkLst>
            <pc:docMk/>
            <pc:sldMk cId="0" sldId="535"/>
            <ac:spMk id="2" creationId="{EE631EC1-3DD4-4EC7-95C9-D76029A30910}"/>
          </ac:spMkLst>
        </pc:spChg>
        <pc:spChg chg="mod">
          <ac:chgData name="Robin Maenhaut" userId="e7238a3e-d575-4783-a2b1-c00d57cf63af" providerId="ADAL" clId="{CC691B03-D3B0-4FC0-BD41-74A9DCA54FC3}" dt="2021-04-12T10:13:46.457" v="118"/>
          <ac:spMkLst>
            <pc:docMk/>
            <pc:sldMk cId="0" sldId="535"/>
            <ac:spMk id="380" creationId="{00000000-0000-0000-0000-000000000000}"/>
          </ac:spMkLst>
        </pc:spChg>
      </pc:sldChg>
      <pc:sldChg chg="addSp delSp modSp">
        <pc:chgData name="Robin Maenhaut" userId="e7238a3e-d575-4783-a2b1-c00d57cf63af" providerId="ADAL" clId="{CC691B03-D3B0-4FC0-BD41-74A9DCA54FC3}" dt="2021-04-12T10:13:46.457" v="118"/>
        <pc:sldMkLst>
          <pc:docMk/>
          <pc:sldMk cId="0" sldId="536"/>
        </pc:sldMkLst>
        <pc:spChg chg="del mod">
          <ac:chgData name="Robin Maenhaut" userId="e7238a3e-d575-4783-a2b1-c00d57cf63af" providerId="ADAL" clId="{CC691B03-D3B0-4FC0-BD41-74A9DCA54FC3}" dt="2021-04-12T10:13:46.457" v="118"/>
          <ac:spMkLst>
            <pc:docMk/>
            <pc:sldMk cId="0" sldId="536"/>
            <ac:spMk id="2" creationId="{6CFA11CC-8E1D-4FAB-95BF-66387C241E59}"/>
          </ac:spMkLst>
        </pc:spChg>
        <pc:spChg chg="add mod">
          <ac:chgData name="Robin Maenhaut" userId="e7238a3e-d575-4783-a2b1-c00d57cf63af" providerId="ADAL" clId="{CC691B03-D3B0-4FC0-BD41-74A9DCA54FC3}" dt="2021-04-12T10:13:46.457" v="118"/>
          <ac:spMkLst>
            <pc:docMk/>
            <pc:sldMk cId="0" sldId="536"/>
            <ac:spMk id="3" creationId="{76AC1D86-05BA-42A7-ACB1-77E4051CC5A5}"/>
          </ac:spMkLst>
        </pc:spChg>
        <pc:spChg chg="mod">
          <ac:chgData name="Robin Maenhaut" userId="e7238a3e-d575-4783-a2b1-c00d57cf63af" providerId="ADAL" clId="{CC691B03-D3B0-4FC0-BD41-74A9DCA54FC3}" dt="2021-04-12T10:13:46.457" v="118"/>
          <ac:spMkLst>
            <pc:docMk/>
            <pc:sldMk cId="0" sldId="536"/>
            <ac:spMk id="387" creationId="{00000000-0000-0000-0000-000000000000}"/>
          </ac:spMkLst>
        </pc:spChg>
      </pc:sldChg>
      <pc:sldChg chg="modSp">
        <pc:chgData name="Robin Maenhaut" userId="e7238a3e-d575-4783-a2b1-c00d57cf63af" providerId="ADAL" clId="{CC691B03-D3B0-4FC0-BD41-74A9DCA54FC3}" dt="2021-04-12T10:13:55.150" v="120"/>
        <pc:sldMkLst>
          <pc:docMk/>
          <pc:sldMk cId="0" sldId="538"/>
        </pc:sldMkLst>
        <pc:spChg chg="mod">
          <ac:chgData name="Robin Maenhaut" userId="e7238a3e-d575-4783-a2b1-c00d57cf63af" providerId="ADAL" clId="{CC691B03-D3B0-4FC0-BD41-74A9DCA54FC3}" dt="2021-04-12T10:13:55.150" v="120"/>
          <ac:spMkLst>
            <pc:docMk/>
            <pc:sldMk cId="0" sldId="538"/>
            <ac:spMk id="2" creationId="{0C2F038C-AC0B-4BFE-9242-5F0D7B44AB71}"/>
          </ac:spMkLst>
        </pc:spChg>
        <pc:spChg chg="mod">
          <ac:chgData name="Robin Maenhaut" userId="e7238a3e-d575-4783-a2b1-c00d57cf63af" providerId="ADAL" clId="{CC691B03-D3B0-4FC0-BD41-74A9DCA54FC3}" dt="2021-04-12T10:13:55.150" v="120"/>
          <ac:spMkLst>
            <pc:docMk/>
            <pc:sldMk cId="0" sldId="538"/>
            <ac:spMk id="404" creationId="{00000000-0000-0000-0000-000000000000}"/>
          </ac:spMkLst>
        </pc:spChg>
      </pc:sldChg>
      <pc:sldChg chg="addSp modSp">
        <pc:chgData name="Robin Maenhaut" userId="e7238a3e-d575-4783-a2b1-c00d57cf63af" providerId="ADAL" clId="{CC691B03-D3B0-4FC0-BD41-74A9DCA54FC3}" dt="2021-04-12T10:14:17.969" v="123"/>
        <pc:sldMkLst>
          <pc:docMk/>
          <pc:sldMk cId="0" sldId="539"/>
        </pc:sldMkLst>
        <pc:spChg chg="add mod">
          <ac:chgData name="Robin Maenhaut" userId="e7238a3e-d575-4783-a2b1-c00d57cf63af" providerId="ADAL" clId="{CC691B03-D3B0-4FC0-BD41-74A9DCA54FC3}" dt="2021-04-12T10:14:17.969" v="123"/>
          <ac:spMkLst>
            <pc:docMk/>
            <pc:sldMk cId="0" sldId="539"/>
            <ac:spMk id="2" creationId="{B2711175-1A4E-4821-ACDD-EE29E3457AA1}"/>
          </ac:spMkLst>
        </pc:spChg>
        <pc:spChg chg="mod">
          <ac:chgData name="Robin Maenhaut" userId="e7238a3e-d575-4783-a2b1-c00d57cf63af" providerId="ADAL" clId="{CC691B03-D3B0-4FC0-BD41-74A9DCA54FC3}" dt="2021-04-12T10:14:17.969" v="123"/>
          <ac:spMkLst>
            <pc:docMk/>
            <pc:sldMk cId="0" sldId="539"/>
            <ac:spMk id="410" creationId="{00000000-0000-0000-0000-000000000000}"/>
          </ac:spMkLst>
        </pc:spChg>
      </pc:sldChg>
      <pc:sldChg chg="modSp">
        <pc:chgData name="Robin Maenhaut" userId="e7238a3e-d575-4783-a2b1-c00d57cf63af" providerId="ADAL" clId="{CC691B03-D3B0-4FC0-BD41-74A9DCA54FC3}" dt="2021-04-12T10:14:24.110" v="124"/>
        <pc:sldMkLst>
          <pc:docMk/>
          <pc:sldMk cId="2979604750" sldId="541"/>
        </pc:sldMkLst>
        <pc:spChg chg="mod">
          <ac:chgData name="Robin Maenhaut" userId="e7238a3e-d575-4783-a2b1-c00d57cf63af" providerId="ADAL" clId="{CC691B03-D3B0-4FC0-BD41-74A9DCA54FC3}" dt="2021-04-12T10:14:24.110" v="124"/>
          <ac:spMkLst>
            <pc:docMk/>
            <pc:sldMk cId="2979604750" sldId="541"/>
            <ac:spMk id="2" creationId="{0803DAF6-BF0C-44B8-A278-50662E782AD5}"/>
          </ac:spMkLst>
        </pc:spChg>
        <pc:spChg chg="mod">
          <ac:chgData name="Robin Maenhaut" userId="e7238a3e-d575-4783-a2b1-c00d57cf63af" providerId="ADAL" clId="{CC691B03-D3B0-4FC0-BD41-74A9DCA54FC3}" dt="2021-04-12T10:14:24.110" v="124"/>
          <ac:spMkLst>
            <pc:docMk/>
            <pc:sldMk cId="2979604750" sldId="541"/>
            <ac:spMk id="482" creationId="{00000000-0000-0000-0000-000000000000}"/>
          </ac:spMkLst>
        </pc:spChg>
      </pc:sldChg>
      <pc:sldChg chg="modSp">
        <pc:chgData name="Robin Maenhaut" userId="e7238a3e-d575-4783-a2b1-c00d57cf63af" providerId="ADAL" clId="{CC691B03-D3B0-4FC0-BD41-74A9DCA54FC3}" dt="2021-04-12T10:14:24.110" v="124"/>
        <pc:sldMkLst>
          <pc:docMk/>
          <pc:sldMk cId="4068084965" sldId="542"/>
        </pc:sldMkLst>
        <pc:spChg chg="mod">
          <ac:chgData name="Robin Maenhaut" userId="e7238a3e-d575-4783-a2b1-c00d57cf63af" providerId="ADAL" clId="{CC691B03-D3B0-4FC0-BD41-74A9DCA54FC3}" dt="2021-04-12T10:14:24.110" v="124"/>
          <ac:spMkLst>
            <pc:docMk/>
            <pc:sldMk cId="4068084965" sldId="542"/>
            <ac:spMk id="2" creationId="{72BA8266-6F65-409A-9C85-AEC309307015}"/>
          </ac:spMkLst>
        </pc:spChg>
        <pc:spChg chg="mod">
          <ac:chgData name="Robin Maenhaut" userId="e7238a3e-d575-4783-a2b1-c00d57cf63af" providerId="ADAL" clId="{CC691B03-D3B0-4FC0-BD41-74A9DCA54FC3}" dt="2021-04-12T10:14:24.110" v="124"/>
          <ac:spMkLst>
            <pc:docMk/>
            <pc:sldMk cId="4068084965" sldId="542"/>
            <ac:spMk id="489" creationId="{00000000-0000-0000-0000-000000000000}"/>
          </ac:spMkLst>
        </pc:spChg>
      </pc:sldChg>
      <pc:sldChg chg="addSp delSp modSp">
        <pc:chgData name="Robin Maenhaut" userId="e7238a3e-d575-4783-a2b1-c00d57cf63af" providerId="ADAL" clId="{CC691B03-D3B0-4FC0-BD41-74A9DCA54FC3}" dt="2021-04-12T10:14:24.110" v="124"/>
        <pc:sldMkLst>
          <pc:docMk/>
          <pc:sldMk cId="1987830101" sldId="543"/>
        </pc:sldMkLst>
        <pc:spChg chg="del mod">
          <ac:chgData name="Robin Maenhaut" userId="e7238a3e-d575-4783-a2b1-c00d57cf63af" providerId="ADAL" clId="{CC691B03-D3B0-4FC0-BD41-74A9DCA54FC3}" dt="2021-04-12T10:14:24.110" v="124"/>
          <ac:spMkLst>
            <pc:docMk/>
            <pc:sldMk cId="1987830101" sldId="543"/>
            <ac:spMk id="2" creationId="{661951B3-F790-4867-80A3-9AD147CB7D26}"/>
          </ac:spMkLst>
        </pc:spChg>
        <pc:spChg chg="add mod">
          <ac:chgData name="Robin Maenhaut" userId="e7238a3e-d575-4783-a2b1-c00d57cf63af" providerId="ADAL" clId="{CC691B03-D3B0-4FC0-BD41-74A9DCA54FC3}" dt="2021-04-12T10:14:24.110" v="124"/>
          <ac:spMkLst>
            <pc:docMk/>
            <pc:sldMk cId="1987830101" sldId="543"/>
            <ac:spMk id="3" creationId="{0352B18F-FF0E-4335-A7A9-769502C9AF99}"/>
          </ac:spMkLst>
        </pc:spChg>
        <pc:spChg chg="mod">
          <ac:chgData name="Robin Maenhaut" userId="e7238a3e-d575-4783-a2b1-c00d57cf63af" providerId="ADAL" clId="{CC691B03-D3B0-4FC0-BD41-74A9DCA54FC3}" dt="2021-04-12T10:14:24.110" v="124"/>
          <ac:spMkLst>
            <pc:docMk/>
            <pc:sldMk cId="1987830101" sldId="543"/>
            <ac:spMk id="495" creationId="{00000000-0000-0000-0000-000000000000}"/>
          </ac:spMkLst>
        </pc:spChg>
      </pc:sldChg>
      <pc:sldChg chg="addSp delSp modSp">
        <pc:chgData name="Robin Maenhaut" userId="e7238a3e-d575-4783-a2b1-c00d57cf63af" providerId="ADAL" clId="{CC691B03-D3B0-4FC0-BD41-74A9DCA54FC3}" dt="2021-04-12T10:14:24.110" v="124"/>
        <pc:sldMkLst>
          <pc:docMk/>
          <pc:sldMk cId="3517268362" sldId="544"/>
        </pc:sldMkLst>
        <pc:spChg chg="del mod">
          <ac:chgData name="Robin Maenhaut" userId="e7238a3e-d575-4783-a2b1-c00d57cf63af" providerId="ADAL" clId="{CC691B03-D3B0-4FC0-BD41-74A9DCA54FC3}" dt="2021-04-12T10:14:24.110" v="124"/>
          <ac:spMkLst>
            <pc:docMk/>
            <pc:sldMk cId="3517268362" sldId="544"/>
            <ac:spMk id="2" creationId="{3CC5545D-CF10-4035-8E67-D4DD7B1AAB86}"/>
          </ac:spMkLst>
        </pc:spChg>
        <pc:spChg chg="add mod">
          <ac:chgData name="Robin Maenhaut" userId="e7238a3e-d575-4783-a2b1-c00d57cf63af" providerId="ADAL" clId="{CC691B03-D3B0-4FC0-BD41-74A9DCA54FC3}" dt="2021-04-12T10:14:24.110" v="124"/>
          <ac:spMkLst>
            <pc:docMk/>
            <pc:sldMk cId="3517268362" sldId="544"/>
            <ac:spMk id="3" creationId="{6BD87D31-3CF4-4238-8424-DC09F47140DA}"/>
          </ac:spMkLst>
        </pc:spChg>
        <pc:spChg chg="mod">
          <ac:chgData name="Robin Maenhaut" userId="e7238a3e-d575-4783-a2b1-c00d57cf63af" providerId="ADAL" clId="{CC691B03-D3B0-4FC0-BD41-74A9DCA54FC3}" dt="2021-04-12T10:14:24.110" v="124"/>
          <ac:spMkLst>
            <pc:docMk/>
            <pc:sldMk cId="3517268362" sldId="544"/>
            <ac:spMk id="503" creationId="{00000000-0000-0000-0000-000000000000}"/>
          </ac:spMkLst>
        </pc:spChg>
      </pc:sldChg>
      <pc:sldChg chg="addSp delSp modSp">
        <pc:chgData name="Robin Maenhaut" userId="e7238a3e-d575-4783-a2b1-c00d57cf63af" providerId="ADAL" clId="{CC691B03-D3B0-4FC0-BD41-74A9DCA54FC3}" dt="2021-04-12T10:14:24.110" v="124"/>
        <pc:sldMkLst>
          <pc:docMk/>
          <pc:sldMk cId="4034452750" sldId="545"/>
        </pc:sldMkLst>
        <pc:spChg chg="del mod">
          <ac:chgData name="Robin Maenhaut" userId="e7238a3e-d575-4783-a2b1-c00d57cf63af" providerId="ADAL" clId="{CC691B03-D3B0-4FC0-BD41-74A9DCA54FC3}" dt="2021-04-12T10:14:24.110" v="124"/>
          <ac:spMkLst>
            <pc:docMk/>
            <pc:sldMk cId="4034452750" sldId="545"/>
            <ac:spMk id="2" creationId="{92B3A733-D816-497A-A393-CE3DB56651E1}"/>
          </ac:spMkLst>
        </pc:spChg>
        <pc:spChg chg="add mod">
          <ac:chgData name="Robin Maenhaut" userId="e7238a3e-d575-4783-a2b1-c00d57cf63af" providerId="ADAL" clId="{CC691B03-D3B0-4FC0-BD41-74A9DCA54FC3}" dt="2021-04-12T10:14:24.110" v="124"/>
          <ac:spMkLst>
            <pc:docMk/>
            <pc:sldMk cId="4034452750" sldId="545"/>
            <ac:spMk id="3" creationId="{D8E7F009-8773-45E4-B026-7C5757AFEF9E}"/>
          </ac:spMkLst>
        </pc:spChg>
        <pc:spChg chg="mod">
          <ac:chgData name="Robin Maenhaut" userId="e7238a3e-d575-4783-a2b1-c00d57cf63af" providerId="ADAL" clId="{CC691B03-D3B0-4FC0-BD41-74A9DCA54FC3}" dt="2021-04-12T10:14:24.110" v="124"/>
          <ac:spMkLst>
            <pc:docMk/>
            <pc:sldMk cId="4034452750" sldId="545"/>
            <ac:spMk id="511" creationId="{00000000-0000-0000-0000-000000000000}"/>
          </ac:spMkLst>
        </pc:spChg>
      </pc:sldChg>
      <pc:sldChg chg="modSp">
        <pc:chgData name="Robin Maenhaut" userId="e7238a3e-d575-4783-a2b1-c00d57cf63af" providerId="ADAL" clId="{CC691B03-D3B0-4FC0-BD41-74A9DCA54FC3}" dt="2021-04-12T10:14:31.062" v="126"/>
        <pc:sldMkLst>
          <pc:docMk/>
          <pc:sldMk cId="2893789170" sldId="547"/>
        </pc:sldMkLst>
        <pc:spChg chg="mod">
          <ac:chgData name="Robin Maenhaut" userId="e7238a3e-d575-4783-a2b1-c00d57cf63af" providerId="ADAL" clId="{CC691B03-D3B0-4FC0-BD41-74A9DCA54FC3}" dt="2021-04-12T10:14:31.062" v="126"/>
          <ac:spMkLst>
            <pc:docMk/>
            <pc:sldMk cId="2893789170" sldId="547"/>
            <ac:spMk id="3" creationId="{87931F00-BE50-4A42-8B30-5859D07A8F19}"/>
          </ac:spMkLst>
        </pc:spChg>
        <pc:spChg chg="mod">
          <ac:chgData name="Robin Maenhaut" userId="e7238a3e-d575-4783-a2b1-c00d57cf63af" providerId="ADAL" clId="{CC691B03-D3B0-4FC0-BD41-74A9DCA54FC3}" dt="2021-04-12T10:14:31.062" v="126"/>
          <ac:spMkLst>
            <pc:docMk/>
            <pc:sldMk cId="2893789170" sldId="547"/>
            <ac:spMk id="526" creationId="{00000000-0000-0000-0000-000000000000}"/>
          </ac:spMkLst>
        </pc:spChg>
      </pc:sldChg>
      <pc:sldChg chg="modSp">
        <pc:chgData name="Robin Maenhaut" userId="e7238a3e-d575-4783-a2b1-c00d57cf63af" providerId="ADAL" clId="{CC691B03-D3B0-4FC0-BD41-74A9DCA54FC3}" dt="2021-04-12T10:14:41.112" v="127"/>
        <pc:sldMkLst>
          <pc:docMk/>
          <pc:sldMk cId="546149135" sldId="548"/>
        </pc:sldMkLst>
        <pc:spChg chg="mod">
          <ac:chgData name="Robin Maenhaut" userId="e7238a3e-d575-4783-a2b1-c00d57cf63af" providerId="ADAL" clId="{CC691B03-D3B0-4FC0-BD41-74A9DCA54FC3}" dt="2021-04-12T10:14:41.112" v="127"/>
          <ac:spMkLst>
            <pc:docMk/>
            <pc:sldMk cId="546149135" sldId="548"/>
            <ac:spMk id="2" creationId="{DB917646-BE34-46D8-8DDA-9281B71C0BE5}"/>
          </ac:spMkLst>
        </pc:spChg>
        <pc:spChg chg="mod">
          <ac:chgData name="Robin Maenhaut" userId="e7238a3e-d575-4783-a2b1-c00d57cf63af" providerId="ADAL" clId="{CC691B03-D3B0-4FC0-BD41-74A9DCA54FC3}" dt="2021-04-12T10:14:41.112" v="127"/>
          <ac:spMkLst>
            <pc:docMk/>
            <pc:sldMk cId="546149135" sldId="548"/>
            <ac:spMk id="532" creationId="{00000000-0000-0000-0000-000000000000}"/>
          </ac:spMkLst>
        </pc:spChg>
      </pc:sldChg>
      <pc:sldChg chg="modSp">
        <pc:chgData name="Robin Maenhaut" userId="e7238a3e-d575-4783-a2b1-c00d57cf63af" providerId="ADAL" clId="{CC691B03-D3B0-4FC0-BD41-74A9DCA54FC3}" dt="2021-04-12T10:14:41.112" v="127"/>
        <pc:sldMkLst>
          <pc:docMk/>
          <pc:sldMk cId="0" sldId="551"/>
        </pc:sldMkLst>
        <pc:spChg chg="mod">
          <ac:chgData name="Robin Maenhaut" userId="e7238a3e-d575-4783-a2b1-c00d57cf63af" providerId="ADAL" clId="{CC691B03-D3B0-4FC0-BD41-74A9DCA54FC3}" dt="2021-04-12T10:14:41.112" v="127"/>
          <ac:spMkLst>
            <pc:docMk/>
            <pc:sldMk cId="0" sldId="551"/>
            <ac:spMk id="2" creationId="{E2A93C1E-413A-4874-8DE8-EFFDE3FB708A}"/>
          </ac:spMkLst>
        </pc:spChg>
        <pc:spChg chg="mod">
          <ac:chgData name="Robin Maenhaut" userId="e7238a3e-d575-4783-a2b1-c00d57cf63af" providerId="ADAL" clId="{CC691B03-D3B0-4FC0-BD41-74A9DCA54FC3}" dt="2021-04-12T10:14:41.112" v="127"/>
          <ac:spMkLst>
            <pc:docMk/>
            <pc:sldMk cId="0" sldId="551"/>
            <ac:spMk id="559" creationId="{00000000-0000-0000-0000-000000000000}"/>
          </ac:spMkLst>
        </pc:spChg>
      </pc:sldChg>
      <pc:sldChg chg="modSp mod">
        <pc:chgData name="Robin Maenhaut" userId="e7238a3e-d575-4783-a2b1-c00d57cf63af" providerId="ADAL" clId="{CC691B03-D3B0-4FC0-BD41-74A9DCA54FC3}" dt="2021-04-12T10:14:52.568" v="129" actId="12"/>
        <pc:sldMkLst>
          <pc:docMk/>
          <pc:sldMk cId="2157301372" sldId="552"/>
        </pc:sldMkLst>
        <pc:spChg chg="mod">
          <ac:chgData name="Robin Maenhaut" userId="e7238a3e-d575-4783-a2b1-c00d57cf63af" providerId="ADAL" clId="{CC691B03-D3B0-4FC0-BD41-74A9DCA54FC3}" dt="2021-04-12T10:14:52.568" v="129" actId="12"/>
          <ac:spMkLst>
            <pc:docMk/>
            <pc:sldMk cId="2157301372" sldId="552"/>
            <ac:spMk id="4" creationId="{1E2840FE-475E-4357-B112-4C1E0FAC30BD}"/>
          </ac:spMkLst>
        </pc:spChg>
        <pc:spChg chg="mod">
          <ac:chgData name="Robin Maenhaut" userId="e7238a3e-d575-4783-a2b1-c00d57cf63af" providerId="ADAL" clId="{CC691B03-D3B0-4FC0-BD41-74A9DCA54FC3}" dt="2021-04-12T10:14:45.708" v="128"/>
          <ac:spMkLst>
            <pc:docMk/>
            <pc:sldMk cId="2157301372" sldId="552"/>
            <ac:spMk id="565" creationId="{00000000-0000-0000-0000-000000000000}"/>
          </ac:spMkLst>
        </pc:spChg>
      </pc:sldChg>
      <pc:sldChg chg="modSp">
        <pc:chgData name="Robin Maenhaut" userId="e7238a3e-d575-4783-a2b1-c00d57cf63af" providerId="ADAL" clId="{CC691B03-D3B0-4FC0-BD41-74A9DCA54FC3}" dt="2021-04-12T10:15:20.297" v="130"/>
        <pc:sldMkLst>
          <pc:docMk/>
          <pc:sldMk cId="0" sldId="555"/>
        </pc:sldMkLst>
        <pc:spChg chg="mod">
          <ac:chgData name="Robin Maenhaut" userId="e7238a3e-d575-4783-a2b1-c00d57cf63af" providerId="ADAL" clId="{CC691B03-D3B0-4FC0-BD41-74A9DCA54FC3}" dt="2021-04-12T10:15:20.297" v="130"/>
          <ac:spMkLst>
            <pc:docMk/>
            <pc:sldMk cId="0" sldId="555"/>
            <ac:spMk id="2" creationId="{8708493B-1370-435E-8646-CDB4525C8011}"/>
          </ac:spMkLst>
        </pc:spChg>
        <pc:spChg chg="mod">
          <ac:chgData name="Robin Maenhaut" userId="e7238a3e-d575-4783-a2b1-c00d57cf63af" providerId="ADAL" clId="{CC691B03-D3B0-4FC0-BD41-74A9DCA54FC3}" dt="2021-04-12T10:15:20.297" v="130"/>
          <ac:spMkLst>
            <pc:docMk/>
            <pc:sldMk cId="0" sldId="555"/>
            <ac:spMk id="586" creationId="{00000000-0000-0000-0000-000000000000}"/>
          </ac:spMkLst>
        </pc:spChg>
      </pc:sldChg>
      <pc:sldChg chg="delSp modSp mod">
        <pc:chgData name="Robin Maenhaut" userId="e7238a3e-d575-4783-a2b1-c00d57cf63af" providerId="ADAL" clId="{CC691B03-D3B0-4FC0-BD41-74A9DCA54FC3}" dt="2021-04-12T10:16:38.016" v="145" actId="1076"/>
        <pc:sldMkLst>
          <pc:docMk/>
          <pc:sldMk cId="0" sldId="556"/>
        </pc:sldMkLst>
        <pc:spChg chg="mod">
          <ac:chgData name="Robin Maenhaut" userId="e7238a3e-d575-4783-a2b1-c00d57cf63af" providerId="ADAL" clId="{CC691B03-D3B0-4FC0-BD41-74A9DCA54FC3}" dt="2021-04-12T10:16:27.073" v="141"/>
          <ac:spMkLst>
            <pc:docMk/>
            <pc:sldMk cId="0" sldId="556"/>
            <ac:spMk id="594" creationId="{00000000-0000-0000-0000-000000000000}"/>
          </ac:spMkLst>
        </pc:spChg>
        <pc:spChg chg="del">
          <ac:chgData name="Robin Maenhaut" userId="e7238a3e-d575-4783-a2b1-c00d57cf63af" providerId="ADAL" clId="{CC691B03-D3B0-4FC0-BD41-74A9DCA54FC3}" dt="2021-04-12T10:16:19.910" v="140" actId="478"/>
          <ac:spMkLst>
            <pc:docMk/>
            <pc:sldMk cId="0" sldId="556"/>
            <ac:spMk id="595" creationId="{00000000-0000-0000-0000-000000000000}"/>
          </ac:spMkLst>
        </pc:spChg>
        <pc:spChg chg="mod">
          <ac:chgData name="Robin Maenhaut" userId="e7238a3e-d575-4783-a2b1-c00d57cf63af" providerId="ADAL" clId="{CC691B03-D3B0-4FC0-BD41-74A9DCA54FC3}" dt="2021-04-12T10:16:29.048" v="142" actId="5793"/>
          <ac:spMkLst>
            <pc:docMk/>
            <pc:sldMk cId="0" sldId="556"/>
            <ac:spMk id="596" creationId="{00000000-0000-0000-0000-000000000000}"/>
          </ac:spMkLst>
        </pc:spChg>
        <pc:picChg chg="mod">
          <ac:chgData name="Robin Maenhaut" userId="e7238a3e-d575-4783-a2b1-c00d57cf63af" providerId="ADAL" clId="{CC691B03-D3B0-4FC0-BD41-74A9DCA54FC3}" dt="2021-04-12T10:16:38.016" v="145" actId="1076"/>
          <ac:picMkLst>
            <pc:docMk/>
            <pc:sldMk cId="0" sldId="556"/>
            <ac:picMk id="2054" creationId="{43EC115A-FCB2-4A76-BFDE-24FCC5325CE3}"/>
          </ac:picMkLst>
        </pc:picChg>
      </pc:sldChg>
      <pc:sldChg chg="addSp modSp">
        <pc:chgData name="Robin Maenhaut" userId="e7238a3e-d575-4783-a2b1-c00d57cf63af" providerId="ADAL" clId="{CC691B03-D3B0-4FC0-BD41-74A9DCA54FC3}" dt="2021-04-12T10:16:42.910" v="146"/>
        <pc:sldMkLst>
          <pc:docMk/>
          <pc:sldMk cId="0" sldId="558"/>
        </pc:sldMkLst>
        <pc:spChg chg="mod">
          <ac:chgData name="Robin Maenhaut" userId="e7238a3e-d575-4783-a2b1-c00d57cf63af" providerId="ADAL" clId="{CC691B03-D3B0-4FC0-BD41-74A9DCA54FC3}" dt="2021-04-12T10:16:42.910" v="146"/>
          <ac:spMkLst>
            <pc:docMk/>
            <pc:sldMk cId="0" sldId="558"/>
            <ac:spMk id="2" creationId="{583E878F-5167-4E64-A70F-349440FDD435}"/>
          </ac:spMkLst>
        </pc:spChg>
        <pc:spChg chg="add mod">
          <ac:chgData name="Robin Maenhaut" userId="e7238a3e-d575-4783-a2b1-c00d57cf63af" providerId="ADAL" clId="{CC691B03-D3B0-4FC0-BD41-74A9DCA54FC3}" dt="2021-04-12T10:16:42.910" v="146"/>
          <ac:spMkLst>
            <pc:docMk/>
            <pc:sldMk cId="0" sldId="558"/>
            <ac:spMk id="3" creationId="{C27C9960-3C82-4F58-9120-443A96BB4BC5}"/>
          </ac:spMkLst>
        </pc:spChg>
      </pc:sldChg>
      <pc:sldChg chg="modSp">
        <pc:chgData name="Robin Maenhaut" userId="e7238a3e-d575-4783-a2b1-c00d57cf63af" providerId="ADAL" clId="{CC691B03-D3B0-4FC0-BD41-74A9DCA54FC3}" dt="2021-04-12T10:16:54.154" v="147"/>
        <pc:sldMkLst>
          <pc:docMk/>
          <pc:sldMk cId="0" sldId="559"/>
        </pc:sldMkLst>
        <pc:spChg chg="mod">
          <ac:chgData name="Robin Maenhaut" userId="e7238a3e-d575-4783-a2b1-c00d57cf63af" providerId="ADAL" clId="{CC691B03-D3B0-4FC0-BD41-74A9DCA54FC3}" dt="2021-04-12T10:16:54.154" v="147"/>
          <ac:spMkLst>
            <pc:docMk/>
            <pc:sldMk cId="0" sldId="559"/>
            <ac:spMk id="2" creationId="{FEB3933A-4E21-4E1A-BD53-B2350942E247}"/>
          </ac:spMkLst>
        </pc:spChg>
        <pc:spChg chg="mod">
          <ac:chgData name="Robin Maenhaut" userId="e7238a3e-d575-4783-a2b1-c00d57cf63af" providerId="ADAL" clId="{CC691B03-D3B0-4FC0-BD41-74A9DCA54FC3}" dt="2021-04-12T10:16:54.154" v="147"/>
          <ac:spMkLst>
            <pc:docMk/>
            <pc:sldMk cId="0" sldId="559"/>
            <ac:spMk id="3" creationId="{0B569497-AE6D-480E-8913-AFF780836FF7}"/>
          </ac:spMkLst>
        </pc:spChg>
      </pc:sldChg>
      <pc:sldChg chg="modSp mod">
        <pc:chgData name="Robin Maenhaut" userId="e7238a3e-d575-4783-a2b1-c00d57cf63af" providerId="ADAL" clId="{CC691B03-D3B0-4FC0-BD41-74A9DCA54FC3}" dt="2021-04-12T10:17:25.296" v="157" actId="27636"/>
        <pc:sldMkLst>
          <pc:docMk/>
          <pc:sldMk cId="0" sldId="560"/>
        </pc:sldMkLst>
        <pc:spChg chg="mod">
          <ac:chgData name="Robin Maenhaut" userId="e7238a3e-d575-4783-a2b1-c00d57cf63af" providerId="ADAL" clId="{CC691B03-D3B0-4FC0-BD41-74A9DCA54FC3}" dt="2021-04-12T10:16:58.899" v="148"/>
          <ac:spMkLst>
            <pc:docMk/>
            <pc:sldMk cId="0" sldId="560"/>
            <ac:spMk id="2" creationId="{CE1D9F28-613C-4C34-B095-298F145ED043}"/>
          </ac:spMkLst>
        </pc:spChg>
        <pc:spChg chg="mod">
          <ac:chgData name="Robin Maenhaut" userId="e7238a3e-d575-4783-a2b1-c00d57cf63af" providerId="ADAL" clId="{CC691B03-D3B0-4FC0-BD41-74A9DCA54FC3}" dt="2021-04-12T10:17:25.296" v="157" actId="27636"/>
          <ac:spMkLst>
            <pc:docMk/>
            <pc:sldMk cId="0" sldId="560"/>
            <ac:spMk id="3" creationId="{2AA19F02-B50A-447C-B20D-FD41DEF9B005}"/>
          </ac:spMkLst>
        </pc:spChg>
        <pc:graphicFrameChg chg="mod">
          <ac:chgData name="Robin Maenhaut" userId="e7238a3e-d575-4783-a2b1-c00d57cf63af" providerId="ADAL" clId="{CC691B03-D3B0-4FC0-BD41-74A9DCA54FC3}" dt="2021-04-12T10:17:22.578" v="155" actId="1076"/>
          <ac:graphicFrameMkLst>
            <pc:docMk/>
            <pc:sldMk cId="0" sldId="560"/>
            <ac:graphicFrameMk id="634" creationId="{00000000-0000-0000-0000-000000000000}"/>
          </ac:graphicFrameMkLst>
        </pc:graphicFrameChg>
      </pc:sldChg>
      <pc:sldChg chg="modSp">
        <pc:chgData name="Robin Maenhaut" userId="e7238a3e-d575-4783-a2b1-c00d57cf63af" providerId="ADAL" clId="{CC691B03-D3B0-4FC0-BD41-74A9DCA54FC3}" dt="2021-04-12T10:07:43.601" v="52"/>
        <pc:sldMkLst>
          <pc:docMk/>
          <pc:sldMk cId="2667484932" sldId="561"/>
        </pc:sldMkLst>
        <pc:spChg chg="mod">
          <ac:chgData name="Robin Maenhaut" userId="e7238a3e-d575-4783-a2b1-c00d57cf63af" providerId="ADAL" clId="{CC691B03-D3B0-4FC0-BD41-74A9DCA54FC3}" dt="2021-04-12T10:07:43.601" v="52"/>
          <ac:spMkLst>
            <pc:docMk/>
            <pc:sldMk cId="2667484932" sldId="561"/>
            <ac:spMk id="2" creationId="{E63E1D90-EC9C-47C6-AACE-1296B5ADC66A}"/>
          </ac:spMkLst>
        </pc:spChg>
      </pc:sldChg>
      <pc:sldChg chg="modSp">
        <pc:chgData name="Robin Maenhaut" userId="e7238a3e-d575-4783-a2b1-c00d57cf63af" providerId="ADAL" clId="{CC691B03-D3B0-4FC0-BD41-74A9DCA54FC3}" dt="2021-04-12T10:08:48.990" v="62"/>
        <pc:sldMkLst>
          <pc:docMk/>
          <pc:sldMk cId="1611177419" sldId="562"/>
        </pc:sldMkLst>
        <pc:spChg chg="mod">
          <ac:chgData name="Robin Maenhaut" userId="e7238a3e-d575-4783-a2b1-c00d57cf63af" providerId="ADAL" clId="{CC691B03-D3B0-4FC0-BD41-74A9DCA54FC3}" dt="2021-04-12T10:08:48.990" v="62"/>
          <ac:spMkLst>
            <pc:docMk/>
            <pc:sldMk cId="1611177419" sldId="562"/>
            <ac:spMk id="4" creationId="{754539CA-39D4-4B1A-A64F-1F71F2839A19}"/>
          </ac:spMkLst>
        </pc:spChg>
      </pc:sldChg>
      <pc:sldChg chg="modSp">
        <pc:chgData name="Robin Maenhaut" userId="e7238a3e-d575-4783-a2b1-c00d57cf63af" providerId="ADAL" clId="{CC691B03-D3B0-4FC0-BD41-74A9DCA54FC3}" dt="2021-04-12T10:08:52.813" v="63"/>
        <pc:sldMkLst>
          <pc:docMk/>
          <pc:sldMk cId="3461419844" sldId="563"/>
        </pc:sldMkLst>
        <pc:spChg chg="mod">
          <ac:chgData name="Robin Maenhaut" userId="e7238a3e-d575-4783-a2b1-c00d57cf63af" providerId="ADAL" clId="{CC691B03-D3B0-4FC0-BD41-74A9DCA54FC3}" dt="2021-04-12T10:08:52.813" v="63"/>
          <ac:spMkLst>
            <pc:docMk/>
            <pc:sldMk cId="3461419844" sldId="563"/>
            <ac:spMk id="3" creationId="{CC075F93-3C54-46CD-AEFF-A91EB72B03C0}"/>
          </ac:spMkLst>
        </pc:spChg>
        <pc:spChg chg="mod">
          <ac:chgData name="Robin Maenhaut" userId="e7238a3e-d575-4783-a2b1-c00d57cf63af" providerId="ADAL" clId="{CC691B03-D3B0-4FC0-BD41-74A9DCA54FC3}" dt="2021-04-12T10:08:52.813" v="63"/>
          <ac:spMkLst>
            <pc:docMk/>
            <pc:sldMk cId="3461419844" sldId="563"/>
            <ac:spMk id="4" creationId="{10BD4579-A30E-4A3D-B290-011BAABE418A}"/>
          </ac:spMkLst>
        </pc:spChg>
      </pc:sldChg>
      <pc:sldChg chg="modSp">
        <pc:chgData name="Robin Maenhaut" userId="e7238a3e-d575-4783-a2b1-c00d57cf63af" providerId="ADAL" clId="{CC691B03-D3B0-4FC0-BD41-74A9DCA54FC3}" dt="2021-04-12T10:11:29.768" v="86"/>
        <pc:sldMkLst>
          <pc:docMk/>
          <pc:sldMk cId="2436416202" sldId="565"/>
        </pc:sldMkLst>
        <pc:spChg chg="mod">
          <ac:chgData name="Robin Maenhaut" userId="e7238a3e-d575-4783-a2b1-c00d57cf63af" providerId="ADAL" clId="{CC691B03-D3B0-4FC0-BD41-74A9DCA54FC3}" dt="2021-04-12T10:11:29.768" v="86"/>
          <ac:spMkLst>
            <pc:docMk/>
            <pc:sldMk cId="2436416202" sldId="565"/>
            <ac:spMk id="2" creationId="{5BFFEBB6-3C90-4604-AA33-D7AAF70EA9A8}"/>
          </ac:spMkLst>
        </pc:spChg>
        <pc:spChg chg="mod">
          <ac:chgData name="Robin Maenhaut" userId="e7238a3e-d575-4783-a2b1-c00d57cf63af" providerId="ADAL" clId="{CC691B03-D3B0-4FC0-BD41-74A9DCA54FC3}" dt="2021-04-12T10:11:29.768" v="86"/>
          <ac:spMkLst>
            <pc:docMk/>
            <pc:sldMk cId="2436416202" sldId="565"/>
            <ac:spMk id="3" creationId="{D34CE891-45A0-4664-93B6-4C72C9ED0D76}"/>
          </ac:spMkLst>
        </pc:spChg>
      </pc:sldChg>
      <pc:sldChg chg="modSp">
        <pc:chgData name="Robin Maenhaut" userId="e7238a3e-d575-4783-a2b1-c00d57cf63af" providerId="ADAL" clId="{CC691B03-D3B0-4FC0-BD41-74A9DCA54FC3}" dt="2021-04-12T10:12:13.418" v="98"/>
        <pc:sldMkLst>
          <pc:docMk/>
          <pc:sldMk cId="1053013001" sldId="566"/>
        </pc:sldMkLst>
        <pc:spChg chg="mod">
          <ac:chgData name="Robin Maenhaut" userId="e7238a3e-d575-4783-a2b1-c00d57cf63af" providerId="ADAL" clId="{CC691B03-D3B0-4FC0-BD41-74A9DCA54FC3}" dt="2021-04-12T10:12:13.418" v="98"/>
          <ac:spMkLst>
            <pc:docMk/>
            <pc:sldMk cId="1053013001" sldId="566"/>
            <ac:spMk id="454" creationId="{00000000-0000-0000-0000-000000000000}"/>
          </ac:spMkLst>
        </pc:spChg>
        <pc:spChg chg="mod">
          <ac:chgData name="Robin Maenhaut" userId="e7238a3e-d575-4783-a2b1-c00d57cf63af" providerId="ADAL" clId="{CC691B03-D3B0-4FC0-BD41-74A9DCA54FC3}" dt="2021-04-12T10:12:13.418" v="98"/>
          <ac:spMkLst>
            <pc:docMk/>
            <pc:sldMk cId="1053013001" sldId="566"/>
            <ac:spMk id="455" creationId="{00000000-0000-0000-0000-000000000000}"/>
          </ac:spMkLst>
        </pc:spChg>
      </pc:sldChg>
      <pc:sldChg chg="modSp del mod">
        <pc:chgData name="Robin Maenhaut" userId="e7238a3e-d575-4783-a2b1-c00d57cf63af" providerId="ADAL" clId="{CC691B03-D3B0-4FC0-BD41-74A9DCA54FC3}" dt="2021-04-12T09:52:10.641" v="14" actId="18676"/>
        <pc:sldMkLst>
          <pc:docMk/>
          <pc:sldMk cId="2733433485" sldId="567"/>
        </pc:sldMkLst>
        <pc:spChg chg="mod">
          <ac:chgData name="Robin Maenhaut" userId="e7238a3e-d575-4783-a2b1-c00d57cf63af" providerId="ADAL" clId="{CC691B03-D3B0-4FC0-BD41-74A9DCA54FC3}" dt="2021-04-12T09:49:51.044" v="1"/>
          <ac:spMkLst>
            <pc:docMk/>
            <pc:sldMk cId="2733433485" sldId="567"/>
            <ac:spMk id="2" creationId="{5DCF31F0-338A-4DE8-A687-215374A90996}"/>
          </ac:spMkLst>
        </pc:spChg>
        <pc:spChg chg="mod">
          <ac:chgData name="Robin Maenhaut" userId="e7238a3e-d575-4783-a2b1-c00d57cf63af" providerId="ADAL" clId="{CC691B03-D3B0-4FC0-BD41-74A9DCA54FC3}" dt="2021-04-12T09:49:51.205" v="6" actId="27636"/>
          <ac:spMkLst>
            <pc:docMk/>
            <pc:sldMk cId="2733433485" sldId="567"/>
            <ac:spMk id="3" creationId="{CDDBDE44-7146-4313-AD18-9BD8A10B84CC}"/>
          </ac:spMkLst>
        </pc:spChg>
      </pc:sldChg>
      <pc:sldChg chg="modSp del">
        <pc:chgData name="Robin Maenhaut" userId="e7238a3e-d575-4783-a2b1-c00d57cf63af" providerId="ADAL" clId="{CC691B03-D3B0-4FC0-BD41-74A9DCA54FC3}" dt="2021-04-12T09:52:10.641" v="14" actId="18676"/>
        <pc:sldMkLst>
          <pc:docMk/>
          <pc:sldMk cId="1281290993" sldId="568"/>
        </pc:sldMkLst>
        <pc:spChg chg="mod">
          <ac:chgData name="Robin Maenhaut" userId="e7238a3e-d575-4783-a2b1-c00d57cf63af" providerId="ADAL" clId="{CC691B03-D3B0-4FC0-BD41-74A9DCA54FC3}" dt="2021-04-12T09:49:51.044" v="1"/>
          <ac:spMkLst>
            <pc:docMk/>
            <pc:sldMk cId="1281290993" sldId="568"/>
            <ac:spMk id="2" creationId="{0435C188-2CD3-46E9-B436-94AA5CE77258}"/>
          </ac:spMkLst>
        </pc:spChg>
      </pc:sldChg>
      <pc:sldChg chg="addSp modSp">
        <pc:chgData name="Robin Maenhaut" userId="e7238a3e-d575-4783-a2b1-c00d57cf63af" providerId="ADAL" clId="{CC691B03-D3B0-4FC0-BD41-74A9DCA54FC3}" dt="2021-04-12T10:13:35.695" v="116"/>
        <pc:sldMkLst>
          <pc:docMk/>
          <pc:sldMk cId="877924073" sldId="569"/>
        </pc:sldMkLst>
        <pc:spChg chg="add mod">
          <ac:chgData name="Robin Maenhaut" userId="e7238a3e-d575-4783-a2b1-c00d57cf63af" providerId="ADAL" clId="{CC691B03-D3B0-4FC0-BD41-74A9DCA54FC3}" dt="2021-04-12T10:13:35.695" v="116"/>
          <ac:spMkLst>
            <pc:docMk/>
            <pc:sldMk cId="877924073" sldId="569"/>
            <ac:spMk id="2" creationId="{FDE6C67E-A13E-475B-8548-0D9A35800546}"/>
          </ac:spMkLst>
        </pc:spChg>
        <pc:spChg chg="mod">
          <ac:chgData name="Robin Maenhaut" userId="e7238a3e-d575-4783-a2b1-c00d57cf63af" providerId="ADAL" clId="{CC691B03-D3B0-4FC0-BD41-74A9DCA54FC3}" dt="2021-04-12T10:13:35.695" v="116"/>
          <ac:spMkLst>
            <pc:docMk/>
            <pc:sldMk cId="877924073" sldId="569"/>
            <ac:spMk id="295" creationId="{00000000-0000-0000-0000-000000000000}"/>
          </ac:spMkLst>
        </pc:spChg>
      </pc:sldChg>
      <pc:sldChg chg="modSp">
        <pc:chgData name="Robin Maenhaut" userId="e7238a3e-d575-4783-a2b1-c00d57cf63af" providerId="ADAL" clId="{CC691B03-D3B0-4FC0-BD41-74A9DCA54FC3}" dt="2021-04-12T10:14:41.112" v="127"/>
        <pc:sldMkLst>
          <pc:docMk/>
          <pc:sldMk cId="646224813" sldId="570"/>
        </pc:sldMkLst>
        <pc:spChg chg="mod">
          <ac:chgData name="Robin Maenhaut" userId="e7238a3e-d575-4783-a2b1-c00d57cf63af" providerId="ADAL" clId="{CC691B03-D3B0-4FC0-BD41-74A9DCA54FC3}" dt="2021-04-12T10:14:41.112" v="127"/>
          <ac:spMkLst>
            <pc:docMk/>
            <pc:sldMk cId="646224813" sldId="570"/>
            <ac:spMk id="2" creationId="{EB1505B2-BFA9-4B88-A022-3A43C6FDC0FC}"/>
          </ac:spMkLst>
        </pc:spChg>
        <pc:spChg chg="mod">
          <ac:chgData name="Robin Maenhaut" userId="e7238a3e-d575-4783-a2b1-c00d57cf63af" providerId="ADAL" clId="{CC691B03-D3B0-4FC0-BD41-74A9DCA54FC3}" dt="2021-04-12T10:14:41.112" v="127"/>
          <ac:spMkLst>
            <pc:docMk/>
            <pc:sldMk cId="646224813" sldId="570"/>
            <ac:spMk id="3" creationId="{6C54B3BA-B4B4-41CE-8D88-E4F07E156F59}"/>
          </ac:spMkLst>
        </pc:spChg>
      </pc:sldChg>
      <pc:sldChg chg="modSp">
        <pc:chgData name="Robin Maenhaut" userId="e7238a3e-d575-4783-a2b1-c00d57cf63af" providerId="ADAL" clId="{CC691B03-D3B0-4FC0-BD41-74A9DCA54FC3}" dt="2021-04-12T10:14:27.582" v="125"/>
        <pc:sldMkLst>
          <pc:docMk/>
          <pc:sldMk cId="3850908923" sldId="571"/>
        </pc:sldMkLst>
        <pc:spChg chg="mod">
          <ac:chgData name="Robin Maenhaut" userId="e7238a3e-d575-4783-a2b1-c00d57cf63af" providerId="ADAL" clId="{CC691B03-D3B0-4FC0-BD41-74A9DCA54FC3}" dt="2021-04-12T10:14:27.582" v="125"/>
          <ac:spMkLst>
            <pc:docMk/>
            <pc:sldMk cId="3850908923" sldId="571"/>
            <ac:spMk id="2" creationId="{1ED1DC2A-D775-4444-A9CC-0F8BDEF8508B}"/>
          </ac:spMkLst>
        </pc:spChg>
        <pc:spChg chg="mod">
          <ac:chgData name="Robin Maenhaut" userId="e7238a3e-d575-4783-a2b1-c00d57cf63af" providerId="ADAL" clId="{CC691B03-D3B0-4FC0-BD41-74A9DCA54FC3}" dt="2021-04-12T10:14:27.582" v="125"/>
          <ac:spMkLst>
            <pc:docMk/>
            <pc:sldMk cId="3850908923" sldId="571"/>
            <ac:spMk id="3" creationId="{F1FF236C-ACF4-413D-980B-C3D91D8753EA}"/>
          </ac:spMkLst>
        </pc:spChg>
      </pc:sldChg>
      <pc:sldChg chg="modSp">
        <pc:chgData name="Robin Maenhaut" userId="e7238a3e-d575-4783-a2b1-c00d57cf63af" providerId="ADAL" clId="{CC691B03-D3B0-4FC0-BD41-74A9DCA54FC3}" dt="2021-04-12T10:13:46.457" v="118"/>
        <pc:sldMkLst>
          <pc:docMk/>
          <pc:sldMk cId="2487621659" sldId="573"/>
        </pc:sldMkLst>
        <pc:spChg chg="mod">
          <ac:chgData name="Robin Maenhaut" userId="e7238a3e-d575-4783-a2b1-c00d57cf63af" providerId="ADAL" clId="{CC691B03-D3B0-4FC0-BD41-74A9DCA54FC3}" dt="2021-04-12T10:13:46.457" v="118"/>
          <ac:spMkLst>
            <pc:docMk/>
            <pc:sldMk cId="2487621659" sldId="573"/>
            <ac:spMk id="2" creationId="{A3B3B4F1-0E43-4ED2-A1AF-465A87480C5F}"/>
          </ac:spMkLst>
        </pc:spChg>
        <pc:spChg chg="mod">
          <ac:chgData name="Robin Maenhaut" userId="e7238a3e-d575-4783-a2b1-c00d57cf63af" providerId="ADAL" clId="{CC691B03-D3B0-4FC0-BD41-74A9DCA54FC3}" dt="2021-04-12T10:13:46.457" v="118"/>
          <ac:spMkLst>
            <pc:docMk/>
            <pc:sldMk cId="2487621659" sldId="573"/>
            <ac:spMk id="3" creationId="{4E5D2611-FB7F-411E-A137-69AE320DE20E}"/>
          </ac:spMkLst>
        </pc:spChg>
      </pc:sldChg>
      <pc:sldChg chg="modSp">
        <pc:chgData name="Robin Maenhaut" userId="e7238a3e-d575-4783-a2b1-c00d57cf63af" providerId="ADAL" clId="{CC691B03-D3B0-4FC0-BD41-74A9DCA54FC3}" dt="2021-04-12T10:13:51.125" v="119"/>
        <pc:sldMkLst>
          <pc:docMk/>
          <pc:sldMk cId="2750786724" sldId="574"/>
        </pc:sldMkLst>
        <pc:spChg chg="mod">
          <ac:chgData name="Robin Maenhaut" userId="e7238a3e-d575-4783-a2b1-c00d57cf63af" providerId="ADAL" clId="{CC691B03-D3B0-4FC0-BD41-74A9DCA54FC3}" dt="2021-04-12T10:13:51.125" v="119"/>
          <ac:spMkLst>
            <pc:docMk/>
            <pc:sldMk cId="2750786724" sldId="574"/>
            <ac:spMk id="2" creationId="{F3C0118A-8E57-483E-84C3-8D90E9631876}"/>
          </ac:spMkLst>
        </pc:spChg>
        <pc:spChg chg="mod">
          <ac:chgData name="Robin Maenhaut" userId="e7238a3e-d575-4783-a2b1-c00d57cf63af" providerId="ADAL" clId="{CC691B03-D3B0-4FC0-BD41-74A9DCA54FC3}" dt="2021-04-12T10:13:51.125" v="119"/>
          <ac:spMkLst>
            <pc:docMk/>
            <pc:sldMk cId="2750786724" sldId="574"/>
            <ac:spMk id="3" creationId="{50797DD9-0A42-4234-A941-392950C14819}"/>
          </ac:spMkLst>
        </pc:spChg>
      </pc:sldChg>
      <pc:sldChg chg="modSp">
        <pc:chgData name="Robin Maenhaut" userId="e7238a3e-d575-4783-a2b1-c00d57cf63af" providerId="ADAL" clId="{CC691B03-D3B0-4FC0-BD41-74A9DCA54FC3}" dt="2021-04-12T10:15:28.674" v="131"/>
        <pc:sldMkLst>
          <pc:docMk/>
          <pc:sldMk cId="3279261571" sldId="575"/>
        </pc:sldMkLst>
        <pc:spChg chg="mod">
          <ac:chgData name="Robin Maenhaut" userId="e7238a3e-d575-4783-a2b1-c00d57cf63af" providerId="ADAL" clId="{CC691B03-D3B0-4FC0-BD41-74A9DCA54FC3}" dt="2021-04-12T10:15:28.674" v="131"/>
          <ac:spMkLst>
            <pc:docMk/>
            <pc:sldMk cId="3279261571" sldId="575"/>
            <ac:spMk id="2" creationId="{8192BEF8-53C7-418B-949F-C5CE1168436C}"/>
          </ac:spMkLst>
        </pc:spChg>
        <pc:spChg chg="mod">
          <ac:chgData name="Robin Maenhaut" userId="e7238a3e-d575-4783-a2b1-c00d57cf63af" providerId="ADAL" clId="{CC691B03-D3B0-4FC0-BD41-74A9DCA54FC3}" dt="2021-04-12T10:15:28.674" v="131"/>
          <ac:spMkLst>
            <pc:docMk/>
            <pc:sldMk cId="3279261571" sldId="575"/>
            <ac:spMk id="3" creationId="{178E7216-33DC-4C1F-8E68-BDB3658DAC8F}"/>
          </ac:spMkLst>
        </pc:spChg>
      </pc:sldChg>
      <pc:sldChg chg="modSp">
        <pc:chgData name="Robin Maenhaut" userId="e7238a3e-d575-4783-a2b1-c00d57cf63af" providerId="ADAL" clId="{CC691B03-D3B0-4FC0-BD41-74A9DCA54FC3}" dt="2021-04-12T10:15:20.297" v="130"/>
        <pc:sldMkLst>
          <pc:docMk/>
          <pc:sldMk cId="1414671892" sldId="576"/>
        </pc:sldMkLst>
        <pc:spChg chg="mod">
          <ac:chgData name="Robin Maenhaut" userId="e7238a3e-d575-4783-a2b1-c00d57cf63af" providerId="ADAL" clId="{CC691B03-D3B0-4FC0-BD41-74A9DCA54FC3}" dt="2021-04-12T10:15:20.297" v="130"/>
          <ac:spMkLst>
            <pc:docMk/>
            <pc:sldMk cId="1414671892" sldId="576"/>
            <ac:spMk id="2" creationId="{8192BEF8-53C7-418B-949F-C5CE1168436C}"/>
          </ac:spMkLst>
        </pc:spChg>
        <pc:spChg chg="mod">
          <ac:chgData name="Robin Maenhaut" userId="e7238a3e-d575-4783-a2b1-c00d57cf63af" providerId="ADAL" clId="{CC691B03-D3B0-4FC0-BD41-74A9DCA54FC3}" dt="2021-04-12T10:15:20.297" v="130"/>
          <ac:spMkLst>
            <pc:docMk/>
            <pc:sldMk cId="1414671892" sldId="576"/>
            <ac:spMk id="3" creationId="{178E7216-33DC-4C1F-8E68-BDB3658DAC8F}"/>
          </ac:spMkLst>
        </pc:spChg>
      </pc:sldChg>
      <pc:sldChg chg="modSp">
        <pc:chgData name="Robin Maenhaut" userId="e7238a3e-d575-4783-a2b1-c00d57cf63af" providerId="ADAL" clId="{CC691B03-D3B0-4FC0-BD41-74A9DCA54FC3}" dt="2021-04-12T10:15:28.674" v="131"/>
        <pc:sldMkLst>
          <pc:docMk/>
          <pc:sldMk cId="2446595589" sldId="577"/>
        </pc:sldMkLst>
        <pc:spChg chg="mod">
          <ac:chgData name="Robin Maenhaut" userId="e7238a3e-d575-4783-a2b1-c00d57cf63af" providerId="ADAL" clId="{CC691B03-D3B0-4FC0-BD41-74A9DCA54FC3}" dt="2021-04-12T10:15:28.674" v="131"/>
          <ac:spMkLst>
            <pc:docMk/>
            <pc:sldMk cId="2446595589" sldId="577"/>
            <ac:spMk id="2" creationId="{A902B44A-14B2-4AB6-A4C0-14B3D1410A55}"/>
          </ac:spMkLst>
        </pc:spChg>
        <pc:spChg chg="mod">
          <ac:chgData name="Robin Maenhaut" userId="e7238a3e-d575-4783-a2b1-c00d57cf63af" providerId="ADAL" clId="{CC691B03-D3B0-4FC0-BD41-74A9DCA54FC3}" dt="2021-04-12T10:15:28.674" v="131"/>
          <ac:spMkLst>
            <pc:docMk/>
            <pc:sldMk cId="2446595589" sldId="577"/>
            <ac:spMk id="3" creationId="{68F96C73-4895-40C6-A17B-BD20A420A463}"/>
          </ac:spMkLst>
        </pc:spChg>
      </pc:sldChg>
      <pc:sldChg chg="modSp">
        <pc:chgData name="Robin Maenhaut" userId="e7238a3e-d575-4783-a2b1-c00d57cf63af" providerId="ADAL" clId="{CC691B03-D3B0-4FC0-BD41-74A9DCA54FC3}" dt="2021-04-12T10:15:28.674" v="131"/>
        <pc:sldMkLst>
          <pc:docMk/>
          <pc:sldMk cId="1146925884" sldId="578"/>
        </pc:sldMkLst>
        <pc:spChg chg="mod">
          <ac:chgData name="Robin Maenhaut" userId="e7238a3e-d575-4783-a2b1-c00d57cf63af" providerId="ADAL" clId="{CC691B03-D3B0-4FC0-BD41-74A9DCA54FC3}" dt="2021-04-12T10:15:28.674" v="131"/>
          <ac:spMkLst>
            <pc:docMk/>
            <pc:sldMk cId="1146925884" sldId="578"/>
            <ac:spMk id="2" creationId="{8192BEF8-53C7-418B-949F-C5CE1168436C}"/>
          </ac:spMkLst>
        </pc:spChg>
        <pc:spChg chg="mod">
          <ac:chgData name="Robin Maenhaut" userId="e7238a3e-d575-4783-a2b1-c00d57cf63af" providerId="ADAL" clId="{CC691B03-D3B0-4FC0-BD41-74A9DCA54FC3}" dt="2021-04-12T10:15:28.674" v="131"/>
          <ac:spMkLst>
            <pc:docMk/>
            <pc:sldMk cId="1146925884" sldId="578"/>
            <ac:spMk id="3" creationId="{178E7216-33DC-4C1F-8E68-BDB3658DAC8F}"/>
          </ac:spMkLst>
        </pc:spChg>
      </pc:sldChg>
      <pc:sldChg chg="addSp modSp mod">
        <pc:chgData name="Robin Maenhaut" userId="e7238a3e-d575-4783-a2b1-c00d57cf63af" providerId="ADAL" clId="{CC691B03-D3B0-4FC0-BD41-74A9DCA54FC3}" dt="2021-04-12T10:15:45.019" v="134" actId="1076"/>
        <pc:sldMkLst>
          <pc:docMk/>
          <pc:sldMk cId="361970306" sldId="579"/>
        </pc:sldMkLst>
        <pc:spChg chg="mod">
          <ac:chgData name="Robin Maenhaut" userId="e7238a3e-d575-4783-a2b1-c00d57cf63af" providerId="ADAL" clId="{CC691B03-D3B0-4FC0-BD41-74A9DCA54FC3}" dt="2021-04-12T10:15:40.812" v="133"/>
          <ac:spMkLst>
            <pc:docMk/>
            <pc:sldMk cId="361970306" sldId="579"/>
            <ac:spMk id="2" creationId="{114507D6-6D15-412D-80F3-8B6912407DCF}"/>
          </ac:spMkLst>
        </pc:spChg>
        <pc:spChg chg="add mod">
          <ac:chgData name="Robin Maenhaut" userId="e7238a3e-d575-4783-a2b1-c00d57cf63af" providerId="ADAL" clId="{CC691B03-D3B0-4FC0-BD41-74A9DCA54FC3}" dt="2021-04-12T10:15:40.812" v="133"/>
          <ac:spMkLst>
            <pc:docMk/>
            <pc:sldMk cId="361970306" sldId="579"/>
            <ac:spMk id="3" creationId="{07A0F6EE-1FBB-4468-A8C0-B9C13ED3416D}"/>
          </ac:spMkLst>
        </pc:spChg>
        <pc:picChg chg="mod">
          <ac:chgData name="Robin Maenhaut" userId="e7238a3e-d575-4783-a2b1-c00d57cf63af" providerId="ADAL" clId="{CC691B03-D3B0-4FC0-BD41-74A9DCA54FC3}" dt="2021-04-12T10:15:45.019" v="134" actId="1076"/>
          <ac:picMkLst>
            <pc:docMk/>
            <pc:sldMk cId="361970306" sldId="579"/>
            <ac:picMk id="6" creationId="{F504D5EF-9ECB-4CF1-9E55-A82696D2C7C8}"/>
          </ac:picMkLst>
        </pc:picChg>
      </pc:sldChg>
      <pc:sldChg chg="modSp">
        <pc:chgData name="Robin Maenhaut" userId="e7238a3e-d575-4783-a2b1-c00d57cf63af" providerId="ADAL" clId="{CC691B03-D3B0-4FC0-BD41-74A9DCA54FC3}" dt="2021-04-12T10:15:32.596" v="132"/>
        <pc:sldMkLst>
          <pc:docMk/>
          <pc:sldMk cId="976454392" sldId="580"/>
        </pc:sldMkLst>
        <pc:spChg chg="mod">
          <ac:chgData name="Robin Maenhaut" userId="e7238a3e-d575-4783-a2b1-c00d57cf63af" providerId="ADAL" clId="{CC691B03-D3B0-4FC0-BD41-74A9DCA54FC3}" dt="2021-04-12T10:15:32.596" v="132"/>
          <ac:spMkLst>
            <pc:docMk/>
            <pc:sldMk cId="976454392" sldId="580"/>
            <ac:spMk id="2" creationId="{114507D6-6D15-412D-80F3-8B6912407DCF}"/>
          </ac:spMkLst>
        </pc:spChg>
        <pc:spChg chg="mod">
          <ac:chgData name="Robin Maenhaut" userId="e7238a3e-d575-4783-a2b1-c00d57cf63af" providerId="ADAL" clId="{CC691B03-D3B0-4FC0-BD41-74A9DCA54FC3}" dt="2021-04-12T10:15:32.596" v="132"/>
          <ac:spMkLst>
            <pc:docMk/>
            <pc:sldMk cId="976454392" sldId="580"/>
            <ac:spMk id="3" creationId="{EDF86A85-0B28-4347-A480-31B814D929B0}"/>
          </ac:spMkLst>
        </pc:spChg>
      </pc:sldChg>
      <pc:sldChg chg="modSp mod">
        <pc:chgData name="Robin Maenhaut" userId="e7238a3e-d575-4783-a2b1-c00d57cf63af" providerId="ADAL" clId="{CC691B03-D3B0-4FC0-BD41-74A9DCA54FC3}" dt="2021-04-12T10:15:48.943" v="135" actId="1076"/>
        <pc:sldMkLst>
          <pc:docMk/>
          <pc:sldMk cId="2930514371" sldId="581"/>
        </pc:sldMkLst>
        <pc:spChg chg="mod">
          <ac:chgData name="Robin Maenhaut" userId="e7238a3e-d575-4783-a2b1-c00d57cf63af" providerId="ADAL" clId="{CC691B03-D3B0-4FC0-BD41-74A9DCA54FC3}" dt="2021-04-12T10:15:40.812" v="133"/>
          <ac:spMkLst>
            <pc:docMk/>
            <pc:sldMk cId="2930514371" sldId="581"/>
            <ac:spMk id="2" creationId="{114507D6-6D15-412D-80F3-8B6912407DCF}"/>
          </ac:spMkLst>
        </pc:spChg>
        <pc:spChg chg="mod">
          <ac:chgData name="Robin Maenhaut" userId="e7238a3e-d575-4783-a2b1-c00d57cf63af" providerId="ADAL" clId="{CC691B03-D3B0-4FC0-BD41-74A9DCA54FC3}" dt="2021-04-12T10:15:48.943" v="135" actId="1076"/>
          <ac:spMkLst>
            <pc:docMk/>
            <pc:sldMk cId="2930514371" sldId="581"/>
            <ac:spMk id="4" creationId="{54776123-1AF1-46E2-AA52-7EC82C9AF3F6}"/>
          </ac:spMkLst>
        </pc:spChg>
      </pc:sldChg>
      <pc:sldChg chg="modSp mod">
        <pc:chgData name="Robin Maenhaut" userId="e7238a3e-d575-4783-a2b1-c00d57cf63af" providerId="ADAL" clId="{CC691B03-D3B0-4FC0-BD41-74A9DCA54FC3}" dt="2021-04-12T10:16:04.972" v="138" actId="113"/>
        <pc:sldMkLst>
          <pc:docMk/>
          <pc:sldMk cId="438217210" sldId="582"/>
        </pc:sldMkLst>
        <pc:spChg chg="mod">
          <ac:chgData name="Robin Maenhaut" userId="e7238a3e-d575-4783-a2b1-c00d57cf63af" providerId="ADAL" clId="{CC691B03-D3B0-4FC0-BD41-74A9DCA54FC3}" dt="2021-04-12T10:15:40.812" v="133"/>
          <ac:spMkLst>
            <pc:docMk/>
            <pc:sldMk cId="438217210" sldId="582"/>
            <ac:spMk id="2" creationId="{114507D6-6D15-412D-80F3-8B6912407DCF}"/>
          </ac:spMkLst>
        </pc:spChg>
        <pc:spChg chg="mod">
          <ac:chgData name="Robin Maenhaut" userId="e7238a3e-d575-4783-a2b1-c00d57cf63af" providerId="ADAL" clId="{CC691B03-D3B0-4FC0-BD41-74A9DCA54FC3}" dt="2021-04-12T10:16:04.972" v="138" actId="113"/>
          <ac:spMkLst>
            <pc:docMk/>
            <pc:sldMk cId="438217210" sldId="582"/>
            <ac:spMk id="4" creationId="{54776123-1AF1-46E2-AA52-7EC82C9AF3F6}"/>
          </ac:spMkLst>
        </pc:spChg>
      </pc:sldChg>
      <pc:sldChg chg="modSp mod">
        <pc:chgData name="Robin Maenhaut" userId="e7238a3e-d575-4783-a2b1-c00d57cf63af" providerId="ADAL" clId="{CC691B03-D3B0-4FC0-BD41-74A9DCA54FC3}" dt="2021-04-12T09:52:43.642" v="44" actId="27636"/>
        <pc:sldMkLst>
          <pc:docMk/>
          <pc:sldMk cId="77696102" sldId="583"/>
        </pc:sldMkLst>
        <pc:spChg chg="mod">
          <ac:chgData name="Robin Maenhaut" userId="e7238a3e-d575-4783-a2b1-c00d57cf63af" providerId="ADAL" clId="{CC691B03-D3B0-4FC0-BD41-74A9DCA54FC3}" dt="2021-04-12T09:52:39.901" v="41"/>
          <ac:spMkLst>
            <pc:docMk/>
            <pc:sldMk cId="77696102" sldId="583"/>
            <ac:spMk id="2" creationId="{4D65A727-C108-4E2D-8C16-58D7192639F6}"/>
          </ac:spMkLst>
        </pc:spChg>
        <pc:spChg chg="mod">
          <ac:chgData name="Robin Maenhaut" userId="e7238a3e-d575-4783-a2b1-c00d57cf63af" providerId="ADAL" clId="{CC691B03-D3B0-4FC0-BD41-74A9DCA54FC3}" dt="2021-04-12T09:52:43.642" v="44" actId="27636"/>
          <ac:spMkLst>
            <pc:docMk/>
            <pc:sldMk cId="77696102" sldId="583"/>
            <ac:spMk id="3" creationId="{D3D8F6CF-F397-4218-9A53-013E3A9C0AA7}"/>
          </ac:spMkLst>
        </pc:spChg>
      </pc:sldChg>
      <pc:sldChg chg="modSp">
        <pc:chgData name="Robin Maenhaut" userId="e7238a3e-d575-4783-a2b1-c00d57cf63af" providerId="ADAL" clId="{CC691B03-D3B0-4FC0-BD41-74A9DCA54FC3}" dt="2021-04-12T09:53:08.405" v="46" actId="1076"/>
        <pc:sldMkLst>
          <pc:docMk/>
          <pc:sldMk cId="352846506" sldId="584"/>
        </pc:sldMkLst>
        <pc:spChg chg="mod">
          <ac:chgData name="Robin Maenhaut" userId="e7238a3e-d575-4783-a2b1-c00d57cf63af" providerId="ADAL" clId="{CC691B03-D3B0-4FC0-BD41-74A9DCA54FC3}" dt="2021-04-12T09:53:04.292" v="45"/>
          <ac:spMkLst>
            <pc:docMk/>
            <pc:sldMk cId="352846506" sldId="584"/>
            <ac:spMk id="2" creationId="{6E1F9268-D9B9-4A38-AACE-4743D223ECE2}"/>
          </ac:spMkLst>
        </pc:spChg>
        <pc:picChg chg="mod">
          <ac:chgData name="Robin Maenhaut" userId="e7238a3e-d575-4783-a2b1-c00d57cf63af" providerId="ADAL" clId="{CC691B03-D3B0-4FC0-BD41-74A9DCA54FC3}" dt="2021-04-12T09:53:08.405" v="46" actId="1076"/>
          <ac:picMkLst>
            <pc:docMk/>
            <pc:sldMk cId="352846506" sldId="584"/>
            <ac:picMk id="1026" creationId="{11FD0B4B-B371-408A-BBAA-C9510C763598}"/>
          </ac:picMkLst>
        </pc:picChg>
      </pc:sldChg>
      <pc:sldChg chg="modSp del">
        <pc:chgData name="Robin Maenhaut" userId="e7238a3e-d575-4783-a2b1-c00d57cf63af" providerId="ADAL" clId="{CC691B03-D3B0-4FC0-BD41-74A9DCA54FC3}" dt="2021-04-12T09:52:06.101" v="13" actId="18676"/>
        <pc:sldMkLst>
          <pc:docMk/>
          <pc:sldMk cId="2539381496" sldId="585"/>
        </pc:sldMkLst>
        <pc:spChg chg="mod">
          <ac:chgData name="Robin Maenhaut" userId="e7238a3e-d575-4783-a2b1-c00d57cf63af" providerId="ADAL" clId="{CC691B03-D3B0-4FC0-BD41-74A9DCA54FC3}" dt="2021-04-12T09:49:51.044" v="1"/>
          <ac:spMkLst>
            <pc:docMk/>
            <pc:sldMk cId="2539381496" sldId="585"/>
            <ac:spMk id="2" creationId="{637864C8-21EA-4E39-8AB9-B450A0FEB752}"/>
          </ac:spMkLst>
        </pc:spChg>
        <pc:spChg chg="mod">
          <ac:chgData name="Robin Maenhaut" userId="e7238a3e-d575-4783-a2b1-c00d57cf63af" providerId="ADAL" clId="{CC691B03-D3B0-4FC0-BD41-74A9DCA54FC3}" dt="2021-04-12T09:49:51.044" v="1"/>
          <ac:spMkLst>
            <pc:docMk/>
            <pc:sldMk cId="2539381496" sldId="585"/>
            <ac:spMk id="3" creationId="{5FBC80B0-917C-49CF-B5D9-8C22FD27DFF7}"/>
          </ac:spMkLst>
        </pc:spChg>
      </pc:sldChg>
      <pc:sldChg chg="addSp delSp modSp new mod">
        <pc:chgData name="Robin Maenhaut" userId="e7238a3e-d575-4783-a2b1-c00d57cf63af" providerId="ADAL" clId="{CC691B03-D3B0-4FC0-BD41-74A9DCA54FC3}" dt="2021-04-12T09:52:31.028" v="40" actId="20577"/>
        <pc:sldMkLst>
          <pc:docMk/>
          <pc:sldMk cId="2973822615" sldId="585"/>
        </pc:sldMkLst>
        <pc:spChg chg="del">
          <ac:chgData name="Robin Maenhaut" userId="e7238a3e-d575-4783-a2b1-c00d57cf63af" providerId="ADAL" clId="{CC691B03-D3B0-4FC0-BD41-74A9DCA54FC3}" dt="2021-04-12T09:52:26.207" v="17"/>
          <ac:spMkLst>
            <pc:docMk/>
            <pc:sldMk cId="2973822615" sldId="585"/>
            <ac:spMk id="2" creationId="{D8D6AA7B-4FCF-4450-891F-B575846C7009}"/>
          </ac:spMkLst>
        </pc:spChg>
        <pc:spChg chg="del">
          <ac:chgData name="Robin Maenhaut" userId="e7238a3e-d575-4783-a2b1-c00d57cf63af" providerId="ADAL" clId="{CC691B03-D3B0-4FC0-BD41-74A9DCA54FC3}" dt="2021-04-12T09:52:26.207" v="17"/>
          <ac:spMkLst>
            <pc:docMk/>
            <pc:sldMk cId="2973822615" sldId="585"/>
            <ac:spMk id="3" creationId="{CF623199-0347-4A7B-A54F-11E5152359C1}"/>
          </ac:spMkLst>
        </pc:spChg>
        <pc:spChg chg="add mod">
          <ac:chgData name="Robin Maenhaut" userId="e7238a3e-d575-4783-a2b1-c00d57cf63af" providerId="ADAL" clId="{CC691B03-D3B0-4FC0-BD41-74A9DCA54FC3}" dt="2021-04-12T09:52:31.028" v="40" actId="20577"/>
          <ac:spMkLst>
            <pc:docMk/>
            <pc:sldMk cId="2973822615" sldId="585"/>
            <ac:spMk id="4" creationId="{623765F0-48CC-46EF-B136-3078C43B5D5F}"/>
          </ac:spMkLst>
        </pc:spChg>
        <pc:spChg chg="add mod">
          <ac:chgData name="Robin Maenhaut" userId="e7238a3e-d575-4783-a2b1-c00d57cf63af" providerId="ADAL" clId="{CC691B03-D3B0-4FC0-BD41-74A9DCA54FC3}" dt="2021-04-12T09:52:26.207" v="17"/>
          <ac:spMkLst>
            <pc:docMk/>
            <pc:sldMk cId="2973822615" sldId="585"/>
            <ac:spMk id="5" creationId="{F8AA7394-5919-434B-99C1-30D377EE1480}"/>
          </ac:spMkLst>
        </pc:spChg>
      </pc:sldChg>
      <pc:sldChg chg="modSp del">
        <pc:chgData name="Robin Maenhaut" userId="e7238a3e-d575-4783-a2b1-c00d57cf63af" providerId="ADAL" clId="{CC691B03-D3B0-4FC0-BD41-74A9DCA54FC3}" dt="2021-04-12T09:52:06.101" v="13" actId="18676"/>
        <pc:sldMkLst>
          <pc:docMk/>
          <pc:sldMk cId="2582548608" sldId="586"/>
        </pc:sldMkLst>
        <pc:spChg chg="mod">
          <ac:chgData name="Robin Maenhaut" userId="e7238a3e-d575-4783-a2b1-c00d57cf63af" providerId="ADAL" clId="{CC691B03-D3B0-4FC0-BD41-74A9DCA54FC3}" dt="2021-04-12T09:49:51.044" v="1"/>
          <ac:spMkLst>
            <pc:docMk/>
            <pc:sldMk cId="2582548608" sldId="586"/>
            <ac:spMk id="2" creationId="{F32959FD-CCF4-4A37-A5AC-43EA1B7B141D}"/>
          </ac:spMkLst>
        </pc:spChg>
        <pc:spChg chg="mod">
          <ac:chgData name="Robin Maenhaut" userId="e7238a3e-d575-4783-a2b1-c00d57cf63af" providerId="ADAL" clId="{CC691B03-D3B0-4FC0-BD41-74A9DCA54FC3}" dt="2021-04-12T09:49:51.044" v="1"/>
          <ac:spMkLst>
            <pc:docMk/>
            <pc:sldMk cId="2582548608" sldId="586"/>
            <ac:spMk id="3" creationId="{926C8E73-8AC7-4C65-B75E-4CC1B495E85F}"/>
          </ac:spMkLst>
        </pc:spChg>
      </pc:sldChg>
      <pc:sldChg chg="modSp del">
        <pc:chgData name="Robin Maenhaut" userId="e7238a3e-d575-4783-a2b1-c00d57cf63af" providerId="ADAL" clId="{CC691B03-D3B0-4FC0-BD41-74A9DCA54FC3}" dt="2021-04-12T09:52:06.101" v="13" actId="18676"/>
        <pc:sldMkLst>
          <pc:docMk/>
          <pc:sldMk cId="317558014" sldId="587"/>
        </pc:sldMkLst>
        <pc:spChg chg="mod">
          <ac:chgData name="Robin Maenhaut" userId="e7238a3e-d575-4783-a2b1-c00d57cf63af" providerId="ADAL" clId="{CC691B03-D3B0-4FC0-BD41-74A9DCA54FC3}" dt="2021-04-12T09:49:51.044" v="1"/>
          <ac:spMkLst>
            <pc:docMk/>
            <pc:sldMk cId="317558014" sldId="587"/>
            <ac:spMk id="2" creationId="{25B6C899-87B4-4328-A75E-FFDF2B0E02D8}"/>
          </ac:spMkLst>
        </pc:spChg>
        <pc:spChg chg="mod">
          <ac:chgData name="Robin Maenhaut" userId="e7238a3e-d575-4783-a2b1-c00d57cf63af" providerId="ADAL" clId="{CC691B03-D3B0-4FC0-BD41-74A9DCA54FC3}" dt="2021-04-12T09:49:51.044" v="1"/>
          <ac:spMkLst>
            <pc:docMk/>
            <pc:sldMk cId="317558014" sldId="587"/>
            <ac:spMk id="3" creationId="{B5F204E8-4506-495E-8DC2-2856E8363D32}"/>
          </ac:spMkLst>
        </pc:spChg>
      </pc:sldChg>
      <pc:sldChg chg="modSp del">
        <pc:chgData name="Robin Maenhaut" userId="e7238a3e-d575-4783-a2b1-c00d57cf63af" providerId="ADAL" clId="{CC691B03-D3B0-4FC0-BD41-74A9DCA54FC3}" dt="2021-04-12T09:52:06.101" v="13" actId="18676"/>
        <pc:sldMkLst>
          <pc:docMk/>
          <pc:sldMk cId="908575758" sldId="588"/>
        </pc:sldMkLst>
        <pc:spChg chg="mod">
          <ac:chgData name="Robin Maenhaut" userId="e7238a3e-d575-4783-a2b1-c00d57cf63af" providerId="ADAL" clId="{CC691B03-D3B0-4FC0-BD41-74A9DCA54FC3}" dt="2021-04-12T09:49:51.044" v="1"/>
          <ac:spMkLst>
            <pc:docMk/>
            <pc:sldMk cId="908575758" sldId="588"/>
            <ac:spMk id="2" creationId="{B028EE02-BEB9-410B-9EA1-CF527A74A2C6}"/>
          </ac:spMkLst>
        </pc:spChg>
        <pc:spChg chg="mod">
          <ac:chgData name="Robin Maenhaut" userId="e7238a3e-d575-4783-a2b1-c00d57cf63af" providerId="ADAL" clId="{CC691B03-D3B0-4FC0-BD41-74A9DCA54FC3}" dt="2021-04-12T09:49:51.044" v="1"/>
          <ac:spMkLst>
            <pc:docMk/>
            <pc:sldMk cId="908575758" sldId="588"/>
            <ac:spMk id="3" creationId="{8DAD33CB-7BE9-4D95-ADA4-E432928AFD2C}"/>
          </ac:spMkLst>
        </pc:spChg>
      </pc:sldChg>
      <pc:sldChg chg="modSp del">
        <pc:chgData name="Robin Maenhaut" userId="e7238a3e-d575-4783-a2b1-c00d57cf63af" providerId="ADAL" clId="{CC691B03-D3B0-4FC0-BD41-74A9DCA54FC3}" dt="2021-04-12T09:52:06.101" v="13" actId="18676"/>
        <pc:sldMkLst>
          <pc:docMk/>
          <pc:sldMk cId="549108499" sldId="589"/>
        </pc:sldMkLst>
        <pc:spChg chg="mod">
          <ac:chgData name="Robin Maenhaut" userId="e7238a3e-d575-4783-a2b1-c00d57cf63af" providerId="ADAL" clId="{CC691B03-D3B0-4FC0-BD41-74A9DCA54FC3}" dt="2021-04-12T09:49:51.044" v="1"/>
          <ac:spMkLst>
            <pc:docMk/>
            <pc:sldMk cId="549108499" sldId="589"/>
            <ac:spMk id="2" creationId="{C5E58F0D-2ACC-4813-B402-3EA316C23C80}"/>
          </ac:spMkLst>
        </pc:spChg>
        <pc:spChg chg="mod">
          <ac:chgData name="Robin Maenhaut" userId="e7238a3e-d575-4783-a2b1-c00d57cf63af" providerId="ADAL" clId="{CC691B03-D3B0-4FC0-BD41-74A9DCA54FC3}" dt="2021-04-12T09:49:51.044" v="1"/>
          <ac:spMkLst>
            <pc:docMk/>
            <pc:sldMk cId="549108499" sldId="589"/>
            <ac:spMk id="3" creationId="{5548D327-FED6-4A91-A1D2-D47239B93842}"/>
          </ac:spMkLst>
        </pc:spChg>
      </pc:sldChg>
      <pc:sldChg chg="modSp del">
        <pc:chgData name="Robin Maenhaut" userId="e7238a3e-d575-4783-a2b1-c00d57cf63af" providerId="ADAL" clId="{CC691B03-D3B0-4FC0-BD41-74A9DCA54FC3}" dt="2021-04-12T09:52:06.101" v="13" actId="18676"/>
        <pc:sldMkLst>
          <pc:docMk/>
          <pc:sldMk cId="2844508335" sldId="590"/>
        </pc:sldMkLst>
        <pc:spChg chg="mod">
          <ac:chgData name="Robin Maenhaut" userId="e7238a3e-d575-4783-a2b1-c00d57cf63af" providerId="ADAL" clId="{CC691B03-D3B0-4FC0-BD41-74A9DCA54FC3}" dt="2021-04-12T09:49:51.044" v="1"/>
          <ac:spMkLst>
            <pc:docMk/>
            <pc:sldMk cId="2844508335" sldId="590"/>
            <ac:spMk id="2" creationId="{68C150F6-4E46-4068-8090-CA545AEC6811}"/>
          </ac:spMkLst>
        </pc:spChg>
        <pc:spChg chg="mod">
          <ac:chgData name="Robin Maenhaut" userId="e7238a3e-d575-4783-a2b1-c00d57cf63af" providerId="ADAL" clId="{CC691B03-D3B0-4FC0-BD41-74A9DCA54FC3}" dt="2021-04-12T09:49:51.044" v="1"/>
          <ac:spMkLst>
            <pc:docMk/>
            <pc:sldMk cId="2844508335" sldId="590"/>
            <ac:spMk id="3" creationId="{C0F32E75-9FDA-460E-A866-A42031173F05}"/>
          </ac:spMkLst>
        </pc:spChg>
      </pc:sldChg>
      <pc:sldChg chg="modSp del">
        <pc:chgData name="Robin Maenhaut" userId="e7238a3e-d575-4783-a2b1-c00d57cf63af" providerId="ADAL" clId="{CC691B03-D3B0-4FC0-BD41-74A9DCA54FC3}" dt="2021-04-12T09:52:06.101" v="13" actId="18676"/>
        <pc:sldMkLst>
          <pc:docMk/>
          <pc:sldMk cId="4266840420" sldId="591"/>
        </pc:sldMkLst>
        <pc:spChg chg="mod">
          <ac:chgData name="Robin Maenhaut" userId="e7238a3e-d575-4783-a2b1-c00d57cf63af" providerId="ADAL" clId="{CC691B03-D3B0-4FC0-BD41-74A9DCA54FC3}" dt="2021-04-12T09:49:51.044" v="1"/>
          <ac:spMkLst>
            <pc:docMk/>
            <pc:sldMk cId="4266840420" sldId="591"/>
            <ac:spMk id="2" creationId="{D32DD611-9200-4E0D-8BD2-14C9454FE8CC}"/>
          </ac:spMkLst>
        </pc:spChg>
      </pc:sldChg>
      <pc:sldMasterChg chg="modSldLayout">
        <pc:chgData name="Robin Maenhaut" userId="e7238a3e-d575-4783-a2b1-c00d57cf63af" providerId="ADAL" clId="{CC691B03-D3B0-4FC0-BD41-74A9DCA54FC3}" dt="2021-04-12T09:49:51.044" v="1"/>
        <pc:sldMasterMkLst>
          <pc:docMk/>
          <pc:sldMasterMk cId="1996131118" sldId="2147493584"/>
        </pc:sldMasterMkLst>
        <pc:sldLayoutChg chg="modSp">
          <pc:chgData name="Robin Maenhaut" userId="e7238a3e-d575-4783-a2b1-c00d57cf63af" providerId="ADAL" clId="{CC691B03-D3B0-4FC0-BD41-74A9DCA54FC3}" dt="2021-04-12T09:49:51.044" v="1"/>
          <pc:sldLayoutMkLst>
            <pc:docMk/>
            <pc:sldMasterMk cId="1996131118" sldId="2147493584"/>
            <pc:sldLayoutMk cId="4278297068" sldId="2147493547"/>
          </pc:sldLayoutMkLst>
          <pc:spChg chg="mod">
            <ac:chgData name="Robin Maenhaut" userId="e7238a3e-d575-4783-a2b1-c00d57cf63af" providerId="ADAL" clId="{CC691B03-D3B0-4FC0-BD41-74A9DCA54FC3}" dt="2021-04-12T09:49:51.044" v="1"/>
            <ac:spMkLst>
              <pc:docMk/>
              <pc:sldMasterMk cId="1996131118" sldId="2147493584"/>
              <pc:sldLayoutMk cId="4278297068" sldId="2147493547"/>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952536766" sldId="2147493548"/>
          </pc:sldLayoutMkLst>
          <pc:spChg chg="mod">
            <ac:chgData name="Robin Maenhaut" userId="e7238a3e-d575-4783-a2b1-c00d57cf63af" providerId="ADAL" clId="{CC691B03-D3B0-4FC0-BD41-74A9DCA54FC3}" dt="2021-04-12T09:49:51.044" v="1"/>
            <ac:spMkLst>
              <pc:docMk/>
              <pc:sldMasterMk cId="1996131118" sldId="2147493584"/>
              <pc:sldLayoutMk cId="952536766" sldId="2147493548"/>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4141736243" sldId="2147493549"/>
          </pc:sldLayoutMkLst>
          <pc:spChg chg="mod">
            <ac:chgData name="Robin Maenhaut" userId="e7238a3e-d575-4783-a2b1-c00d57cf63af" providerId="ADAL" clId="{CC691B03-D3B0-4FC0-BD41-74A9DCA54FC3}" dt="2021-04-12T09:49:51.044" v="1"/>
            <ac:spMkLst>
              <pc:docMk/>
              <pc:sldMasterMk cId="1996131118" sldId="2147493584"/>
              <pc:sldLayoutMk cId="4141736243" sldId="2147493549"/>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1189573569" sldId="2147493555"/>
          </pc:sldLayoutMkLst>
          <pc:spChg chg="mod">
            <ac:chgData name="Robin Maenhaut" userId="e7238a3e-d575-4783-a2b1-c00d57cf63af" providerId="ADAL" clId="{CC691B03-D3B0-4FC0-BD41-74A9DCA54FC3}" dt="2021-04-12T09:49:51.044" v="1"/>
            <ac:spMkLst>
              <pc:docMk/>
              <pc:sldMasterMk cId="1996131118" sldId="2147493584"/>
              <pc:sldLayoutMk cId="1189573569" sldId="2147493555"/>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3221681979" sldId="2147493556"/>
          </pc:sldLayoutMkLst>
          <pc:spChg chg="mod">
            <ac:chgData name="Robin Maenhaut" userId="e7238a3e-d575-4783-a2b1-c00d57cf63af" providerId="ADAL" clId="{CC691B03-D3B0-4FC0-BD41-74A9DCA54FC3}" dt="2021-04-12T09:49:51.044" v="1"/>
            <ac:spMkLst>
              <pc:docMk/>
              <pc:sldMasterMk cId="1996131118" sldId="2147493584"/>
              <pc:sldLayoutMk cId="3221681979" sldId="2147493556"/>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2817704912" sldId="2147493557"/>
          </pc:sldLayoutMkLst>
          <pc:spChg chg="mod">
            <ac:chgData name="Robin Maenhaut" userId="e7238a3e-d575-4783-a2b1-c00d57cf63af" providerId="ADAL" clId="{CC691B03-D3B0-4FC0-BD41-74A9DCA54FC3}" dt="2021-04-12T09:49:51.044" v="1"/>
            <ac:spMkLst>
              <pc:docMk/>
              <pc:sldMasterMk cId="1996131118" sldId="2147493584"/>
              <pc:sldLayoutMk cId="2817704912" sldId="2147493557"/>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3499393769" sldId="2147493575"/>
          </pc:sldLayoutMkLst>
          <pc:spChg chg="mod">
            <ac:chgData name="Robin Maenhaut" userId="e7238a3e-d575-4783-a2b1-c00d57cf63af" providerId="ADAL" clId="{CC691B03-D3B0-4FC0-BD41-74A9DCA54FC3}" dt="2021-04-12T09:49:51.044" v="1"/>
            <ac:spMkLst>
              <pc:docMk/>
              <pc:sldMasterMk cId="1996131118" sldId="2147493584"/>
              <pc:sldLayoutMk cId="3499393769" sldId="2147493575"/>
              <ac:spMk id="2" creationId="{00000000-0000-0000-0000-000000000000}"/>
            </ac:spMkLst>
          </pc:spChg>
        </pc:sldLayoutChg>
        <pc:sldLayoutChg chg="addSp">
          <pc:chgData name="Robin Maenhaut" userId="e7238a3e-d575-4783-a2b1-c00d57cf63af" providerId="ADAL" clId="{CC691B03-D3B0-4FC0-BD41-74A9DCA54FC3}" dt="2021-04-12T09:49:51.044" v="1"/>
          <pc:sldLayoutMkLst>
            <pc:docMk/>
            <pc:sldMasterMk cId="1996131118" sldId="2147493584"/>
            <pc:sldLayoutMk cId="2022204858" sldId="2147493609"/>
          </pc:sldLayoutMkLst>
          <pc:spChg chg="add">
            <ac:chgData name="Robin Maenhaut" userId="e7238a3e-d575-4783-a2b1-c00d57cf63af" providerId="ADAL" clId="{CC691B03-D3B0-4FC0-BD41-74A9DCA54FC3}" dt="2021-04-12T09:49:51.044" v="1"/>
            <ac:spMkLst>
              <pc:docMk/>
              <pc:sldMasterMk cId="1996131118" sldId="2147493584"/>
              <pc:sldLayoutMk cId="2022204858" sldId="2147493609"/>
              <ac:spMk id="18" creationId="{9ABBF3C5-D382-46AD-BD7C-5DE702C8F75B}"/>
            </ac:spMkLst>
          </pc:spChg>
          <pc:picChg chg="add">
            <ac:chgData name="Robin Maenhaut" userId="e7238a3e-d575-4783-a2b1-c00d57cf63af" providerId="ADAL" clId="{CC691B03-D3B0-4FC0-BD41-74A9DCA54FC3}" dt="2021-04-12T09:49:51.044" v="1"/>
            <ac:picMkLst>
              <pc:docMk/>
              <pc:sldMasterMk cId="1996131118" sldId="2147493584"/>
              <pc:sldLayoutMk cId="2022204858" sldId="2147493609"/>
              <ac:picMk id="19" creationId="{8B0FC7D9-1171-4D6B-AF47-2025B2A5BA04}"/>
            </ac:picMkLst>
          </pc:picChg>
          <pc:picChg chg="add">
            <ac:chgData name="Robin Maenhaut" userId="e7238a3e-d575-4783-a2b1-c00d57cf63af" providerId="ADAL" clId="{CC691B03-D3B0-4FC0-BD41-74A9DCA54FC3}" dt="2021-04-12T09:49:51.044" v="1"/>
            <ac:picMkLst>
              <pc:docMk/>
              <pc:sldMasterMk cId="1996131118" sldId="2147493584"/>
              <pc:sldLayoutMk cId="2022204858" sldId="2147493609"/>
              <ac:picMk id="20" creationId="{5492AE61-702B-406B-9AD7-EDF6533354D4}"/>
            </ac:picMkLst>
          </pc:picChg>
        </pc:sldLayoutChg>
      </pc:sldMasterChg>
    </pc:docChg>
  </pc:docChgLst>
  <pc:docChgLst>
    <pc:chgData name="Matthias Huygelen" userId="S::matthias.huygelen@realdolmen.com::e54e703b-bc89-4202-be06-570d02a10c31" providerId="AD" clId="Web-{05508AAC-0677-4AA0-B1A7-FBCEB9F0A5D6}"/>
    <pc:docChg chg="modSld">
      <pc:chgData name="Matthias Huygelen" userId="S::matthias.huygelen@realdolmen.com::e54e703b-bc89-4202-be06-570d02a10c31" providerId="AD" clId="Web-{05508AAC-0677-4AA0-B1A7-FBCEB9F0A5D6}" dt="2020-04-26T12:09:14.210" v="0"/>
      <pc:docMkLst>
        <pc:docMk/>
      </pc:docMkLst>
      <pc:sldChg chg="modSp">
        <pc:chgData name="Matthias Huygelen" userId="S::matthias.huygelen@realdolmen.com::e54e703b-bc89-4202-be06-570d02a10c31" providerId="AD" clId="Web-{05508AAC-0677-4AA0-B1A7-FBCEB9F0A5D6}" dt="2020-04-26T12:09:14.210" v="0"/>
        <pc:sldMkLst>
          <pc:docMk/>
          <pc:sldMk cId="0" sldId="305"/>
        </pc:sldMkLst>
        <pc:graphicFrameChg chg="mod modGraphic">
          <ac:chgData name="Matthias Huygelen" userId="S::matthias.huygelen@realdolmen.com::e54e703b-bc89-4202-be06-570d02a10c31" providerId="AD" clId="Web-{05508AAC-0677-4AA0-B1A7-FBCEB9F0A5D6}" dt="2020-04-26T12:09:14.210" v="0"/>
          <ac:graphicFrameMkLst>
            <pc:docMk/>
            <pc:sldMk cId="0" sldId="305"/>
            <ac:graphicFrameMk id="499"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0848BF-ACB1-4A66-87DA-EE7124541564}" type="datetime1">
              <a:rPr lang="nl-BE" smtClean="0"/>
              <a:t>9/05/2021</a:t>
            </a:fld>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280526-786B-F34F-AF8A-AE818E25FE46}" type="slidenum">
              <a:rPr lang="nl-NL" smtClean="0"/>
              <a:t>‹#›</a:t>
            </a:fld>
            <a:endParaRPr lang="nl-NL"/>
          </a:p>
        </p:txBody>
      </p:sp>
    </p:spTree>
    <p:extLst>
      <p:ext uri="{BB962C8B-B14F-4D97-AF65-F5344CB8AC3E}">
        <p14:creationId xmlns:p14="http://schemas.microsoft.com/office/powerpoint/2010/main" val="240107914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E9FE39-9FF2-4B04-867F-05236B55EEA3}" type="datetime1">
              <a:rPr lang="nl-BE" smtClean="0"/>
              <a:t>9/05/2021</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C90C6D-A790-D14E-A729-0731194D3D28}" type="slidenum">
              <a:rPr lang="nl-NL" smtClean="0"/>
              <a:t>‹#›</a:t>
            </a:fld>
            <a:endParaRPr lang="nl-NL"/>
          </a:p>
        </p:txBody>
      </p:sp>
    </p:spTree>
    <p:extLst>
      <p:ext uri="{BB962C8B-B14F-4D97-AF65-F5344CB8AC3E}">
        <p14:creationId xmlns:p14="http://schemas.microsoft.com/office/powerpoint/2010/main" val="896271157"/>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3" Type="http://schemas.openxmlformats.org/officeDocument/2006/relationships/hyperlink" Target="https://developer.mozilla.org/en-US/docs/Glossary/Callback_function" TargetMode="External"/><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3" Type="http://schemas.openxmlformats.org/officeDocument/2006/relationships/hyperlink" Target="https://developer.mozilla.org/en-US/docs/Glossary/Callback_function" TargetMode="External"/><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3" Type="http://schemas.openxmlformats.org/officeDocument/2006/relationships/hyperlink" Target="http://callbackhell.com/" TargetMode="External"/><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3" Type="http://schemas.openxmlformats.org/officeDocument/2006/relationships/hyperlink" Target="https://developer.mozilla.org/en-US/docs/Web/JavaScript/Guide/Using_promises" TargetMode="External"/><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async_function" TargetMode="External"/><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3" Type="http://schemas.openxmlformats.org/officeDocument/2006/relationships/hyperlink" Target="http://muzahid.com/" TargetMode="External"/><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tackoverflow.com/questions/7223717/differentiating-0-and-0"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html.spec.whatwg.org/multipage/obsolete.html#dom-document-all"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tackoverflow.com/a/19839953"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ecma-international.org/ecma-262/5.1/#sec-11.9.3" TargetMode="External"/><Relationship Id="rId2" Type="http://schemas.openxmlformats.org/officeDocument/2006/relationships/slide" Target="../slides/slide44.xml"/><Relationship Id="rId1" Type="http://schemas.openxmlformats.org/officeDocument/2006/relationships/notesMaster" Target="../notesMasters/notesMaster1.xml"/><Relationship Id="rId4" Type="http://schemas.openxmlformats.org/officeDocument/2006/relationships/hyperlink" Target="http://ecma-international.org/ecma-262/5.1/#sec-11.9.6" TargetMode="Externa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hackernoon.com/functional-programming-paradigms-in-modern-javascript-pure-functions-797d9abbee1"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developer.mozilla.org/en-US/docs/Glossary/Hoisting"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developer.mozilla.org/en-US/docs/Glossary/Hoisting"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3" Type="http://schemas.openxmlformats.org/officeDocument/2006/relationships/hyperlink" Target="https://developer.mozilla.org/en-US/docs/Web/Events" TargetMode="External"/><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3" Type="http://schemas.openxmlformats.org/officeDocument/2006/relationships/hyperlink" Target="https://www.quirksmode.org/js/this.html" TargetMode="External"/><Relationship Id="rId2" Type="http://schemas.openxmlformats.org/officeDocument/2006/relationships/slide" Target="../slides/slide86.xml"/><Relationship Id="rId1" Type="http://schemas.openxmlformats.org/officeDocument/2006/relationships/notesMaster" Target="../notesMasters/notesMaster1.xml"/><Relationship Id="rId5" Type="http://schemas.openxmlformats.org/officeDocument/2006/relationships/hyperlink" Target="https://stackoverflow.com/a/3127440" TargetMode="External"/><Relationship Id="rId4" Type="http://schemas.openxmlformats.org/officeDocument/2006/relationships/hyperlink" Target="http://www.digital-web.com/articles/scope_in_javascript/" TargetMode="Externa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3" Type="http://schemas.openxmlformats.org/officeDocument/2006/relationships/hyperlink" Target="https://stackoverflow.com/questions/3127429/how-does-the-this-keyword-work/3127440#3127440" TargetMode="External"/><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3" Type="http://schemas.openxmlformats.org/officeDocument/2006/relationships/hyperlink" Target="http://sporto.github.io/blog/2013/02/22/a-plain-english-guide-to-javascript-prototypes/" TargetMode="External"/><Relationship Id="rId2" Type="http://schemas.openxmlformats.org/officeDocument/2006/relationships/slide" Target="../slides/slide104.xml"/><Relationship Id="rId1" Type="http://schemas.openxmlformats.org/officeDocument/2006/relationships/notesMaster" Target="../notesMasters/notesMaster1.xml"/><Relationship Id="rId4" Type="http://schemas.openxmlformats.org/officeDocument/2006/relationships/hyperlink" Target="http://javascriptissexy.com/javascript-prototype-in-plain-detailed-language/" TargetMode="Externa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3" Type="http://schemas.openxmlformats.org/officeDocument/2006/relationships/hyperlink" Target="http://javascriptissexy.com/understand-javascript-closures-with-ease/" TargetMode="External"/><Relationship Id="rId2" Type="http://schemas.openxmlformats.org/officeDocument/2006/relationships/slide" Target="../slides/slide111.xml"/><Relationship Id="rId1" Type="http://schemas.openxmlformats.org/officeDocument/2006/relationships/notesMaster" Target="../notesMasters/notesMaster1.xml"/><Relationship Id="rId4" Type="http://schemas.openxmlformats.org/officeDocument/2006/relationships/hyperlink" Target="https://developer.mozilla.org/en-US/docs/Web/JavaScript/Closures" TargetMode="Externa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3" Type="http://schemas.openxmlformats.org/officeDocument/2006/relationships/hyperlink" Target="https://developer.mozilla.org/en-US/docs/Web/JavaScript/Reference/Strict_mode" TargetMode="External"/><Relationship Id="rId2" Type="http://schemas.openxmlformats.org/officeDocument/2006/relationships/slide" Target="../slides/slide117.xml"/><Relationship Id="rId1" Type="http://schemas.openxmlformats.org/officeDocument/2006/relationships/notesMaster" Target="../notesMasters/notesMaster1.xml"/><Relationship Id="rId4" Type="http://schemas.openxmlformats.org/officeDocument/2006/relationships/hyperlink" Target="https://developer.mozilla.org/en-US/docs/Web/JavaScript/Reference/Strict_mode/Transitioning_to_strict_mode" TargetMode="Externa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3" Type="http://schemas.openxmlformats.org/officeDocument/2006/relationships/hyperlink" Target="http://es6-features.org" TargetMode="External"/><Relationship Id="rId2" Type="http://schemas.openxmlformats.org/officeDocument/2006/relationships/slide" Target="../slides/slide122.xml"/><Relationship Id="rId1" Type="http://schemas.openxmlformats.org/officeDocument/2006/relationships/notesMaster" Target="../notesMasters/notesMaster1.xml"/><Relationship Id="rId4" Type="http://schemas.openxmlformats.org/officeDocument/2006/relationships/hyperlink" Target="https://webapplog.com/es6/" TargetMode="Externa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let" TargetMode="External"/><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3" Type="http://schemas.openxmlformats.org/officeDocument/2006/relationships/hyperlink" Target="https://kangax.github.io/compat-table/es6/" TargetMode="External"/><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Wat is </a:t>
            </a:r>
            <a:r>
              <a:rPr lang="nl-BE" dirty="0" err="1"/>
              <a:t>JavaScript</a:t>
            </a:r>
            <a:endParaRPr lang="nl-BE" dirty="0"/>
          </a:p>
          <a:p>
            <a:endParaRPr lang="nl-BE" dirty="0"/>
          </a:p>
          <a:p>
            <a:pPr marL="171450" indent="-171450">
              <a:buFont typeface="Arial" panose="020B0604020202020204" pitchFamily="34" charset="0"/>
              <a:buChar char="•"/>
            </a:pPr>
            <a:r>
              <a:rPr lang="nl-BE" dirty="0"/>
              <a:t>Waarvoor gebruikt</a:t>
            </a:r>
          </a:p>
          <a:p>
            <a:pPr marL="171450" indent="-171450">
              <a:buFont typeface="Arial" panose="020B0604020202020204" pitchFamily="34" charset="0"/>
              <a:buChar char="•"/>
            </a:pPr>
            <a:r>
              <a:rPr lang="nl-BE" dirty="0"/>
              <a:t>Script? (</a:t>
            </a:r>
            <a:r>
              <a:rPr lang="nl-BE" dirty="0" err="1"/>
              <a:t>not</a:t>
            </a:r>
            <a:r>
              <a:rPr lang="nl-BE" dirty="0"/>
              <a:t> </a:t>
            </a:r>
            <a:r>
              <a:rPr lang="nl-BE" dirty="0" err="1"/>
              <a:t>compile</a:t>
            </a:r>
            <a:r>
              <a:rPr lang="nl-BE" dirty="0"/>
              <a:t>)</a:t>
            </a:r>
          </a:p>
          <a:p>
            <a:pPr marL="171450" indent="-171450">
              <a:buFont typeface="Arial" panose="020B0604020202020204" pitchFamily="34" charset="0"/>
              <a:buChar char="•"/>
            </a:pPr>
            <a:r>
              <a:rPr lang="nl-BE" dirty="0"/>
              <a:t>Event </a:t>
            </a:r>
            <a:r>
              <a:rPr lang="nl-BE" dirty="0" err="1"/>
              <a:t>driven</a:t>
            </a:r>
            <a:endParaRPr lang="nl-BE" dirty="0"/>
          </a:p>
          <a:p>
            <a:pPr marL="171450" indent="-171450">
              <a:buFont typeface="Arial" panose="020B0604020202020204" pitchFamily="34" charset="0"/>
              <a:buChar char="•"/>
            </a:pPr>
            <a:r>
              <a:rPr lang="nl-BE" dirty="0"/>
              <a:t>Uitgevoerd in browser (Compatibel met ieder OS )</a:t>
            </a:r>
          </a:p>
          <a:p>
            <a:pPr marL="171450" indent="-171450">
              <a:buFont typeface="Arial" panose="020B0604020202020204" pitchFamily="34" charset="0"/>
              <a:buChar char="•"/>
            </a:pPr>
            <a:r>
              <a:rPr lang="nl-BE" dirty="0" err="1"/>
              <a:t>Typeless</a:t>
            </a:r>
            <a:endParaRPr lang="nl-BE" dirty="0"/>
          </a:p>
          <a:p>
            <a:pPr marL="171450" indent="-171450">
              <a:buFont typeface="Arial" panose="020B0604020202020204" pitchFamily="34" charset="0"/>
              <a:buChar char="•"/>
            </a:pPr>
            <a:r>
              <a:rPr lang="nl-BE" dirty="0"/>
              <a:t>Wat met Java?</a:t>
            </a:r>
          </a:p>
          <a:p>
            <a:pPr marL="171450" indent="-171450">
              <a:buFont typeface="Arial" panose="020B0604020202020204" pitchFamily="34" charset="0"/>
              <a:buChar char="•"/>
            </a:pPr>
            <a:r>
              <a:rPr lang="nl-BE" dirty="0"/>
              <a:t>Single thread!</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3</a:t>
            </a:fld>
            <a:endParaRPr lang="nl-NL"/>
          </a:p>
        </p:txBody>
      </p:sp>
    </p:spTree>
    <p:extLst>
      <p:ext uri="{BB962C8B-B14F-4D97-AF65-F5344CB8AC3E}">
        <p14:creationId xmlns:p14="http://schemas.microsoft.com/office/powerpoint/2010/main" val="2275748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25426dc7c3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25426dc7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want to keep our JavaScript (logic) and html (view) separate.</a:t>
            </a:r>
            <a:endParaRPr/>
          </a:p>
          <a:p>
            <a:pPr marL="0" lvl="0" indent="0" algn="l" rtl="0">
              <a:spcBef>
                <a:spcPts val="0"/>
              </a:spcBef>
              <a:spcAft>
                <a:spcPts val="0"/>
              </a:spcAft>
              <a:buNone/>
            </a:pPr>
            <a:r>
              <a:rPr lang="en"/>
              <a:t>This kind of scripting doesn’t allow browser caching. By coupling our logic and view together it can also be harder to handle updating the page, or working with multiple teams.</a:t>
            </a:r>
            <a:endParaRPr/>
          </a:p>
        </p:txBody>
      </p:sp>
    </p:spTree>
    <p:extLst>
      <p:ext uri="{BB962C8B-B14F-4D97-AF65-F5344CB8AC3E}">
        <p14:creationId xmlns:p14="http://schemas.microsoft.com/office/powerpoint/2010/main" val="3354637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337303b96a_0_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337303b96a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https://developer.mozilla.org/en-US/docs/Glossary/Callback_function</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37303b96a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37303b96a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https://developer.mozilla.org/en-US/docs/Glossary/Callback_function</a:t>
            </a:r>
            <a:endParaRPr/>
          </a:p>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337303b96a_0_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337303b96a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43593f351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343593f35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expertly stolen from </a:t>
            </a:r>
            <a:r>
              <a:rPr lang="en" u="sng">
                <a:solidFill>
                  <a:schemeClr val="hlink"/>
                </a:solidFill>
                <a:hlinkClick r:id="rId3"/>
              </a:rPr>
              <a:t>http://callbackhell.com/</a:t>
            </a:r>
            <a:endParaRPr/>
          </a:p>
          <a:p>
            <a:pPr marL="0" lvl="0" indent="0" algn="l" rtl="0">
              <a:spcBef>
                <a:spcPts val="0"/>
              </a:spcBef>
              <a:spcAft>
                <a:spcPts val="0"/>
              </a:spcAft>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337303b96a_0_1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337303b96a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https://developer.mozilla.org/en-US/docs/Web/JavaScript/Guide/Using_promises</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33002962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345b729328_0_2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345b729328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Hint: File reading, API calls, JSON Parsing (use as excercise 6)</a:t>
            </a:r>
            <a:endParaRPr/>
          </a:p>
        </p:txBody>
      </p:sp>
    </p:spTree>
    <p:extLst>
      <p:ext uri="{BB962C8B-B14F-4D97-AF65-F5344CB8AC3E}">
        <p14:creationId xmlns:p14="http://schemas.microsoft.com/office/powerpoint/2010/main" val="249384387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337303b96a_0_1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337303b96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function will be used while explaining async/await. Take note</a:t>
            </a:r>
            <a:endParaRPr/>
          </a:p>
        </p:txBody>
      </p:sp>
    </p:spTree>
    <p:extLst>
      <p:ext uri="{BB962C8B-B14F-4D97-AF65-F5344CB8AC3E}">
        <p14:creationId xmlns:p14="http://schemas.microsoft.com/office/powerpoint/2010/main" val="143035501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337303b96a_0_1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337303b96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Also note the second parameter: failureCallback</a:t>
            </a:r>
            <a:endParaRPr/>
          </a:p>
        </p:txBody>
      </p:sp>
    </p:spTree>
    <p:extLst>
      <p:ext uri="{BB962C8B-B14F-4D97-AF65-F5344CB8AC3E}">
        <p14:creationId xmlns:p14="http://schemas.microsoft.com/office/powerpoint/2010/main" val="133178086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345b729328_0_2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345b72932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promise chain stops if there's an exception, looking down the chain for catch handlers instead</a:t>
            </a:r>
            <a:endParaRPr/>
          </a:p>
          <a:p>
            <a:pPr marL="0" lvl="0" indent="0" algn="l" rtl="0">
              <a:spcBef>
                <a:spcPts val="0"/>
              </a:spcBef>
              <a:spcAft>
                <a:spcPts val="0"/>
              </a:spcAft>
              <a:buNone/>
            </a:pPr>
            <a:r>
              <a:rPr lang="en"/>
              <a:t>This is similar to have a try catch when working with syncrhonous code</a:t>
            </a:r>
            <a:endParaRPr/>
          </a:p>
        </p:txBody>
      </p:sp>
    </p:spTree>
    <p:extLst>
      <p:ext uri="{BB962C8B-B14F-4D97-AF65-F5344CB8AC3E}">
        <p14:creationId xmlns:p14="http://schemas.microsoft.com/office/powerpoint/2010/main" val="366360199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337303b96a_0_1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337303b96a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4788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25426dc7c3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25426dc7c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585569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345b729328_0_2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345b729328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Remember our resolveAfter2Seconds method from the Promise example</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3"/>
              </a:rPr>
              <a:t>https://developer.mozilla.org/en-US/docs/Web/JavaScript/Reference/Statements/async_function</a:t>
            </a:r>
            <a:endParaRPr/>
          </a:p>
          <a:p>
            <a:pPr marL="0" lvl="0" indent="0" algn="l" rtl="0">
              <a:spcBef>
                <a:spcPts val="0"/>
              </a:spcBef>
              <a:spcAft>
                <a:spcPts val="0"/>
              </a:spcAft>
              <a:buNone/>
            </a:pPr>
            <a:endParaRPr/>
          </a:p>
          <a:p>
            <a:pPr marL="0" lvl="0" indent="0" algn="l" rtl="0">
              <a:spcBef>
                <a:spcPts val="0"/>
              </a:spcBef>
              <a:spcAft>
                <a:spcPts val="0"/>
              </a:spcAft>
              <a:buNone/>
            </a:pPr>
            <a:r>
              <a:rPr lang="en"/>
              <a:t>When an async function is called, it returns a Promise. When the async function returns a value, the Promise will be resolved with the returned value.  When the async function throws an exception or some value, the Promise will be rejected with the thrown value.</a:t>
            </a:r>
            <a:endParaRPr/>
          </a:p>
          <a:p>
            <a:pPr marL="0" lvl="0" indent="0" algn="l" rtl="0">
              <a:spcBef>
                <a:spcPts val="0"/>
              </a:spcBef>
              <a:spcAft>
                <a:spcPts val="0"/>
              </a:spcAft>
              <a:buNone/>
            </a:pPr>
            <a:r>
              <a:rPr lang="en"/>
              <a:t>An async function can contain an await expression, that pauses the execution of the async function and waits for the passed Promise's resolution, and then resumes the async function's execution and returns the resolved value.</a:t>
            </a:r>
            <a:endParaRPr/>
          </a:p>
        </p:txBody>
      </p:sp>
    </p:spTree>
    <p:extLst>
      <p:ext uri="{BB962C8B-B14F-4D97-AF65-F5344CB8AC3E}">
        <p14:creationId xmlns:p14="http://schemas.microsoft.com/office/powerpoint/2010/main" val="152603635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343593f351_0_1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343593f351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0778185"/>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337303b96a_0_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337303b96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Cache: Performs a request and caches the response</a:t>
            </a:r>
            <a:endParaRPr/>
          </a:p>
          <a:p>
            <a:pPr marL="0" lvl="0" indent="0" algn="l" rtl="0">
              <a:spcBef>
                <a:spcPts val="0"/>
              </a:spcBef>
              <a:spcAft>
                <a:spcPts val="0"/>
              </a:spcAft>
              <a:buNone/>
            </a:pPr>
            <a:r>
              <a:rPr lang="en"/>
              <a:t>Manifest: manifest.json</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345b729328_0_2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345b729328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BE" dirty="0">
                <a:hlinkClick r:id="rId3"/>
              </a:rPr>
              <a:t>http://muzahid.com/</a:t>
            </a:r>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157</a:t>
            </a:fld>
            <a:endParaRPr lang="nl-NL"/>
          </a:p>
        </p:txBody>
      </p:sp>
    </p:spTree>
    <p:extLst>
      <p:ext uri="{BB962C8B-B14F-4D97-AF65-F5344CB8AC3E}">
        <p14:creationId xmlns:p14="http://schemas.microsoft.com/office/powerpoint/2010/main" val="2357361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25426dc7c3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25426dc7c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Waarom doen we dit?</a:t>
            </a:r>
          </a:p>
          <a:p>
            <a:pPr marL="0" lvl="0" indent="0" algn="l" rtl="0">
              <a:spcBef>
                <a:spcPts val="0"/>
              </a:spcBef>
              <a:spcAft>
                <a:spcPts val="0"/>
              </a:spcAft>
              <a:buNone/>
            </a:pPr>
            <a:endParaRPr lang="nl-BE" dirty="0"/>
          </a:p>
          <a:p>
            <a:pPr marL="228600" lvl="0" indent="-228600" algn="l" rtl="0">
              <a:spcBef>
                <a:spcPts val="0"/>
              </a:spcBef>
              <a:spcAft>
                <a:spcPts val="0"/>
              </a:spcAft>
              <a:buFont typeface="+mj-lt"/>
              <a:buAutoNum type="arabicPeriod"/>
            </a:pPr>
            <a:r>
              <a:rPr lang="nl-BE" dirty="0"/>
              <a:t>1 file </a:t>
            </a:r>
            <a:r>
              <a:rPr lang="nl-BE" dirty="0" err="1"/>
              <a:t>ipv</a:t>
            </a:r>
            <a:r>
              <a:rPr lang="nl-BE" dirty="0"/>
              <a:t> 2 (snellere download tijd)</a:t>
            </a:r>
          </a:p>
          <a:p>
            <a:pPr marL="228600" lvl="0" indent="-228600" algn="l" rtl="0">
              <a:spcBef>
                <a:spcPts val="0"/>
              </a:spcBef>
              <a:spcAft>
                <a:spcPts val="0"/>
              </a:spcAft>
              <a:buFont typeface="+mj-lt"/>
              <a:buAutoNum type="arabicPeriod"/>
            </a:pPr>
            <a:r>
              <a:rPr lang="nl-BE" dirty="0" err="1"/>
              <a:t>Caching</a:t>
            </a:r>
            <a:r>
              <a:rPr lang="nl-BE" dirty="0"/>
              <a:t> van </a:t>
            </a:r>
            <a:r>
              <a:rPr lang="nl-BE" dirty="0" err="1"/>
              <a:t>js</a:t>
            </a:r>
            <a:r>
              <a:rPr lang="nl-BE" dirty="0"/>
              <a:t> file</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735678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34723953e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34723953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JavaScript usage</a:t>
            </a:r>
            <a:endParaRPr b="1" dirty="0"/>
          </a:p>
        </p:txBody>
      </p:sp>
    </p:spTree>
    <p:extLst>
      <p:ext uri="{BB962C8B-B14F-4D97-AF65-F5344CB8AC3E}">
        <p14:creationId xmlns:p14="http://schemas.microsoft.com/office/powerpoint/2010/main" val="606610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25426dc7c3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25426dc7c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HTML file will be parsed until the script file is hit, at that point parsing will stop and a request will be made to fetch the file (if it’s external). The script will then be executed before parsing is resumed.</a:t>
            </a:r>
          </a:p>
          <a:p>
            <a:pPr marL="0" lvl="0" indent="0" algn="l" rtl="0">
              <a:spcBef>
                <a:spcPts val="0"/>
              </a:spcBef>
              <a:spcAft>
                <a:spcPts val="0"/>
              </a:spcAft>
              <a:buNone/>
            </a:pPr>
            <a:endParaRPr lang="en" dirty="0"/>
          </a:p>
          <a:p>
            <a:pPr marL="0" lvl="0" indent="0" algn="l" rtl="0">
              <a:spcBef>
                <a:spcPts val="0"/>
              </a:spcBef>
              <a:spcAft>
                <a:spcPts val="0"/>
              </a:spcAft>
              <a:buNone/>
            </a:pPr>
            <a:r>
              <a:rPr lang="en" b="1" dirty="0"/>
              <a:t>&lt;head&gt;</a:t>
            </a:r>
          </a:p>
          <a:p>
            <a:pPr marL="0" lvl="0" indent="0" algn="l" rtl="0">
              <a:spcBef>
                <a:spcPts val="0"/>
              </a:spcBef>
              <a:spcAft>
                <a:spcPts val="0"/>
              </a:spcAft>
              <a:buNone/>
            </a:pPr>
            <a:endParaRPr lang="en" b="1" dirty="0"/>
          </a:p>
          <a:p>
            <a:pPr marL="0" lvl="0" indent="0" algn="l" rtl="0">
              <a:spcBef>
                <a:spcPts val="0"/>
              </a:spcBef>
              <a:spcAft>
                <a:spcPts val="0"/>
              </a:spcAft>
              <a:buNone/>
            </a:pPr>
            <a:r>
              <a:rPr lang="en" b="1" dirty="0"/>
              <a:t>End of &lt;body&gt;</a:t>
            </a:r>
            <a:endParaRPr b="1" dirty="0"/>
          </a:p>
        </p:txBody>
      </p:sp>
    </p:spTree>
    <p:extLst>
      <p:ext uri="{BB962C8B-B14F-4D97-AF65-F5344CB8AC3E}">
        <p14:creationId xmlns:p14="http://schemas.microsoft.com/office/powerpoint/2010/main" val="377821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2564bef1c6_0_1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2564bef1c6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HTML file will be parsed until the script file is hit, at that point parsing will stop and a request will be made to fetch the file (if it’s external). The script will then be executed before parsing is resumed.</a:t>
            </a:r>
            <a:endParaRPr/>
          </a:p>
        </p:txBody>
      </p:sp>
    </p:spTree>
    <p:extLst>
      <p:ext uri="{BB962C8B-B14F-4D97-AF65-F5344CB8AC3E}">
        <p14:creationId xmlns:p14="http://schemas.microsoft.com/office/powerpoint/2010/main" val="2915763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2564bef1c6_0_1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2564bef1c6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HTML file will be parsed until the script file is hit, at that point parsing will stop and a request will be made to fetch the file (if it’s external). The script will then be executed before parsing is resumed.</a:t>
            </a:r>
            <a:endParaRPr/>
          </a:p>
        </p:txBody>
      </p:sp>
    </p:spTree>
    <p:extLst>
      <p:ext uri="{BB962C8B-B14F-4D97-AF65-F5344CB8AC3E}">
        <p14:creationId xmlns:p14="http://schemas.microsoft.com/office/powerpoint/2010/main" val="2913172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337303b96a_0_1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337303b96a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4074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34723953e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34723953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Console.log()</a:t>
            </a: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Debugger</a:t>
            </a:r>
            <a:endParaRPr b="1"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34723953e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34723953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0" dirty="0"/>
          </a:p>
        </p:txBody>
      </p:sp>
    </p:spTree>
    <p:extLst>
      <p:ext uri="{BB962C8B-B14F-4D97-AF65-F5344CB8AC3E}">
        <p14:creationId xmlns:p14="http://schemas.microsoft.com/office/powerpoint/2010/main" val="1210314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nl-BE" dirty="0"/>
          </a:p>
          <a:p>
            <a:pPr marL="171450" indent="-171450">
              <a:buFontTx/>
              <a:buChar char="-"/>
            </a:pPr>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4</a:t>
            </a:fld>
            <a:endParaRPr lang="nl-NL"/>
          </a:p>
        </p:txBody>
      </p:sp>
    </p:spTree>
    <p:extLst>
      <p:ext uri="{BB962C8B-B14F-4D97-AF65-F5344CB8AC3E}">
        <p14:creationId xmlns:p14="http://schemas.microsoft.com/office/powerpoint/2010/main" val="1601205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34723953e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34723953e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5426dc7c3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5426dc7c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Maximum is 9007199254740992</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Decimal fractions are approximate</a:t>
            </a:r>
            <a:endParaRPr dirty="0"/>
          </a:p>
          <a:p>
            <a:pPr marL="0" lvl="0" indent="0" algn="l" rtl="0">
              <a:spcBef>
                <a:spcPts val="0"/>
              </a:spcBef>
              <a:spcAft>
                <a:spcPts val="0"/>
              </a:spcAft>
              <a:buNone/>
            </a:pPr>
            <a:endParaRPr lang="nl-BE" dirty="0"/>
          </a:p>
          <a:p>
            <a:pPr marL="0" lvl="0" indent="0" algn="l" rtl="0">
              <a:spcBef>
                <a:spcPts val="0"/>
              </a:spcBef>
              <a:spcAft>
                <a:spcPts val="0"/>
              </a:spcAft>
              <a:buNone/>
            </a:pPr>
            <a:r>
              <a:rPr lang="nl-BE" b="1" dirty="0" err="1"/>
              <a:t>Coding</a:t>
            </a:r>
            <a:r>
              <a:rPr lang="nl-BE" b="1" dirty="0"/>
              <a:t> </a:t>
            </a:r>
            <a:r>
              <a:rPr lang="nl-BE" b="1" dirty="0" err="1"/>
              <a:t>convention</a:t>
            </a:r>
            <a:r>
              <a:rPr lang="nl-BE" b="1" dirty="0"/>
              <a:t> !!!</a:t>
            </a:r>
            <a:endParaRPr b="1"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1652970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5426dc7c3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5426dc7c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Maximum is 9007199254740992</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Decimal fractions are approximate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5426dc7c3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5426dc7c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1312548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BE" dirty="0"/>
              <a:t>https://www.youtube.com/watch?v=et8xNAc2ic8</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32</a:t>
            </a:fld>
            <a:endParaRPr lang="nl-NL"/>
          </a:p>
        </p:txBody>
      </p:sp>
    </p:spTree>
    <p:extLst>
      <p:ext uri="{BB962C8B-B14F-4D97-AF65-F5344CB8AC3E}">
        <p14:creationId xmlns:p14="http://schemas.microsoft.com/office/powerpoint/2010/main" val="8351196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3476bf1b8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23476bf1b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https://stackoverflow.com/questions/7223717/differentiating-0-and-0</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Document.all is a willful violation of the standard: </a:t>
            </a:r>
            <a:r>
              <a:rPr lang="en" u="sng" dirty="0">
                <a:solidFill>
                  <a:schemeClr val="hlink"/>
                </a:solidFill>
                <a:hlinkClick r:id="rId4"/>
              </a:rPr>
              <a:t>https://html.spec.whatwg.org/multipage/obsolete.html#dom-document-all</a:t>
            </a:r>
            <a:endParaRPr dirty="0"/>
          </a:p>
          <a:p>
            <a:pPr marL="0" lvl="0" indent="0" algn="l" rtl="0">
              <a:spcBef>
                <a:spcPts val="0"/>
              </a:spcBef>
              <a:spcAft>
                <a:spcPts val="0"/>
              </a:spcAft>
              <a:buNone/>
            </a:pPr>
            <a:endParaRPr lang="nl-BE" dirty="0"/>
          </a:p>
          <a:p>
            <a:pPr marL="0" lvl="0" indent="0" algn="l" rtl="0">
              <a:spcBef>
                <a:spcPts val="0"/>
              </a:spcBef>
              <a:spcAft>
                <a:spcPts val="0"/>
              </a:spcAft>
              <a:buNone/>
            </a:pPr>
            <a:endParaRPr lang="nl-BE" dirty="0"/>
          </a:p>
          <a:p>
            <a:pPr marL="0" lvl="0" indent="0" algn="l" rtl="0">
              <a:spcBef>
                <a:spcPts val="0"/>
              </a:spcBef>
              <a:spcAft>
                <a:spcPts val="0"/>
              </a:spcAft>
              <a:buNone/>
            </a:pPr>
            <a:r>
              <a:rPr lang="nl-BE" dirty="0"/>
              <a:t>https://stackoverflow.com/questions/11363659/why-does-true-true-show-false-in-javascript</a:t>
            </a:r>
          </a:p>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24e5ecc0be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24e5ecc0b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More info</a:t>
            </a:r>
            <a:r>
              <a:rPr lang="en"/>
              <a:t>:</a:t>
            </a:r>
            <a:endParaRPr dirty="0"/>
          </a:p>
          <a:p>
            <a:pPr marL="0" lvl="0" indent="0" algn="l" rtl="0">
              <a:spcBef>
                <a:spcPts val="0"/>
              </a:spcBef>
              <a:spcAft>
                <a:spcPts val="0"/>
              </a:spcAft>
              <a:buNone/>
            </a:pPr>
            <a:r>
              <a:rPr lang="en" u="sng">
                <a:solidFill>
                  <a:schemeClr val="hlink"/>
                </a:solidFill>
                <a:hlinkClick r:id="rId3"/>
              </a:rPr>
              <a:t>https://stackoverflow.com/a/19839953</a:t>
            </a:r>
            <a:endParaRPr dirty="0"/>
          </a:p>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3476bf1b8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3476bf1b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true</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3476bf1b8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3476bf1b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false</a:t>
            </a:r>
            <a:endParaRPr dirty="0"/>
          </a:p>
        </p:txBody>
      </p:sp>
    </p:spTree>
    <p:extLst>
      <p:ext uri="{BB962C8B-B14F-4D97-AF65-F5344CB8AC3E}">
        <p14:creationId xmlns:p14="http://schemas.microsoft.com/office/powerpoint/2010/main" val="26843800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34723953e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34723953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false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e9090756a_2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e9090756a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“Java” was only included in the name because it was extremely popular at the time</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34723953e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34723953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true</a:t>
            </a:r>
            <a:endParaRPr dirty="0"/>
          </a:p>
        </p:txBody>
      </p:sp>
    </p:spTree>
    <p:extLst>
      <p:ext uri="{BB962C8B-B14F-4D97-AF65-F5344CB8AC3E}">
        <p14:creationId xmlns:p14="http://schemas.microsoft.com/office/powerpoint/2010/main" val="7206636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https://www.youtube.com/watch?v=et8xNAc2ic8</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39</a:t>
            </a:fld>
            <a:endParaRPr lang="nl-NL"/>
          </a:p>
        </p:txBody>
      </p:sp>
    </p:spTree>
    <p:extLst>
      <p:ext uri="{BB962C8B-B14F-4D97-AF65-F5344CB8AC3E}">
        <p14:creationId xmlns:p14="http://schemas.microsoft.com/office/powerpoint/2010/main" val="14350303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5426dc7c3_0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5426dc7c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ff8f8cab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ff8f8cab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var </a:t>
            </a:r>
            <a:r>
              <a:rPr lang="en-US" dirty="0" err="1"/>
              <a:t>arr</a:t>
            </a:r>
            <a:r>
              <a:rPr lang="en-US" dirty="0"/>
              <a:t> = [‘a’, ‘b’, ‘c’, ‘d’];</a:t>
            </a:r>
          </a:p>
          <a:p>
            <a:pPr marL="0" lvl="0" indent="0" algn="l" rtl="0">
              <a:spcBef>
                <a:spcPts val="0"/>
              </a:spcBef>
              <a:spcAft>
                <a:spcPts val="0"/>
              </a:spcAft>
              <a:buNone/>
            </a:pPr>
            <a:r>
              <a:rPr lang="en-US" dirty="0" err="1"/>
              <a:t>arr.push</a:t>
            </a:r>
            <a:r>
              <a:rPr lang="en-US" dirty="0"/>
              <a:t>(‘e’);</a:t>
            </a:r>
          </a:p>
          <a:p>
            <a:pPr marL="0" lvl="0" indent="0" algn="l" rtl="0">
              <a:spcBef>
                <a:spcPts val="0"/>
              </a:spcBef>
              <a:spcAft>
                <a:spcPts val="0"/>
              </a:spcAft>
              <a:buNone/>
            </a:pPr>
            <a:r>
              <a:rPr lang="en-US" dirty="0"/>
              <a:t>console.log(</a:t>
            </a:r>
            <a:r>
              <a:rPr lang="en-US" dirty="0" err="1"/>
              <a:t>arr.length</a:t>
            </a:r>
            <a:r>
              <a:rPr lang="en-US" dirty="0"/>
              <a:t>);</a:t>
            </a:r>
          </a:p>
          <a:p>
            <a:pPr marL="0" lvl="0" indent="0" algn="l" rtl="0">
              <a:spcBef>
                <a:spcPts val="0"/>
              </a:spcBef>
              <a:spcAft>
                <a:spcPts val="0"/>
              </a:spcAft>
              <a:buNone/>
            </a:pPr>
            <a:r>
              <a:rPr lang="en-US" dirty="0"/>
              <a:t>console.log(</a:t>
            </a:r>
            <a:r>
              <a:rPr lang="en-US" dirty="0" err="1"/>
              <a:t>arr</a:t>
            </a:r>
            <a:r>
              <a:rPr lang="en-US" dirty="0"/>
              <a:t>[2]);</a:t>
            </a: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3476bf1b8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3476bf1b8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3476bf1b8_0_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3476bf1b8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Toon en vergelijk de </a:t>
            </a:r>
            <a:r>
              <a:rPr lang="nl-BE" dirty="0" err="1"/>
              <a:t>specs</a:t>
            </a: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Abstract: </a:t>
            </a:r>
            <a:r>
              <a:rPr lang="en" u="sng" dirty="0">
                <a:solidFill>
                  <a:schemeClr val="hlink"/>
                </a:solidFill>
                <a:hlinkClick r:id="rId3"/>
              </a:rPr>
              <a:t>http://ecma-international.org/ecma-262/5.1/#sec-11.9.3</a:t>
            </a:r>
            <a:endParaRPr dirty="0"/>
          </a:p>
          <a:p>
            <a:pPr marL="0" lvl="0" indent="0" algn="l" rtl="0">
              <a:spcBef>
                <a:spcPts val="0"/>
              </a:spcBef>
              <a:spcAft>
                <a:spcPts val="0"/>
              </a:spcAft>
              <a:buNone/>
            </a:pPr>
            <a:r>
              <a:rPr lang="en" dirty="0"/>
              <a:t>Strict: </a:t>
            </a:r>
            <a:r>
              <a:rPr lang="en" u="sng" dirty="0">
                <a:solidFill>
                  <a:schemeClr val="hlink"/>
                </a:solidFill>
                <a:hlinkClick r:id="rId4"/>
              </a:rPr>
              <a:t>http://ecma-international.org/ecma-262/5.1/#sec-11.9.6</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ff8f8cab2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ff8f8cab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Uitleg volgende pagina</a:t>
            </a: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5426dc7c3_0_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25426dc7c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&amp;&amp; continuous if the first operand is truthy</a:t>
            </a:r>
            <a:endParaRPr dirty="0"/>
          </a:p>
          <a:p>
            <a:pPr marL="0" lvl="0" indent="0" algn="l" rtl="0">
              <a:spcBef>
                <a:spcPts val="0"/>
              </a:spcBef>
              <a:spcAft>
                <a:spcPts val="0"/>
              </a:spcAft>
              <a:buNone/>
            </a:pPr>
            <a:r>
              <a:rPr lang="en" dirty="0"/>
              <a:t>|| continuous if the first operand is a falsy value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You can use this to do “null” checking with &amp;&amp; and provide default values with ||</a:t>
            </a:r>
          </a:p>
          <a:p>
            <a:pPr marL="0" lvl="0" indent="0" algn="l" rtl="0">
              <a:spcBef>
                <a:spcPts val="0"/>
              </a:spcBef>
              <a:spcAft>
                <a:spcPts val="0"/>
              </a:spcAft>
              <a:buNone/>
            </a:pPr>
            <a:endParaRPr lang="en" dirty="0"/>
          </a:p>
          <a:p>
            <a:pPr marL="0" lvl="0" indent="0" algn="l" rtl="0">
              <a:spcBef>
                <a:spcPts val="0"/>
              </a:spcBef>
              <a:spcAft>
                <a:spcPts val="0"/>
              </a:spcAft>
              <a:buNone/>
            </a:pPr>
            <a:r>
              <a:rPr lang="en" b="1" dirty="0"/>
              <a:t>DEMO</a:t>
            </a:r>
            <a:endParaRPr b="1"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https://www.w3schools.com/jsref/jsref_statements.asp</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49</a:t>
            </a:fld>
            <a:endParaRPr lang="nl-NL"/>
          </a:p>
        </p:txBody>
      </p:sp>
    </p:spTree>
    <p:extLst>
      <p:ext uri="{BB962C8B-B14F-4D97-AF65-F5344CB8AC3E}">
        <p14:creationId xmlns:p14="http://schemas.microsoft.com/office/powerpoint/2010/main" val="27510660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50</a:t>
            </a:fld>
            <a:endParaRPr lang="nl-NL"/>
          </a:p>
        </p:txBody>
      </p:sp>
    </p:spTree>
    <p:extLst>
      <p:ext uri="{BB962C8B-B14F-4D97-AF65-F5344CB8AC3E}">
        <p14:creationId xmlns:p14="http://schemas.microsoft.com/office/powerpoint/2010/main" val="2920392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34632afc2_0_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34632afc2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b="1" dirty="0"/>
              <a:t>Wie kan de fout zien???</a:t>
            </a:r>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51</a:t>
            </a:fld>
            <a:endParaRPr lang="nl-NL"/>
          </a:p>
        </p:txBody>
      </p:sp>
    </p:spTree>
    <p:extLst>
      <p:ext uri="{BB962C8B-B14F-4D97-AF65-F5344CB8AC3E}">
        <p14:creationId xmlns:p14="http://schemas.microsoft.com/office/powerpoint/2010/main" val="32026483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37303b96a_0_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37303b96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https://hackernoon.com/functional-programming-paradigms-in-modern-javascript-pure-functions-797d9abbee1</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24e5ecc0be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24e5ecc0be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23476bf1b8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23476bf1b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ff8f8cab2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1ff8f8cab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58</a:t>
            </a:fld>
            <a:endParaRPr lang="nl-NL"/>
          </a:p>
        </p:txBody>
      </p:sp>
    </p:spTree>
    <p:extLst>
      <p:ext uri="{BB962C8B-B14F-4D97-AF65-F5344CB8AC3E}">
        <p14:creationId xmlns:p14="http://schemas.microsoft.com/office/powerpoint/2010/main" val="42299758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5426dc7c3_0_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25426dc7c3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https://developer.mozilla.org/en-US/docs/Glossary/Hoisting</a:t>
            </a:r>
            <a:endParaRPr/>
          </a:p>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3476bf1b8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3476bf1b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https://developer.mozilla.org/en-US/docs/Glossary/Hoisting</a:t>
            </a:r>
            <a:endParaRPr/>
          </a:p>
          <a:p>
            <a:pPr marL="0" lvl="0" indent="0" algn="l" rtl="0">
              <a:spcBef>
                <a:spcPts val="0"/>
              </a:spcBef>
              <a:spcAft>
                <a:spcPts val="0"/>
              </a:spcAft>
              <a:buNone/>
            </a:pPr>
            <a:endParaRPr/>
          </a:p>
          <a:p>
            <a:pPr marL="0" lvl="0" indent="0" algn="l" rtl="0">
              <a:spcBef>
                <a:spcPts val="0"/>
              </a:spcBef>
              <a:spcAft>
                <a:spcPts val="0"/>
              </a:spcAft>
              <a:buNone/>
            </a:pPr>
            <a:r>
              <a:rPr lang="en"/>
              <a:t>Keyword: implicitly</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ff8f8cab2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ff8f8cab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Nodig???</a:t>
            </a:r>
            <a:endParaRP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64</a:t>
            </a:fld>
            <a:endParaRPr lang="nl-NL"/>
          </a:p>
        </p:txBody>
      </p:sp>
    </p:spTree>
    <p:extLst>
      <p:ext uri="{BB962C8B-B14F-4D97-AF65-F5344CB8AC3E}">
        <p14:creationId xmlns:p14="http://schemas.microsoft.com/office/powerpoint/2010/main" val="3690129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34632afc2_0_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34632afc2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Browsers</a:t>
            </a:r>
          </a:p>
          <a:p>
            <a:pPr marL="0" lvl="0" indent="0" algn="l" rtl="0">
              <a:spcBef>
                <a:spcPts val="0"/>
              </a:spcBef>
              <a:spcAft>
                <a:spcPts val="0"/>
              </a:spcAft>
              <a:buNone/>
            </a:pPr>
            <a:endParaRPr lang="en" dirty="0"/>
          </a:p>
          <a:p>
            <a:pPr marL="0" lvl="0" indent="0" algn="l" rtl="0">
              <a:spcBef>
                <a:spcPts val="0"/>
              </a:spcBef>
              <a:spcAft>
                <a:spcPts val="0"/>
              </a:spcAft>
              <a:buNone/>
            </a:pPr>
            <a:r>
              <a:rPr lang="en" b="1" dirty="0"/>
              <a:t>Alles draait in de browser</a:t>
            </a:r>
            <a:endParaRPr b="1"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65</a:t>
            </a:fld>
            <a:endParaRPr lang="nl-NL"/>
          </a:p>
        </p:txBody>
      </p:sp>
    </p:spTree>
    <p:extLst>
      <p:ext uri="{BB962C8B-B14F-4D97-AF65-F5344CB8AC3E}">
        <p14:creationId xmlns:p14="http://schemas.microsoft.com/office/powerpoint/2010/main" val="29510735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66</a:t>
            </a:fld>
            <a:endParaRPr lang="nl-NL"/>
          </a:p>
        </p:txBody>
      </p:sp>
    </p:spTree>
    <p:extLst>
      <p:ext uri="{BB962C8B-B14F-4D97-AF65-F5344CB8AC3E}">
        <p14:creationId xmlns:p14="http://schemas.microsoft.com/office/powerpoint/2010/main" val="38163869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67</a:t>
            </a:fld>
            <a:endParaRPr lang="nl-NL"/>
          </a:p>
        </p:txBody>
      </p:sp>
    </p:spTree>
    <p:extLst>
      <p:ext uri="{BB962C8B-B14F-4D97-AF65-F5344CB8AC3E}">
        <p14:creationId xmlns:p14="http://schemas.microsoft.com/office/powerpoint/2010/main" val="12108733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68</a:t>
            </a:fld>
            <a:endParaRPr lang="nl-NL"/>
          </a:p>
        </p:txBody>
      </p:sp>
    </p:spTree>
    <p:extLst>
      <p:ext uri="{BB962C8B-B14F-4D97-AF65-F5344CB8AC3E}">
        <p14:creationId xmlns:p14="http://schemas.microsoft.com/office/powerpoint/2010/main" val="24377890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69</a:t>
            </a:fld>
            <a:endParaRPr lang="nl-NL"/>
          </a:p>
        </p:txBody>
      </p:sp>
    </p:spTree>
    <p:extLst>
      <p:ext uri="{BB962C8B-B14F-4D97-AF65-F5344CB8AC3E}">
        <p14:creationId xmlns:p14="http://schemas.microsoft.com/office/powerpoint/2010/main" val="18800764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70</a:t>
            </a:fld>
            <a:endParaRPr lang="nl-NL"/>
          </a:p>
        </p:txBody>
      </p:sp>
    </p:spTree>
    <p:extLst>
      <p:ext uri="{BB962C8B-B14F-4D97-AF65-F5344CB8AC3E}">
        <p14:creationId xmlns:p14="http://schemas.microsoft.com/office/powerpoint/2010/main" val="177955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73</a:t>
            </a:fld>
            <a:endParaRPr lang="nl-NL"/>
          </a:p>
        </p:txBody>
      </p:sp>
    </p:spTree>
    <p:extLst>
      <p:ext uri="{BB962C8B-B14F-4D97-AF65-F5344CB8AC3E}">
        <p14:creationId xmlns:p14="http://schemas.microsoft.com/office/powerpoint/2010/main" val="9631955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75</a:t>
            </a:fld>
            <a:endParaRPr lang="nl-NL"/>
          </a:p>
        </p:txBody>
      </p:sp>
    </p:spTree>
    <p:extLst>
      <p:ext uri="{BB962C8B-B14F-4D97-AF65-F5344CB8AC3E}">
        <p14:creationId xmlns:p14="http://schemas.microsoft.com/office/powerpoint/2010/main" val="31503829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76</a:t>
            </a:fld>
            <a:endParaRPr lang="nl-NL"/>
          </a:p>
        </p:txBody>
      </p:sp>
    </p:spTree>
    <p:extLst>
      <p:ext uri="{BB962C8B-B14F-4D97-AF65-F5344CB8AC3E}">
        <p14:creationId xmlns:p14="http://schemas.microsoft.com/office/powerpoint/2010/main" val="42334481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hlinkClick r:id="rId3"/>
              </a:rPr>
              <a:t>https://developer.mozilla.org/en-US/docs/Web/Events</a:t>
            </a:r>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81</a:t>
            </a:fld>
            <a:endParaRPr lang="nl-NL"/>
          </a:p>
        </p:txBody>
      </p:sp>
    </p:spTree>
    <p:extLst>
      <p:ext uri="{BB962C8B-B14F-4D97-AF65-F5344CB8AC3E}">
        <p14:creationId xmlns:p14="http://schemas.microsoft.com/office/powerpoint/2010/main" val="3788938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34632afc2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34632afc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Node.js</a:t>
            </a:r>
          </a:p>
          <a:p>
            <a:pPr marL="0" lvl="0" indent="0" algn="l" rtl="0">
              <a:spcBef>
                <a:spcPts val="0"/>
              </a:spcBef>
              <a:spcAft>
                <a:spcPts val="0"/>
              </a:spcAft>
              <a:buNone/>
            </a:pPr>
            <a:endParaRPr lang="en" dirty="0"/>
          </a:p>
          <a:p>
            <a:pPr marL="171450" lvl="0" indent="-171450" algn="l" rtl="0">
              <a:spcBef>
                <a:spcPts val="0"/>
              </a:spcBef>
              <a:spcAft>
                <a:spcPts val="0"/>
              </a:spcAft>
              <a:buFont typeface="Arial" panose="020B0604020202020204" pitchFamily="34" charset="0"/>
              <a:buChar char="•"/>
            </a:pPr>
            <a:r>
              <a:rPr lang="en" dirty="0"/>
              <a:t>Backend</a:t>
            </a:r>
          </a:p>
          <a:p>
            <a:pPr marL="171450" lvl="0" indent="-171450" algn="l" rtl="0">
              <a:spcBef>
                <a:spcPts val="0"/>
              </a:spcBef>
              <a:spcAft>
                <a:spcPts val="0"/>
              </a:spcAft>
              <a:buFont typeface="Arial" panose="020B0604020202020204" pitchFamily="34" charset="0"/>
              <a:buChar char="•"/>
            </a:pPr>
            <a:r>
              <a:rPr lang="en" dirty="0"/>
              <a:t>IO</a:t>
            </a:r>
          </a:p>
          <a:p>
            <a:pPr marL="171450" lvl="0" indent="-171450" algn="l" rtl="0">
              <a:spcBef>
                <a:spcPts val="0"/>
              </a:spcBef>
              <a:spcAft>
                <a:spcPts val="0"/>
              </a:spcAft>
              <a:buFont typeface="Arial" panose="020B0604020202020204" pitchFamily="34" charset="0"/>
              <a:buChar char="•"/>
            </a:pPr>
            <a:r>
              <a:rPr lang="en" dirty="0"/>
              <a:t>API</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345b729328_0_2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345b729328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Be smart, don’t use jQuery simply to use jQuery.</a:t>
            </a:r>
          </a:p>
          <a:p>
            <a:pPr marL="0" lvl="0" indent="0" algn="l" rtl="0">
              <a:spcBef>
                <a:spcPts val="0"/>
              </a:spcBef>
              <a:spcAft>
                <a:spcPts val="0"/>
              </a:spcAft>
              <a:buNone/>
            </a:pPr>
            <a:r>
              <a:rPr lang="en-US" dirty="0"/>
              <a:t>jQuery is useful for complex DOM manipulations, animations, event handling, cross-browser support</a:t>
            </a:r>
          </a:p>
          <a:p>
            <a:pPr marL="0" lvl="0" indent="0" algn="l" rtl="0">
              <a:spcBef>
                <a:spcPts val="0"/>
              </a:spcBef>
              <a:spcAft>
                <a:spcPts val="0"/>
              </a:spcAft>
              <a:buNone/>
            </a:pPr>
            <a:r>
              <a:rPr lang="en-US" dirty="0"/>
              <a:t>you do not need a library like jQuery to handle simple object selection by id or </a:t>
            </a:r>
            <a:r>
              <a:rPr lang="en-US" dirty="0" err="1"/>
              <a:t>classname</a:t>
            </a:r>
            <a:endParaRPr lang="en-US" dirty="0"/>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84</a:t>
            </a:fld>
            <a:endParaRPr lang="nl-NL"/>
          </a:p>
        </p:txBody>
      </p:sp>
    </p:spTree>
    <p:extLst>
      <p:ext uri="{BB962C8B-B14F-4D97-AF65-F5344CB8AC3E}">
        <p14:creationId xmlns:p14="http://schemas.microsoft.com/office/powerpoint/2010/main" val="279705795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23476bf1b8_0_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23476bf1b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https://www.quirksmode.org/js/this.html</a:t>
            </a:r>
            <a:endParaRPr/>
          </a:p>
          <a:p>
            <a:pPr marL="0" lvl="0" indent="0" algn="l" rtl="0">
              <a:spcBef>
                <a:spcPts val="0"/>
              </a:spcBef>
              <a:spcAft>
                <a:spcPts val="0"/>
              </a:spcAft>
              <a:buNone/>
            </a:pPr>
            <a:r>
              <a:rPr lang="en" u="sng">
                <a:solidFill>
                  <a:schemeClr val="hlink"/>
                </a:solidFill>
                <a:hlinkClick r:id="rId4"/>
              </a:rPr>
              <a:t>http://www.digital-web.com/articles/scope_in_javascript/</a:t>
            </a:r>
            <a:endParaRPr/>
          </a:p>
          <a:p>
            <a:pPr marL="0" lvl="0" indent="0" algn="l" rtl="0">
              <a:spcBef>
                <a:spcPts val="0"/>
              </a:spcBef>
              <a:spcAft>
                <a:spcPts val="0"/>
              </a:spcAft>
              <a:buNone/>
            </a:pPr>
            <a:r>
              <a:rPr lang="en" u="sng">
                <a:solidFill>
                  <a:schemeClr val="hlink"/>
                </a:solidFill>
                <a:hlinkClick r:id="rId5"/>
              </a:rPr>
              <a:t>https://stackoverflow.com/a/3127440</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2001b1851a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2001b1851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O</a:t>
            </a:r>
            <a:r>
              <a:rPr lang="en" dirty="0"/>
              <a:t>bj Test</a:t>
            </a:r>
            <a:endParaRPr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2001b1851a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2001b1851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window</a:t>
            </a:r>
            <a:endParaRPr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2001b1851a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2001b1851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https://stackoverflow.com/questions/3127429/how-does-the-this-keyword-work/3127440#3127440</a:t>
            </a:r>
            <a:endParaRPr/>
          </a:p>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2564bef1c6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2564bef1c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We’ll demo the examples from the previous popquiz</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3476bf1b8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3476bf1b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name “object” is used here instead of “class” because a class is an actual ES6 feature, that we’ll talk about later. While the most used way to create objects in JavaScript is by using a constructor function.</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3476bf1b8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3476bf1b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859847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97</a:t>
            </a:fld>
            <a:endParaRPr lang="nl-NL"/>
          </a:p>
        </p:txBody>
      </p:sp>
    </p:spTree>
    <p:extLst>
      <p:ext uri="{BB962C8B-B14F-4D97-AF65-F5344CB8AC3E}">
        <p14:creationId xmlns:p14="http://schemas.microsoft.com/office/powerpoint/2010/main" val="1075054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34632afc2_0_1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34632afc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Electron</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Browser en website gebundeld tot één applicatie (desktop app)</a:t>
            </a:r>
            <a:endParaRPr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2001b1851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2001b185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is no such thing as access modifiers in JavaScript, this means that all properties of an object are accessible at all times. You could even go as far as overwriting functions defined within the class.</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2001b1851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2001b185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is no such thing as access modifiers in JavaScript, this means that all properties of an object are accessible at all times. You could even go as far as overwriting functions defined within the class.</a:t>
            </a:r>
            <a:endParaRPr/>
          </a:p>
        </p:txBody>
      </p:sp>
    </p:spTree>
    <p:extLst>
      <p:ext uri="{BB962C8B-B14F-4D97-AF65-F5344CB8AC3E}">
        <p14:creationId xmlns:p14="http://schemas.microsoft.com/office/powerpoint/2010/main" val="422543713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https://developer.mozilla.org/en-US/docs/Learn/JavaScript/Objects/Inheritance#trying_the_example_out</a:t>
            </a:r>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101</a:t>
            </a:fld>
            <a:endParaRPr lang="nl-NL"/>
          </a:p>
        </p:txBody>
      </p:sp>
    </p:spTree>
    <p:extLst>
      <p:ext uri="{BB962C8B-B14F-4D97-AF65-F5344CB8AC3E}">
        <p14:creationId xmlns:p14="http://schemas.microsoft.com/office/powerpoint/2010/main" val="17558675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https://developer.mozilla.org/en-US/docs/Learn/JavaScript/Objects/Inheritance#trying_the_example_out</a:t>
            </a:r>
          </a:p>
        </p:txBody>
      </p:sp>
      <p:sp>
        <p:nvSpPr>
          <p:cNvPr id="4" name="Date Placeholder 3"/>
          <p:cNvSpPr>
            <a:spLocks noGrp="1"/>
          </p:cNvSpPr>
          <p:nvPr>
            <p:ph type="dt" idx="1"/>
          </p:nvPr>
        </p:nvSpPr>
        <p:spPr/>
        <p:txBody>
          <a:bodyPr/>
          <a:lstStyle/>
          <a:p>
            <a:fld id="{79E9FE39-9FF2-4B04-867F-05236B55EEA3}" type="datetime1">
              <a:rPr lang="nl-BE" smtClean="0"/>
              <a:t>9/05/2021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102</a:t>
            </a:fld>
            <a:endParaRPr lang="nl-NL"/>
          </a:p>
        </p:txBody>
      </p:sp>
    </p:spTree>
    <p:extLst>
      <p:ext uri="{BB962C8B-B14F-4D97-AF65-F5344CB8AC3E}">
        <p14:creationId xmlns:p14="http://schemas.microsoft.com/office/powerpoint/2010/main" val="379836045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23476bf1b8_0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3476bf1b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http://sporto.github.io/blog/2013/02/22/a-plain-english-guide-to-javascript-prototypes/</a:t>
            </a:r>
            <a:endParaRPr/>
          </a:p>
          <a:p>
            <a:pPr marL="0" lvl="0" indent="0" algn="l" rtl="0">
              <a:spcBef>
                <a:spcPts val="0"/>
              </a:spcBef>
              <a:spcAft>
                <a:spcPts val="0"/>
              </a:spcAft>
              <a:buNone/>
            </a:pPr>
            <a:r>
              <a:rPr lang="en" u="sng">
                <a:solidFill>
                  <a:schemeClr val="hlink"/>
                </a:solidFill>
                <a:hlinkClick r:id="rId4"/>
              </a:rPr>
              <a:t>http://javascriptissexy.com/javascript-prototype-in-plain-detailed-language/</a:t>
            </a:r>
            <a:endParaRPr/>
          </a:p>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001b1851a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2001b1851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https://javascript.info/function-prototype</a:t>
            </a:r>
            <a:endParaRPr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001b1851a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2001b1851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https://developer.mozilla.org/en-US/docs/Learn/JavaScript/Objects/Inheritance#trying_the_example_out</a:t>
            </a:r>
            <a:endParaRPr dirty="0"/>
          </a:p>
        </p:txBody>
      </p:sp>
    </p:spTree>
    <p:extLst>
      <p:ext uri="{BB962C8B-B14F-4D97-AF65-F5344CB8AC3E}">
        <p14:creationId xmlns:p14="http://schemas.microsoft.com/office/powerpoint/2010/main" val="186716136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001b1851a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2001b1851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https://developer.mozilla.org/en-US/docs/Learn/JavaScript/Objects/Inheritance#trying_the_example_out</a:t>
            </a:r>
            <a:endParaRPr dirty="0"/>
          </a:p>
        </p:txBody>
      </p:sp>
    </p:spTree>
    <p:extLst>
      <p:ext uri="{BB962C8B-B14F-4D97-AF65-F5344CB8AC3E}">
        <p14:creationId xmlns:p14="http://schemas.microsoft.com/office/powerpoint/2010/main" val="46601203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001b1851a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2001b1851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https://developer.mozilla.org/en-US/docs/Learn/JavaScript/Objects/Inheritance#trying_the_example_out</a:t>
            </a:r>
            <a:endParaRPr dirty="0"/>
          </a:p>
        </p:txBody>
      </p:sp>
    </p:spTree>
    <p:extLst>
      <p:ext uri="{BB962C8B-B14F-4D97-AF65-F5344CB8AC3E}">
        <p14:creationId xmlns:p14="http://schemas.microsoft.com/office/powerpoint/2010/main" val="392897491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001b1851a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2001b1851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https://developer.mozilla.org/en-US/docs/Learn/JavaScript/Objects/Inheritance#trying_the_example_out</a:t>
            </a:r>
            <a:endParaRPr dirty="0"/>
          </a:p>
        </p:txBody>
      </p:sp>
    </p:spTree>
    <p:extLst>
      <p:ext uri="{BB962C8B-B14F-4D97-AF65-F5344CB8AC3E}">
        <p14:creationId xmlns:p14="http://schemas.microsoft.com/office/powerpoint/2010/main" val="4088429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24e5ecc0be_0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24e5ecc0b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325002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2564bef1c6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2564bef1c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37303b96a_0_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37303b96a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http://javascriptissexy.com/understand-javascript-closures-with-ease/</a:t>
            </a:r>
            <a:endParaRPr dirty="0"/>
          </a:p>
          <a:p>
            <a:pPr marL="0" lvl="0" indent="0" algn="l" rtl="0">
              <a:spcBef>
                <a:spcPts val="0"/>
              </a:spcBef>
              <a:spcAft>
                <a:spcPts val="0"/>
              </a:spcAft>
              <a:buNone/>
            </a:pPr>
            <a:r>
              <a:rPr lang="en" u="sng" dirty="0">
                <a:solidFill>
                  <a:schemeClr val="hlink"/>
                </a:solidFill>
                <a:hlinkClick r:id="rId4"/>
              </a:rPr>
              <a:t>https://developer.mozilla.org/en-US/docs/Web/JavaScript/Closures</a:t>
            </a:r>
            <a:endParaRPr dirty="0"/>
          </a:p>
          <a:p>
            <a:pPr marL="0" lvl="0" indent="0" algn="l" rtl="0">
              <a:spcBef>
                <a:spcPts val="0"/>
              </a:spcBef>
              <a:spcAft>
                <a:spcPts val="0"/>
              </a:spcAft>
              <a:buNone/>
            </a:pPr>
            <a:endParaRPr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43593f351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343593f35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347832a2c4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347832a2c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Var is function scoped, </a:t>
            </a:r>
            <a:r>
              <a:rPr lang="en-US" dirty="0" err="1"/>
              <a:t>daardoor</a:t>
            </a:r>
            <a:r>
              <a:rPr lang="en-US" dirty="0"/>
              <a:t> </a:t>
            </a:r>
            <a:r>
              <a:rPr lang="en-US" dirty="0" err="1"/>
              <a:t>bestaat</a:t>
            </a:r>
            <a:r>
              <a:rPr lang="en-US" dirty="0"/>
              <a:t> “</a:t>
            </a:r>
            <a:r>
              <a:rPr lang="en-US" dirty="0" err="1"/>
              <a:t>i</a:t>
            </a:r>
            <a:r>
              <a:rPr lang="en-US" dirty="0"/>
              <a:t>” in de global context. </a:t>
            </a:r>
            <a:r>
              <a:rPr lang="en-US" dirty="0" err="1"/>
              <a:t>Zodra</a:t>
            </a:r>
            <a:r>
              <a:rPr lang="en-US" dirty="0"/>
              <a:t> de </a:t>
            </a:r>
            <a:r>
              <a:rPr lang="en-US" dirty="0" err="1"/>
              <a:t>testFunctionX</a:t>
            </a:r>
            <a:r>
              <a:rPr lang="en-US" dirty="0"/>
              <a:t>() </a:t>
            </a:r>
            <a:r>
              <a:rPr lang="en-US" dirty="0" err="1"/>
              <a:t>methoden</a:t>
            </a:r>
            <a:r>
              <a:rPr lang="en-US" dirty="0"/>
              <a:t> </a:t>
            </a:r>
            <a:r>
              <a:rPr lang="en-US" dirty="0" err="1"/>
              <a:t>worden</a:t>
            </a:r>
            <a:r>
              <a:rPr lang="en-US" dirty="0"/>
              <a:t> </a:t>
            </a:r>
            <a:r>
              <a:rPr lang="en-US" dirty="0" err="1"/>
              <a:t>uitgevoerd</a:t>
            </a:r>
            <a:r>
              <a:rPr lang="en-US" dirty="0"/>
              <a:t> is de </a:t>
            </a:r>
            <a:r>
              <a:rPr lang="en-US" dirty="0" err="1"/>
              <a:t>waarde</a:t>
            </a:r>
            <a:r>
              <a:rPr lang="en-US" dirty="0"/>
              <a:t> </a:t>
            </a:r>
            <a:r>
              <a:rPr lang="en-US" dirty="0" err="1"/>
              <a:t>dus</a:t>
            </a:r>
            <a:r>
              <a:rPr lang="en-US" dirty="0"/>
              <a:t> 3, want </a:t>
            </a:r>
            <a:r>
              <a:rPr lang="en-US" dirty="0" err="1"/>
              <a:t>na</a:t>
            </a:r>
            <a:r>
              <a:rPr lang="en-US" dirty="0"/>
              <a:t> het </a:t>
            </a:r>
            <a:r>
              <a:rPr lang="en-US" dirty="0" err="1"/>
              <a:t>doorlopen</a:t>
            </a:r>
            <a:r>
              <a:rPr lang="en-US" dirty="0"/>
              <a:t> van de for loop is de </a:t>
            </a:r>
            <a:r>
              <a:rPr lang="en-US" dirty="0" err="1"/>
              <a:t>waarde</a:t>
            </a:r>
            <a:r>
              <a:rPr lang="en-US" dirty="0"/>
              <a:t> van </a:t>
            </a:r>
            <a:r>
              <a:rPr lang="en-US" dirty="0" err="1"/>
              <a:t>i</a:t>
            </a:r>
            <a:r>
              <a:rPr lang="en-US" dirty="0"/>
              <a:t> 3.</a:t>
            </a:r>
          </a:p>
          <a:p>
            <a:pPr marL="0" lvl="0" indent="0" algn="l" rtl="0">
              <a:spcBef>
                <a:spcPts val="0"/>
              </a:spcBef>
              <a:spcAft>
                <a:spcPts val="0"/>
              </a:spcAft>
              <a:buNone/>
            </a:pPr>
            <a:r>
              <a:rPr lang="en-US" dirty="0" err="1"/>
              <a:t>Simpelste</a:t>
            </a:r>
            <a:r>
              <a:rPr lang="en-US" dirty="0"/>
              <a:t> </a:t>
            </a:r>
            <a:r>
              <a:rPr lang="en-US" dirty="0" err="1"/>
              <a:t>oplossing</a:t>
            </a:r>
            <a:r>
              <a:rPr lang="en-US" dirty="0"/>
              <a:t>: let of const </a:t>
            </a:r>
            <a:r>
              <a:rPr lang="en-US" dirty="0" err="1"/>
              <a:t>gebruiken</a:t>
            </a:r>
            <a:r>
              <a:rPr lang="en-US" dirty="0"/>
              <a:t> </a:t>
            </a:r>
            <a:r>
              <a:rPr lang="en-US" dirty="0" err="1"/>
              <a:t>ipv</a:t>
            </a:r>
            <a:r>
              <a:rPr lang="en-US" dirty="0"/>
              <a:t> var, </a:t>
            </a:r>
            <a:r>
              <a:rPr lang="en-US" dirty="0" err="1"/>
              <a:t>deze</a:t>
            </a:r>
            <a:r>
              <a:rPr lang="en-US" dirty="0"/>
              <a:t> </a:t>
            </a:r>
            <a:r>
              <a:rPr lang="en-US" dirty="0" err="1"/>
              <a:t>zijn</a:t>
            </a:r>
            <a:r>
              <a:rPr lang="en-US" dirty="0"/>
              <a:t> block scoped </a:t>
            </a:r>
            <a:r>
              <a:rPr lang="en-US" dirty="0" err="1"/>
              <a:t>en</a:t>
            </a:r>
            <a:r>
              <a:rPr lang="en-US" dirty="0"/>
              <a:t> </a:t>
            </a:r>
            <a:r>
              <a:rPr lang="en-US" dirty="0" err="1"/>
              <a:t>hebben</a:t>
            </a:r>
            <a:r>
              <a:rPr lang="en-US" dirty="0"/>
              <a:t> </a:t>
            </a:r>
            <a:r>
              <a:rPr lang="en-US" dirty="0" err="1"/>
              <a:t>een</a:t>
            </a:r>
            <a:r>
              <a:rPr lang="en-US" dirty="0"/>
              <a:t> </a:t>
            </a:r>
            <a:r>
              <a:rPr lang="en-US" dirty="0" err="1"/>
              <a:t>implementatieregel</a:t>
            </a:r>
            <a:r>
              <a:rPr lang="en-US" dirty="0"/>
              <a:t> die </a:t>
            </a:r>
            <a:r>
              <a:rPr lang="en-US" dirty="0" err="1"/>
              <a:t>zegt</a:t>
            </a:r>
            <a:r>
              <a:rPr lang="en-US" dirty="0"/>
              <a:t> </a:t>
            </a:r>
            <a:r>
              <a:rPr lang="en-US" dirty="0" err="1"/>
              <a:t>dat</a:t>
            </a:r>
            <a:r>
              <a:rPr lang="en-US" dirty="0"/>
              <a:t> </a:t>
            </a:r>
            <a:r>
              <a:rPr lang="en-US" dirty="0" err="1"/>
              <a:t>bij</a:t>
            </a:r>
            <a:r>
              <a:rPr lang="en-US" dirty="0"/>
              <a:t> </a:t>
            </a:r>
            <a:r>
              <a:rPr lang="en-US" dirty="0" err="1"/>
              <a:t>gebruik</a:t>
            </a:r>
            <a:r>
              <a:rPr lang="en-US" dirty="0"/>
              <a:t> in for </a:t>
            </a:r>
            <a:r>
              <a:rPr lang="en-US" dirty="0" err="1"/>
              <a:t>lussen</a:t>
            </a:r>
            <a:r>
              <a:rPr lang="en-US" dirty="0"/>
              <a:t> per </a:t>
            </a:r>
            <a:r>
              <a:rPr lang="en-US" dirty="0" err="1"/>
              <a:t>iteratie</a:t>
            </a:r>
            <a:r>
              <a:rPr lang="en-US" dirty="0"/>
              <a:t> </a:t>
            </a:r>
            <a:r>
              <a:rPr lang="en-US" dirty="0" err="1"/>
              <a:t>een</a:t>
            </a:r>
            <a:r>
              <a:rPr lang="en-US" dirty="0"/>
              <a:t> “</a:t>
            </a:r>
            <a:r>
              <a:rPr lang="en-US" dirty="0" err="1"/>
              <a:t>nieuwe</a:t>
            </a:r>
            <a:r>
              <a:rPr lang="en-US" dirty="0"/>
              <a:t>” </a:t>
            </a:r>
            <a:r>
              <a:rPr lang="en-US" dirty="0" err="1"/>
              <a:t>variabele</a:t>
            </a:r>
            <a:r>
              <a:rPr lang="en-US" dirty="0"/>
              <a:t> </a:t>
            </a:r>
            <a:r>
              <a:rPr lang="en-US" dirty="0" err="1"/>
              <a:t>moet</a:t>
            </a:r>
            <a:r>
              <a:rPr lang="en-US" dirty="0"/>
              <a:t> </a:t>
            </a:r>
            <a:r>
              <a:rPr lang="en-US" dirty="0" err="1"/>
              <a:t>gemaakt</a:t>
            </a:r>
            <a:r>
              <a:rPr lang="en-US" dirty="0"/>
              <a:t> </a:t>
            </a:r>
            <a:r>
              <a:rPr lang="en-US" dirty="0" err="1"/>
              <a:t>worden</a:t>
            </a:r>
            <a:endParaRPr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23476bf1b8_0_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23476bf1b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https://developer.mozilla.org/en-US/docs/Web/JavaScript/Reference/Strict_mode</a:t>
            </a:r>
            <a:endParaRPr dirty="0"/>
          </a:p>
          <a:p>
            <a:pPr marL="0" lvl="0" indent="0" algn="l" rtl="0">
              <a:spcBef>
                <a:spcPts val="0"/>
              </a:spcBef>
              <a:spcAft>
                <a:spcPts val="0"/>
              </a:spcAft>
              <a:buNone/>
            </a:pPr>
            <a:r>
              <a:rPr lang="en" u="sng" dirty="0">
                <a:solidFill>
                  <a:schemeClr val="hlink"/>
                </a:solidFill>
                <a:hlinkClick r:id="rId4"/>
              </a:rPr>
              <a:t>https://developer.mozilla.org/en-US/docs/Web/JavaScript/Reference/Strict_mode/Transitioning_to_strict_mode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My personal opinion: always use strict mode</a:t>
            </a:r>
            <a:endParaRPr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2001b1851a_0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2001b1851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2001b1851a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2001b1851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2001b1851a_0_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2001b1851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strict mode “this” is undefined when you’re in a function that’s not within an object.</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24e5ecc0be_0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24e5ecc0b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great list of ES6 features can be found here: </a:t>
            </a:r>
            <a:r>
              <a:rPr lang="en" u="sng">
                <a:solidFill>
                  <a:schemeClr val="hlink"/>
                </a:solidFill>
                <a:hlinkClick r:id="rId3"/>
              </a:rPr>
              <a:t>http://es6-features.org</a:t>
            </a:r>
            <a:endParaRPr/>
          </a:p>
          <a:p>
            <a:pPr marL="0" lvl="0" indent="0" algn="l" rtl="0">
              <a:spcBef>
                <a:spcPts val="0"/>
              </a:spcBef>
              <a:spcAft>
                <a:spcPts val="0"/>
              </a:spcAft>
              <a:buNone/>
            </a:pPr>
            <a:r>
              <a:rPr lang="en"/>
              <a:t>However, there are too many to cover here, so we’ll focus on a few of them. A great list of top features can be found here: </a:t>
            </a:r>
            <a:r>
              <a:rPr lang="en" u="sng">
                <a:solidFill>
                  <a:schemeClr val="hlink"/>
                </a:solidFill>
                <a:hlinkClick r:id="rId4"/>
              </a:rPr>
              <a:t>https://webapplog.com/es6/</a:t>
            </a:r>
            <a:r>
              <a:rPr lang="en"/>
              <a:t> </a:t>
            </a:r>
            <a:endParaRPr/>
          </a:p>
          <a:p>
            <a:pPr marL="0" lvl="0" indent="0" algn="l" rtl="0">
              <a:spcBef>
                <a:spcPts val="0"/>
              </a:spcBef>
              <a:spcAft>
                <a:spcPts val="0"/>
              </a:spcAft>
              <a:buNone/>
            </a:pPr>
            <a:r>
              <a:rPr lang="en"/>
              <a:t>  </a:t>
            </a:r>
            <a:endParaRPr/>
          </a:p>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4e5ecc0be_0_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4e5ecc0be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2564bef1c6_0_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2564bef1c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While it is not wrong, we won’t do this. Keep logic and the view separate.</a:t>
            </a:r>
            <a:endParaRPr/>
          </a:p>
        </p:txBody>
      </p:sp>
    </p:spTree>
    <p:extLst>
      <p:ext uri="{BB962C8B-B14F-4D97-AF65-F5344CB8AC3E}">
        <p14:creationId xmlns:p14="http://schemas.microsoft.com/office/powerpoint/2010/main" val="248347236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25610014cd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25610014c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25610014cd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25610014c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25610014cd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25610014c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25610014cd_0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25610014c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Assuming we are within the context of an object. In ES5 we’d have to store the this reference because, as we’ve previously seen, “this” would be the HTML element that was clicked on. However, in ES6 the arrow functions take care of this for you.</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25610014cd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25610014c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https://developer.mozilla.org/en-US/docs/Web/JavaScript/Reference/Statements/let</a:t>
            </a:r>
            <a:endParaRPr/>
          </a:p>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25610014cd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25610014c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Classes make it a lot easier to work OO in JavaScript. While previously you had to use constructor functions and could mimic inheritance using prototype chains, you can now use classes.</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2564bef1c6_0_1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2564bef1c6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Pay attention to the fact that Pizza is the prototype for HawaiiPizza.</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25610014cd_0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25610014c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25610014cd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25610014c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Caniuse only shows support based on the features that are displayed using the search query “ES6”. Hence it is not an accurate representation, but it proves the point I want to make.</a:t>
            </a:r>
            <a:endParaRPr dirty="0"/>
          </a:p>
          <a:p>
            <a:pPr marL="0" lvl="0" indent="0" algn="l" rtl="0">
              <a:spcBef>
                <a:spcPts val="0"/>
              </a:spcBef>
              <a:spcAft>
                <a:spcPts val="0"/>
              </a:spcAft>
              <a:buNone/>
            </a:pPr>
            <a:r>
              <a:rPr lang="en" dirty="0"/>
              <a:t>A comprehensive compatibility table can be found here: </a:t>
            </a:r>
            <a:r>
              <a:rPr lang="en" u="sng" dirty="0">
                <a:solidFill>
                  <a:schemeClr val="hlink"/>
                </a:solidFill>
                <a:hlinkClick r:id="rId3"/>
              </a:rPr>
              <a:t>https://kangax.github.io/compat-table/es6/</a:t>
            </a:r>
            <a:endParaRPr dirty="0"/>
          </a:p>
          <a:p>
            <a:pPr marL="0" lvl="0" indent="0" algn="l" rtl="0">
              <a:spcBef>
                <a:spcPts val="0"/>
              </a:spcBef>
              <a:spcAft>
                <a:spcPts val="0"/>
              </a:spcAft>
              <a:buNone/>
            </a:pPr>
            <a:endParaRPr dirty="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2001b1851a_0_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2001b1851a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sv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7.png"/><Relationship Id="rId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image" Target="../media/image10.png"/><Relationship Id="rId9" Type="http://schemas.openxmlformats.org/officeDocument/2006/relationships/image" Target="../media/image5.jp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6.png"/><Relationship Id="rId4" Type="http://schemas.openxmlformats.org/officeDocument/2006/relationships/image" Target="../media/image15.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ark Cover ">
    <p:bg>
      <p:bgPr>
        <a:solidFill>
          <a:srgbClr val="222C4A"/>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55EBD646-3D03-467F-9EB9-C5EE485973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8950" y="1447878"/>
            <a:ext cx="3086098" cy="1394365"/>
          </a:xfrm>
          <a:prstGeom prst="rect">
            <a:avLst/>
          </a:prstGeom>
        </p:spPr>
      </p:pic>
      <p:sp>
        <p:nvSpPr>
          <p:cNvPr id="2" name="Holder 2"/>
          <p:cNvSpPr>
            <a:spLocks noGrp="1"/>
          </p:cNvSpPr>
          <p:nvPr>
            <p:ph type="ctrTitle" hasCustomPrompt="1"/>
          </p:nvPr>
        </p:nvSpPr>
        <p:spPr>
          <a:xfrm>
            <a:off x="1371600" y="3581017"/>
            <a:ext cx="6400800" cy="490697"/>
          </a:xfrm>
          <a:prstGeom prst="rect">
            <a:avLst/>
          </a:prstGeom>
        </p:spPr>
        <p:txBody>
          <a:bodyPr wrap="square" lIns="0" tIns="14400" rIns="0" bIns="0">
            <a:spAutoFit/>
          </a:bodyPr>
          <a:lstStyle>
            <a:lvl1pPr algn="ctr">
              <a:defRPr sz="3094" b="1">
                <a:solidFill>
                  <a:schemeClr val="accent1"/>
                </a:solidFill>
              </a:defRPr>
            </a:lvl1pPr>
          </a:lstStyle>
          <a:p>
            <a:r>
              <a:rPr lang="en-US" noProof="0" dirty="0"/>
              <a:t>Presentation title</a:t>
            </a:r>
          </a:p>
        </p:txBody>
      </p:sp>
      <p:sp>
        <p:nvSpPr>
          <p:cNvPr id="28" name="object 7">
            <a:extLst>
              <a:ext uri="{FF2B5EF4-FFF2-40B4-BE49-F238E27FC236}">
                <a16:creationId xmlns:a16="http://schemas.microsoft.com/office/drawing/2014/main" id="{29822F41-3E84-4E9E-9116-6C25F75AAF11}"/>
              </a:ext>
            </a:extLst>
          </p:cNvPr>
          <p:cNvSpPr/>
          <p:nvPr/>
        </p:nvSpPr>
        <p:spPr>
          <a:xfrm>
            <a:off x="8115293" y="0"/>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lang="en-US" sz="1013" noProof="0"/>
          </a:p>
        </p:txBody>
      </p:sp>
      <p:sp>
        <p:nvSpPr>
          <p:cNvPr id="30" name="object 8">
            <a:extLst>
              <a:ext uri="{FF2B5EF4-FFF2-40B4-BE49-F238E27FC236}">
                <a16:creationId xmlns:a16="http://schemas.microsoft.com/office/drawing/2014/main" id="{69177CBD-B7C4-44E2-AA0C-473214EADBDA}"/>
              </a:ext>
            </a:extLst>
          </p:cNvPr>
          <p:cNvSpPr/>
          <p:nvPr/>
        </p:nvSpPr>
        <p:spPr>
          <a:xfrm>
            <a:off x="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lang="en-US" sz="1013" noProof="0"/>
          </a:p>
        </p:txBody>
      </p:sp>
      <p:sp>
        <p:nvSpPr>
          <p:cNvPr id="5" name="bg object 20">
            <a:extLst>
              <a:ext uri="{FF2B5EF4-FFF2-40B4-BE49-F238E27FC236}">
                <a16:creationId xmlns:a16="http://schemas.microsoft.com/office/drawing/2014/main" id="{A151CB84-5005-40BA-BAF1-E69C66FDC882}"/>
              </a:ext>
            </a:extLst>
          </p:cNvPr>
          <p:cNvSpPr/>
          <p:nvPr/>
        </p:nvSpPr>
        <p:spPr>
          <a:xfrm>
            <a:off x="862965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lang="en-US" sz="1013" noProof="0">
              <a:latin typeface="+mj-lt"/>
            </a:endParaRPr>
          </a:p>
        </p:txBody>
      </p:sp>
      <p:sp>
        <p:nvSpPr>
          <p:cNvPr id="4" name="Footer Placeholder 3">
            <a:extLst>
              <a:ext uri="{FF2B5EF4-FFF2-40B4-BE49-F238E27FC236}">
                <a16:creationId xmlns:a16="http://schemas.microsoft.com/office/drawing/2014/main" id="{8DDBE354-2B85-4429-839B-46B1BC3E95A9}"/>
              </a:ext>
            </a:extLst>
          </p:cNvPr>
          <p:cNvSpPr>
            <a:spLocks noGrp="1"/>
          </p:cNvSpPr>
          <p:nvPr>
            <p:ph type="ftr" sz="quarter" idx="10"/>
          </p:nvPr>
        </p:nvSpPr>
        <p:spPr/>
        <p:txBody>
          <a:bodyPr/>
          <a:lstStyle>
            <a:lvl1pPr>
              <a:defRPr/>
            </a:lvl1pPr>
          </a:lstStyle>
          <a:p>
            <a:r>
              <a:rPr lang="en-US" dirty="0"/>
              <a:t>footer</a:t>
            </a:r>
          </a:p>
        </p:txBody>
      </p:sp>
    </p:spTree>
    <p:extLst>
      <p:ext uri="{BB962C8B-B14F-4D97-AF65-F5344CB8AC3E}">
        <p14:creationId xmlns:p14="http://schemas.microsoft.com/office/powerpoint/2010/main" val="333355543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ark Subchapter">
    <p:bg>
      <p:bgPr>
        <a:solidFill>
          <a:schemeClr val="tx2"/>
        </a:solidFill>
        <a:effectLst/>
      </p:bgPr>
    </p:bg>
    <p:spTree>
      <p:nvGrpSpPr>
        <p:cNvPr id="1" name=""/>
        <p:cNvGrpSpPr/>
        <p:nvPr/>
      </p:nvGrpSpPr>
      <p:grpSpPr>
        <a:xfrm>
          <a:off x="0" y="0"/>
          <a:ext cx="0" cy="0"/>
          <a:chOff x="0" y="0"/>
          <a:chExt cx="0" cy="0"/>
        </a:xfrm>
      </p:grpSpPr>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914400" y="1371600"/>
            <a:ext cx="5143500" cy="3429000"/>
          </a:xfrm>
          <a:prstGeom prst="rect">
            <a:avLst/>
          </a:prstGeom>
          <a:noFill/>
        </p:spPr>
        <p:txBody>
          <a:bodyPr wrap="square" lIns="0" tIns="410400" rIns="0" bIns="0">
            <a:noAutofit/>
          </a:bodyPr>
          <a:lstStyle>
            <a:lvl1pPr marL="214650" algn="l">
              <a:spcBef>
                <a:spcPts val="1814"/>
              </a:spcBef>
              <a:defRPr sz="2531">
                <a:solidFill>
                  <a:schemeClr val="bg1"/>
                </a:solidFill>
              </a:defRPr>
            </a:lvl1pPr>
          </a:lstStyle>
          <a:p>
            <a:r>
              <a:rPr lang="en-US" noProof="0" dirty="0"/>
              <a:t>00.Subheading</a:t>
            </a:r>
          </a:p>
        </p:txBody>
      </p:sp>
      <p:sp>
        <p:nvSpPr>
          <p:cNvPr id="3" name="object 8">
            <a:extLst>
              <a:ext uri="{FF2B5EF4-FFF2-40B4-BE49-F238E27FC236}">
                <a16:creationId xmlns:a16="http://schemas.microsoft.com/office/drawing/2014/main" id="{1E27FD28-384C-49C5-8B58-E9BD162E8CEB}"/>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6" name="object 9">
            <a:extLst>
              <a:ext uri="{FF2B5EF4-FFF2-40B4-BE49-F238E27FC236}">
                <a16:creationId xmlns:a16="http://schemas.microsoft.com/office/drawing/2014/main" id="{CD658198-6E69-4296-BD01-49F0474343E5}"/>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rgbClr val="005473"/>
          </a:solidFill>
        </p:spPr>
        <p:txBody>
          <a:bodyPr wrap="square" lIns="0" tIns="0" rIns="0" bIns="0" rtlCol="0"/>
          <a:lstStyle/>
          <a:p>
            <a:endParaRPr sz="1013"/>
          </a:p>
        </p:txBody>
      </p:sp>
      <p:sp>
        <p:nvSpPr>
          <p:cNvPr id="7" name="object 10">
            <a:extLst>
              <a:ext uri="{FF2B5EF4-FFF2-40B4-BE49-F238E27FC236}">
                <a16:creationId xmlns:a16="http://schemas.microsoft.com/office/drawing/2014/main" id="{76A93DBD-7AD0-4E6B-85F7-D5A7E6BA4DEB}"/>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rgbClr val="005473"/>
          </a:solidFill>
        </p:spPr>
        <p:txBody>
          <a:bodyPr wrap="square" lIns="0" tIns="0" rIns="0" bIns="0" rtlCol="0"/>
          <a:lstStyle/>
          <a:p>
            <a:endParaRPr sz="1013"/>
          </a:p>
        </p:txBody>
      </p:sp>
      <p:sp>
        <p:nvSpPr>
          <p:cNvPr id="5" name="Footer Placeholder 4">
            <a:extLst>
              <a:ext uri="{FF2B5EF4-FFF2-40B4-BE49-F238E27FC236}">
                <a16:creationId xmlns:a16="http://schemas.microsoft.com/office/drawing/2014/main" id="{7EB2E17A-B074-4992-808F-54F62E798CC8}"/>
              </a:ext>
            </a:extLst>
          </p:cNvPr>
          <p:cNvSpPr>
            <a:spLocks noGrp="1"/>
          </p:cNvSpPr>
          <p:nvPr>
            <p:ph type="ftr" sz="quarter" idx="10"/>
          </p:nvPr>
        </p:nvSpPr>
        <p:spPr/>
        <p:txBody>
          <a:bodyPr/>
          <a:lstStyle/>
          <a:p>
            <a:r>
              <a:rPr lang="en-US" dirty="0"/>
              <a:t>footer</a:t>
            </a:r>
          </a:p>
        </p:txBody>
      </p:sp>
      <p:pic>
        <p:nvPicPr>
          <p:cNvPr id="8" name="Graphic 7">
            <a:extLst>
              <a:ext uri="{FF2B5EF4-FFF2-40B4-BE49-F238E27FC236}">
                <a16:creationId xmlns:a16="http://schemas.microsoft.com/office/drawing/2014/main" id="{3ADEE9BA-A3D6-4EE7-B523-DF2F32495B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134452A9-DB0E-4654-9666-ADF993337C3F}"/>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E93DD692-49B9-4B5B-87FD-7218EB0828AE}"/>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271219419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ubchapter">
    <p:spTree>
      <p:nvGrpSpPr>
        <p:cNvPr id="1" name=""/>
        <p:cNvGrpSpPr/>
        <p:nvPr/>
      </p:nvGrpSpPr>
      <p:grpSpPr>
        <a:xfrm>
          <a:off x="0" y="0"/>
          <a:ext cx="0" cy="0"/>
          <a:chOff x="0" y="0"/>
          <a:chExt cx="0" cy="0"/>
        </a:xfrm>
      </p:grpSpPr>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914400" y="1371600"/>
            <a:ext cx="5143500" cy="3429000"/>
          </a:xfrm>
          <a:prstGeom prst="rect">
            <a:avLst/>
          </a:prstGeom>
          <a:noFill/>
        </p:spPr>
        <p:txBody>
          <a:bodyPr wrap="square" lIns="0" tIns="410400" rIns="0" bIns="0">
            <a:noAutofit/>
          </a:bodyPr>
          <a:lstStyle>
            <a:lvl1pPr marL="214650" algn="l">
              <a:spcBef>
                <a:spcPts val="1814"/>
              </a:spcBef>
              <a:defRPr sz="2531">
                <a:solidFill>
                  <a:schemeClr val="tx2"/>
                </a:solidFill>
              </a:defRPr>
            </a:lvl1pPr>
          </a:lstStyle>
          <a:p>
            <a:r>
              <a:rPr lang="en-US" noProof="0" dirty="0"/>
              <a:t>00.Subheading</a:t>
            </a:r>
          </a:p>
        </p:txBody>
      </p:sp>
      <p:sp>
        <p:nvSpPr>
          <p:cNvPr id="3" name="object 8">
            <a:extLst>
              <a:ext uri="{FF2B5EF4-FFF2-40B4-BE49-F238E27FC236}">
                <a16:creationId xmlns:a16="http://schemas.microsoft.com/office/drawing/2014/main" id="{1E27FD28-384C-49C5-8B58-E9BD162E8CEB}"/>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6" name="object 9">
            <a:extLst>
              <a:ext uri="{FF2B5EF4-FFF2-40B4-BE49-F238E27FC236}">
                <a16:creationId xmlns:a16="http://schemas.microsoft.com/office/drawing/2014/main" id="{CD658198-6E69-4296-BD01-49F0474343E5}"/>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rgbClr val="00AA9B"/>
          </a:solidFill>
        </p:spPr>
        <p:txBody>
          <a:bodyPr wrap="square" lIns="0" tIns="0" rIns="0" bIns="0" rtlCol="0"/>
          <a:lstStyle/>
          <a:p>
            <a:endParaRPr sz="1013"/>
          </a:p>
        </p:txBody>
      </p:sp>
      <p:sp>
        <p:nvSpPr>
          <p:cNvPr id="7" name="object 10">
            <a:extLst>
              <a:ext uri="{FF2B5EF4-FFF2-40B4-BE49-F238E27FC236}">
                <a16:creationId xmlns:a16="http://schemas.microsoft.com/office/drawing/2014/main" id="{76A93DBD-7AD0-4E6B-85F7-D5A7E6BA4DEB}"/>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rgbClr val="00AA9B"/>
          </a:solidFill>
        </p:spPr>
        <p:txBody>
          <a:bodyPr wrap="square" lIns="0" tIns="0" rIns="0" bIns="0" rtlCol="0"/>
          <a:lstStyle/>
          <a:p>
            <a:endParaRPr sz="1013"/>
          </a:p>
        </p:txBody>
      </p:sp>
      <p:sp>
        <p:nvSpPr>
          <p:cNvPr id="5" name="Footer Placeholder 4">
            <a:extLst>
              <a:ext uri="{FF2B5EF4-FFF2-40B4-BE49-F238E27FC236}">
                <a16:creationId xmlns:a16="http://schemas.microsoft.com/office/drawing/2014/main" id="{7EB2E17A-B074-4992-808F-54F62E798CC8}"/>
              </a:ext>
            </a:extLst>
          </p:cNvPr>
          <p:cNvSpPr>
            <a:spLocks noGrp="1"/>
          </p:cNvSpPr>
          <p:nvPr>
            <p:ph type="ftr" sz="quarter" idx="10"/>
          </p:nvPr>
        </p:nvSpPr>
        <p:spPr/>
        <p:txBody>
          <a:bodyPr/>
          <a:lstStyle/>
          <a:p>
            <a:r>
              <a:rPr lang="en-US" dirty="0"/>
              <a:t>footer</a:t>
            </a:r>
          </a:p>
        </p:txBody>
      </p:sp>
      <p:pic>
        <p:nvPicPr>
          <p:cNvPr id="8" name="Picture 7" descr="Logo&#10;&#10;Description automatically generated">
            <a:extLst>
              <a:ext uri="{FF2B5EF4-FFF2-40B4-BE49-F238E27FC236}">
                <a16:creationId xmlns:a16="http://schemas.microsoft.com/office/drawing/2014/main" id="{040C7B81-52B0-4C5E-8AB4-77F254CAF3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95614EB8-BFB6-4015-9B0A-B9C0AAD81040}"/>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DEF22DE8-6513-4271-9E02-091CDF468640}"/>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99959096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ubchapter + Image">
    <p:bg>
      <p:bgPr>
        <a:solidFill>
          <a:schemeClr val="accent1"/>
        </a:solidFill>
        <a:effectLst/>
      </p:bgPr>
    </p:bg>
    <p:spTree>
      <p:nvGrpSpPr>
        <p:cNvPr id="1" name=""/>
        <p:cNvGrpSpPr/>
        <p:nvPr/>
      </p:nvGrpSpPr>
      <p:grpSpPr>
        <a:xfrm>
          <a:off x="0" y="0"/>
          <a:ext cx="0" cy="0"/>
          <a:chOff x="0" y="0"/>
          <a:chExt cx="0" cy="0"/>
        </a:xfrm>
      </p:grpSpPr>
      <p:sp>
        <p:nvSpPr>
          <p:cNvPr id="10" name="Holder 2">
            <a:extLst>
              <a:ext uri="{FF2B5EF4-FFF2-40B4-BE49-F238E27FC236}">
                <a16:creationId xmlns:a16="http://schemas.microsoft.com/office/drawing/2014/main" id="{76858CF1-1FE0-48C5-9C43-47EFD7F92F9E}"/>
              </a:ext>
            </a:extLst>
          </p:cNvPr>
          <p:cNvSpPr>
            <a:spLocks noGrp="1"/>
          </p:cNvSpPr>
          <p:nvPr>
            <p:ph type="ctrTitle" hasCustomPrompt="1"/>
          </p:nvPr>
        </p:nvSpPr>
        <p:spPr>
          <a:xfrm>
            <a:off x="914400" y="1371600"/>
            <a:ext cx="5143500" cy="3429000"/>
          </a:xfrm>
          <a:prstGeom prst="rect">
            <a:avLst/>
          </a:prstGeom>
          <a:solidFill>
            <a:schemeClr val="bg1"/>
          </a:solidFill>
        </p:spPr>
        <p:txBody>
          <a:bodyPr wrap="square" lIns="0" tIns="410400" rIns="0" bIns="0">
            <a:noAutofit/>
          </a:bodyPr>
          <a:lstStyle>
            <a:lvl1pPr marL="214650" algn="l">
              <a:spcBef>
                <a:spcPts val="1814"/>
              </a:spcBef>
              <a:defRPr sz="2531">
                <a:solidFill>
                  <a:schemeClr val="tx2"/>
                </a:solidFill>
              </a:defRPr>
            </a:lvl1pPr>
          </a:lstStyle>
          <a:p>
            <a:r>
              <a:rPr lang="en-US" noProof="0" dirty="0"/>
              <a:t>00.Subheading</a:t>
            </a:r>
          </a:p>
        </p:txBody>
      </p:sp>
      <p:sp>
        <p:nvSpPr>
          <p:cNvPr id="4" name="Footer Placeholder 3">
            <a:extLst>
              <a:ext uri="{FF2B5EF4-FFF2-40B4-BE49-F238E27FC236}">
                <a16:creationId xmlns:a16="http://schemas.microsoft.com/office/drawing/2014/main" id="{6CB56387-D400-4873-990C-66F86EBA3E9E}"/>
              </a:ext>
            </a:extLst>
          </p:cNvPr>
          <p:cNvSpPr>
            <a:spLocks noGrp="1"/>
          </p:cNvSpPr>
          <p:nvPr>
            <p:ph type="ftr" sz="quarter" idx="10"/>
          </p:nvPr>
        </p:nvSpPr>
        <p:spPr/>
        <p:txBody>
          <a:bodyPr/>
          <a:lstStyle/>
          <a:p>
            <a:r>
              <a:rPr lang="en-US" dirty="0"/>
              <a:t>footer</a:t>
            </a:r>
          </a:p>
        </p:txBody>
      </p:sp>
      <p:sp>
        <p:nvSpPr>
          <p:cNvPr id="5" name="object 8">
            <a:extLst>
              <a:ext uri="{FF2B5EF4-FFF2-40B4-BE49-F238E27FC236}">
                <a16:creationId xmlns:a16="http://schemas.microsoft.com/office/drawing/2014/main" id="{9EE1458B-1ACC-4A60-A6DA-3A183AD4A703}"/>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chemeClr val="tx2"/>
          </a:solidFill>
        </p:spPr>
        <p:txBody>
          <a:bodyPr wrap="square" lIns="0" tIns="0" rIns="0" bIns="0" rtlCol="0"/>
          <a:lstStyle/>
          <a:p>
            <a:endParaRPr sz="1013"/>
          </a:p>
        </p:txBody>
      </p:sp>
      <p:sp>
        <p:nvSpPr>
          <p:cNvPr id="6" name="object 9">
            <a:extLst>
              <a:ext uri="{FF2B5EF4-FFF2-40B4-BE49-F238E27FC236}">
                <a16:creationId xmlns:a16="http://schemas.microsoft.com/office/drawing/2014/main" id="{C14AF817-4FA3-4511-BF85-552078C6E679}"/>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chemeClr val="tx2"/>
          </a:solidFill>
        </p:spPr>
        <p:txBody>
          <a:bodyPr wrap="square" lIns="0" tIns="0" rIns="0" bIns="0" rtlCol="0"/>
          <a:lstStyle/>
          <a:p>
            <a:endParaRPr sz="1013"/>
          </a:p>
        </p:txBody>
      </p:sp>
      <p:sp>
        <p:nvSpPr>
          <p:cNvPr id="7" name="object 10">
            <a:extLst>
              <a:ext uri="{FF2B5EF4-FFF2-40B4-BE49-F238E27FC236}">
                <a16:creationId xmlns:a16="http://schemas.microsoft.com/office/drawing/2014/main" id="{C87F872C-9C1D-4419-83CD-C89DB3A9AD0E}"/>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chemeClr val="tx2"/>
          </a:solidFill>
        </p:spPr>
        <p:txBody>
          <a:bodyPr wrap="square" lIns="0" tIns="0" rIns="0" bIns="0" rtlCol="0"/>
          <a:lstStyle/>
          <a:p>
            <a:endParaRPr sz="1013"/>
          </a:p>
        </p:txBody>
      </p:sp>
      <p:pic>
        <p:nvPicPr>
          <p:cNvPr id="8" name="Graphic 7">
            <a:extLst>
              <a:ext uri="{FF2B5EF4-FFF2-40B4-BE49-F238E27FC236}">
                <a16:creationId xmlns:a16="http://schemas.microsoft.com/office/drawing/2014/main" id="{DEF49A55-237C-4B82-B4C1-986218460B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76FA6C21-5B88-4C2E-9D35-8E37C063F3AD}"/>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1" name="Picture 10">
            <a:extLst>
              <a:ext uri="{FF2B5EF4-FFF2-40B4-BE49-F238E27FC236}">
                <a16:creationId xmlns:a16="http://schemas.microsoft.com/office/drawing/2014/main" id="{68B8EE3F-6D6A-471A-BE1D-B2041F2AB3F0}"/>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91710846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1 text">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5" name="Text Placeholder 4">
            <a:extLst>
              <a:ext uri="{FF2B5EF4-FFF2-40B4-BE49-F238E27FC236}">
                <a16:creationId xmlns:a16="http://schemas.microsoft.com/office/drawing/2014/main" id="{BECE8123-F90C-482A-B61B-A26D8CF8D6A3}"/>
              </a:ext>
            </a:extLst>
          </p:cNvPr>
          <p:cNvSpPr>
            <a:spLocks noGrp="1"/>
          </p:cNvSpPr>
          <p:nvPr>
            <p:ph type="body" sz="quarter" idx="14" hasCustomPrompt="1"/>
          </p:nvPr>
        </p:nvSpPr>
        <p:spPr>
          <a:xfrm>
            <a:off x="507205" y="1989474"/>
            <a:ext cx="8025368" cy="1309961"/>
          </a:xfrm>
        </p:spPr>
        <p:txBody>
          <a:bodyPr wrap="square">
            <a:spAutoFit/>
          </a:bodyPr>
          <a:lstStyle>
            <a:lvl1pPr>
              <a:defRPr/>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 name="Footer Placeholder 1">
            <a:extLst>
              <a:ext uri="{FF2B5EF4-FFF2-40B4-BE49-F238E27FC236}">
                <a16:creationId xmlns:a16="http://schemas.microsoft.com/office/drawing/2014/main" id="{D540DC21-46FB-495D-89FC-BAF7F7314A8F}"/>
              </a:ext>
            </a:extLst>
          </p:cNvPr>
          <p:cNvSpPr>
            <a:spLocks noGrp="1"/>
          </p:cNvSpPr>
          <p:nvPr>
            <p:ph type="ftr" sz="quarter" idx="15"/>
          </p:nvPr>
        </p:nvSpPr>
        <p:spPr/>
        <p:txBody>
          <a:bodyPr/>
          <a:lstStyle/>
          <a:p>
            <a:r>
              <a:rPr lang="en-US" dirty="0"/>
              <a:t>footer</a:t>
            </a:r>
          </a:p>
        </p:txBody>
      </p:sp>
      <p:pic>
        <p:nvPicPr>
          <p:cNvPr id="6" name="Picture 5" descr="Logo&#10;&#10;Description automatically generated">
            <a:extLst>
              <a:ext uri="{FF2B5EF4-FFF2-40B4-BE49-F238E27FC236}">
                <a16:creationId xmlns:a16="http://schemas.microsoft.com/office/drawing/2014/main" id="{CED30971-7264-4B05-B438-06DBFCF68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7" name="Picture 6">
            <a:extLst>
              <a:ext uri="{FF2B5EF4-FFF2-40B4-BE49-F238E27FC236}">
                <a16:creationId xmlns:a16="http://schemas.microsoft.com/office/drawing/2014/main" id="{BE8390D2-CB53-40E7-B6BA-1C498DBACB64}"/>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8" name="Picture 7">
            <a:extLst>
              <a:ext uri="{FF2B5EF4-FFF2-40B4-BE49-F238E27FC236}">
                <a16:creationId xmlns:a16="http://schemas.microsoft.com/office/drawing/2014/main" id="{A830D43A-A971-4E8C-8E13-87793BDE5DB5}"/>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83441054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1 text with bullet">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5" name="Text Placeholder 4">
            <a:extLst>
              <a:ext uri="{FF2B5EF4-FFF2-40B4-BE49-F238E27FC236}">
                <a16:creationId xmlns:a16="http://schemas.microsoft.com/office/drawing/2014/main" id="{BECE8123-F90C-482A-B61B-A26D8CF8D6A3}"/>
              </a:ext>
            </a:extLst>
          </p:cNvPr>
          <p:cNvSpPr>
            <a:spLocks noGrp="1"/>
          </p:cNvSpPr>
          <p:nvPr>
            <p:ph type="body" sz="quarter" idx="14" hasCustomPrompt="1"/>
          </p:nvPr>
        </p:nvSpPr>
        <p:spPr>
          <a:xfrm>
            <a:off x="507205" y="1989474"/>
            <a:ext cx="8025368" cy="1263986"/>
          </a:xfrm>
        </p:spPr>
        <p:txBody>
          <a:bodyPr wrap="square">
            <a:spAutoFit/>
          </a:bodyPr>
          <a:lstStyle>
            <a:lvl1pPr marL="101798" indent="-111375">
              <a:buClr>
                <a:schemeClr val="tx2"/>
              </a:buClr>
              <a:buFont typeface="Wingdings" panose="05000000000000000000" pitchFamily="2" charset="2"/>
              <a:buChar char="§"/>
              <a:tabLst/>
              <a:defRPr/>
            </a:lvl1pPr>
            <a:lvl2pPr marL="162000" indent="-111375">
              <a:buFont typeface="Wingdings" panose="05000000000000000000" pitchFamily="2" charset="2"/>
              <a:buChar char="§"/>
              <a:defRPr/>
            </a:lvl2pPr>
            <a:lvl3pPr marL="222750" indent="-110728">
              <a:buClr>
                <a:srgbClr val="005473"/>
              </a:buClr>
              <a:buFont typeface="Wingdings" panose="05000000000000000000" pitchFamily="2" charset="2"/>
              <a:buChar char="§"/>
              <a:defRPr/>
            </a:lvl3pPr>
            <a:lvl4pPr marL="283500" indent="-101250">
              <a:defRPr sz="844">
                <a:solidFill>
                  <a:schemeClr val="tx2"/>
                </a:solidFill>
              </a:defRPr>
            </a:lvl4pPr>
            <a:lvl5pPr marL="344250" indent="-111375">
              <a:buFont typeface="Wingdings" panose="05000000000000000000" pitchFamily="2" charset="2"/>
              <a:buChar char="§"/>
              <a:defRPr sz="731">
                <a:solidFill>
                  <a:schemeClr val="accent1"/>
                </a:solidFill>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 name="Footer Placeholder 1">
            <a:extLst>
              <a:ext uri="{FF2B5EF4-FFF2-40B4-BE49-F238E27FC236}">
                <a16:creationId xmlns:a16="http://schemas.microsoft.com/office/drawing/2014/main" id="{D540DC21-46FB-495D-89FC-BAF7F7314A8F}"/>
              </a:ext>
            </a:extLst>
          </p:cNvPr>
          <p:cNvSpPr>
            <a:spLocks noGrp="1"/>
          </p:cNvSpPr>
          <p:nvPr>
            <p:ph type="ftr" sz="quarter" idx="15"/>
          </p:nvPr>
        </p:nvSpPr>
        <p:spPr/>
        <p:txBody>
          <a:bodyPr/>
          <a:lstStyle/>
          <a:p>
            <a:r>
              <a:rPr lang="en-US" dirty="0"/>
              <a:t>footer</a:t>
            </a:r>
          </a:p>
        </p:txBody>
      </p:sp>
      <p:pic>
        <p:nvPicPr>
          <p:cNvPr id="6" name="Picture 5" descr="Logo&#10;&#10;Description automatically generated">
            <a:extLst>
              <a:ext uri="{FF2B5EF4-FFF2-40B4-BE49-F238E27FC236}">
                <a16:creationId xmlns:a16="http://schemas.microsoft.com/office/drawing/2014/main" id="{12164DF1-C471-4B61-A017-CBEA8FB489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7" name="Picture 6">
            <a:extLst>
              <a:ext uri="{FF2B5EF4-FFF2-40B4-BE49-F238E27FC236}">
                <a16:creationId xmlns:a16="http://schemas.microsoft.com/office/drawing/2014/main" id="{23F56555-23D9-4786-A59D-D20CE41AEB09}"/>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8" name="Picture 7">
            <a:extLst>
              <a:ext uri="{FF2B5EF4-FFF2-40B4-BE49-F238E27FC236}">
                <a16:creationId xmlns:a16="http://schemas.microsoft.com/office/drawing/2014/main" id="{F49A1541-F523-4FA3-A22B-F8944711DA85}"/>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66625344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2 texts">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507205" y="1989474"/>
            <a:ext cx="3729038"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10" name="Text Placeholder 18">
            <a:extLst>
              <a:ext uri="{FF2B5EF4-FFF2-40B4-BE49-F238E27FC236}">
                <a16:creationId xmlns:a16="http://schemas.microsoft.com/office/drawing/2014/main" id="{3146CF11-ED2C-4591-88BE-369AC6EB33AE}"/>
              </a:ext>
            </a:extLst>
          </p:cNvPr>
          <p:cNvSpPr>
            <a:spLocks noGrp="1"/>
          </p:cNvSpPr>
          <p:nvPr>
            <p:ph type="body" sz="quarter" idx="13" hasCustomPrompt="1"/>
          </p:nvPr>
        </p:nvSpPr>
        <p:spPr>
          <a:xfrm>
            <a:off x="4822032" y="1989474"/>
            <a:ext cx="3729038"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 name="Footer Placeholder 1">
            <a:extLst>
              <a:ext uri="{FF2B5EF4-FFF2-40B4-BE49-F238E27FC236}">
                <a16:creationId xmlns:a16="http://schemas.microsoft.com/office/drawing/2014/main" id="{6E2ED684-1935-43C9-97F6-752417592442}"/>
              </a:ext>
            </a:extLst>
          </p:cNvPr>
          <p:cNvSpPr>
            <a:spLocks noGrp="1"/>
          </p:cNvSpPr>
          <p:nvPr>
            <p:ph type="ftr" sz="quarter" idx="14"/>
          </p:nvPr>
        </p:nvSpPr>
        <p:spPr/>
        <p:txBody>
          <a:bodyPr/>
          <a:lstStyle/>
          <a:p>
            <a:r>
              <a:rPr lang="en-US" dirty="0"/>
              <a:t>footer</a:t>
            </a:r>
          </a:p>
        </p:txBody>
      </p:sp>
      <p:pic>
        <p:nvPicPr>
          <p:cNvPr id="7" name="Picture 6" descr="Logo&#10;&#10;Description automatically generated">
            <a:extLst>
              <a:ext uri="{FF2B5EF4-FFF2-40B4-BE49-F238E27FC236}">
                <a16:creationId xmlns:a16="http://schemas.microsoft.com/office/drawing/2014/main" id="{816C71C8-7953-4165-B67F-022660AD5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8" name="Picture 7">
            <a:extLst>
              <a:ext uri="{FF2B5EF4-FFF2-40B4-BE49-F238E27FC236}">
                <a16:creationId xmlns:a16="http://schemas.microsoft.com/office/drawing/2014/main" id="{97E3B287-0E86-4605-B437-4889D0109182}"/>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9" name="Picture 8">
            <a:extLst>
              <a:ext uri="{FF2B5EF4-FFF2-40B4-BE49-F238E27FC236}">
                <a16:creationId xmlns:a16="http://schemas.microsoft.com/office/drawing/2014/main" id="{B50D74AE-D569-4978-8704-A406B988D7D7}"/>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21016462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3 texts">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507206" y="1989474"/>
            <a:ext cx="2369344" cy="1309961"/>
          </a:xfrm>
        </p:spPr>
        <p:txBody>
          <a:bodyPr>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0" name="Text Placeholder 18">
            <a:extLst>
              <a:ext uri="{FF2B5EF4-FFF2-40B4-BE49-F238E27FC236}">
                <a16:creationId xmlns:a16="http://schemas.microsoft.com/office/drawing/2014/main" id="{1832D763-A691-4EC4-9C13-3AFE8C7787EA}"/>
              </a:ext>
            </a:extLst>
          </p:cNvPr>
          <p:cNvSpPr>
            <a:spLocks noGrp="1"/>
          </p:cNvSpPr>
          <p:nvPr>
            <p:ph type="body" sz="quarter" idx="13" hasCustomPrompt="1"/>
          </p:nvPr>
        </p:nvSpPr>
        <p:spPr>
          <a:xfrm>
            <a:off x="3383755" y="1989474"/>
            <a:ext cx="2369344" cy="1309961"/>
          </a:xfrm>
        </p:spPr>
        <p:txBody>
          <a:bodyPr>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1" name="Text Placeholder 18">
            <a:extLst>
              <a:ext uri="{FF2B5EF4-FFF2-40B4-BE49-F238E27FC236}">
                <a16:creationId xmlns:a16="http://schemas.microsoft.com/office/drawing/2014/main" id="{32815573-BF96-4315-998A-9A2D6B6189C5}"/>
              </a:ext>
            </a:extLst>
          </p:cNvPr>
          <p:cNvSpPr>
            <a:spLocks noGrp="1"/>
          </p:cNvSpPr>
          <p:nvPr>
            <p:ph type="body" sz="quarter" idx="14" hasCustomPrompt="1"/>
          </p:nvPr>
        </p:nvSpPr>
        <p:spPr>
          <a:xfrm>
            <a:off x="6260303" y="1989474"/>
            <a:ext cx="2369344" cy="1309961"/>
          </a:xfrm>
        </p:spPr>
        <p:txBody>
          <a:bodyPr>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F97E27E1-2C18-42F3-914E-B1AF02DA0F34}"/>
              </a:ext>
            </a:extLst>
          </p:cNvPr>
          <p:cNvSpPr>
            <a:spLocks noGrp="1"/>
          </p:cNvSpPr>
          <p:nvPr>
            <p:ph type="ftr" sz="quarter" idx="15"/>
          </p:nvPr>
        </p:nvSpPr>
        <p:spPr/>
        <p:txBody>
          <a:bodyPr/>
          <a:lstStyle/>
          <a:p>
            <a:r>
              <a:rPr lang="en-US" dirty="0"/>
              <a:t>footer</a:t>
            </a:r>
          </a:p>
        </p:txBody>
      </p:sp>
      <p:pic>
        <p:nvPicPr>
          <p:cNvPr id="8" name="Picture 7" descr="Logo&#10;&#10;Description automatically generated">
            <a:extLst>
              <a:ext uri="{FF2B5EF4-FFF2-40B4-BE49-F238E27FC236}">
                <a16:creationId xmlns:a16="http://schemas.microsoft.com/office/drawing/2014/main" id="{B30650DF-7F34-484A-862F-F10CA335B1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7B335EB6-298F-48D0-8826-28E1D483CADF}"/>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08843B91-8685-409D-8B43-78B7546F8895}"/>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80321066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3" name="Footer Placeholder 2">
            <a:extLst>
              <a:ext uri="{FF2B5EF4-FFF2-40B4-BE49-F238E27FC236}">
                <a16:creationId xmlns:a16="http://schemas.microsoft.com/office/drawing/2014/main" id="{4748C2F0-8F0D-4C02-9F19-6DF2108E0FA0}"/>
              </a:ext>
            </a:extLst>
          </p:cNvPr>
          <p:cNvSpPr>
            <a:spLocks noGrp="1"/>
          </p:cNvSpPr>
          <p:nvPr>
            <p:ph type="ftr" sz="quarter" idx="10"/>
          </p:nvPr>
        </p:nvSpPr>
        <p:spPr/>
        <p:txBody>
          <a:bodyPr/>
          <a:lstStyle/>
          <a:p>
            <a:r>
              <a:rPr lang="en-US" dirty="0"/>
              <a:t>footer</a:t>
            </a:r>
          </a:p>
        </p:txBody>
      </p:sp>
      <p:pic>
        <p:nvPicPr>
          <p:cNvPr id="5" name="Picture 4" descr="Logo&#10;&#10;Description automatically generated">
            <a:extLst>
              <a:ext uri="{FF2B5EF4-FFF2-40B4-BE49-F238E27FC236}">
                <a16:creationId xmlns:a16="http://schemas.microsoft.com/office/drawing/2014/main" id="{6BFD204A-BAF4-48DD-AFCF-522E5C5FD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6" name="Picture 5">
            <a:extLst>
              <a:ext uri="{FF2B5EF4-FFF2-40B4-BE49-F238E27FC236}">
                <a16:creationId xmlns:a16="http://schemas.microsoft.com/office/drawing/2014/main" id="{9A4C7856-9887-4397-8834-3212FBD62C7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7" name="Picture 6">
            <a:extLst>
              <a:ext uri="{FF2B5EF4-FFF2-40B4-BE49-F238E27FC236}">
                <a16:creationId xmlns:a16="http://schemas.microsoft.com/office/drawing/2014/main" id="{3A7E8D9D-D407-4682-8623-AC95D9464E4B}"/>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66388019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text +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A6FBA34-91D9-42CD-A3FE-DC53ABE99F66}"/>
              </a:ext>
            </a:extLst>
          </p:cNvPr>
          <p:cNvSpPr>
            <a:spLocks noGrp="1"/>
          </p:cNvSpPr>
          <p:nvPr>
            <p:ph type="pic" sz="quarter" idx="13" hasCustomPrompt="1"/>
          </p:nvPr>
        </p:nvSpPr>
        <p:spPr>
          <a:xfrm>
            <a:off x="4829175" y="2057400"/>
            <a:ext cx="3800475" cy="4102899"/>
          </a:xfrm>
          <a:solidFill>
            <a:schemeClr val="bg2"/>
          </a:solidFill>
          <a:ln>
            <a:noFill/>
          </a:ln>
        </p:spPr>
        <p:txBody>
          <a:bodyPr anchor="ctr"/>
          <a:lstStyle>
            <a:lvl1pPr algn="ctr">
              <a:defRPr sz="900"/>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507206" y="1989474"/>
            <a:ext cx="3729038"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4DBF8A56-100E-4902-968B-3CDFE43D67DF}"/>
              </a:ext>
            </a:extLst>
          </p:cNvPr>
          <p:cNvSpPr>
            <a:spLocks noGrp="1"/>
          </p:cNvSpPr>
          <p:nvPr>
            <p:ph type="ftr" sz="quarter" idx="14"/>
          </p:nvPr>
        </p:nvSpPr>
        <p:spPr/>
        <p:txBody>
          <a:bodyPr/>
          <a:lstStyle/>
          <a:p>
            <a:r>
              <a:rPr lang="en-US" dirty="0"/>
              <a:t>footer</a:t>
            </a:r>
          </a:p>
        </p:txBody>
      </p:sp>
      <p:pic>
        <p:nvPicPr>
          <p:cNvPr id="7" name="Picture 6" descr="Logo&#10;&#10;Description automatically generated">
            <a:extLst>
              <a:ext uri="{FF2B5EF4-FFF2-40B4-BE49-F238E27FC236}">
                <a16:creationId xmlns:a16="http://schemas.microsoft.com/office/drawing/2014/main" id="{30459374-C6A0-43C9-BD73-08BAB4E0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8" name="Picture 7">
            <a:extLst>
              <a:ext uri="{FF2B5EF4-FFF2-40B4-BE49-F238E27FC236}">
                <a16:creationId xmlns:a16="http://schemas.microsoft.com/office/drawing/2014/main" id="{EB11FD83-2021-4197-AFFD-947FC80699A9}"/>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9" name="Picture 8">
            <a:extLst>
              <a:ext uri="{FF2B5EF4-FFF2-40B4-BE49-F238E27FC236}">
                <a16:creationId xmlns:a16="http://schemas.microsoft.com/office/drawing/2014/main" id="{01B7E513-5938-45EE-A51D-7ED88EE3E5F9}"/>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884154971"/>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ig Image +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755A9E-B5F9-42B8-A663-09F0B19A19E0}"/>
              </a:ext>
            </a:extLst>
          </p:cNvPr>
          <p:cNvSpPr/>
          <p:nvPr/>
        </p:nvSpPr>
        <p:spPr>
          <a:xfrm>
            <a:off x="0" y="0"/>
            <a:ext cx="2971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8" name="Picture Placeholder 17">
            <a:extLst>
              <a:ext uri="{FF2B5EF4-FFF2-40B4-BE49-F238E27FC236}">
                <a16:creationId xmlns:a16="http://schemas.microsoft.com/office/drawing/2014/main" id="{E3DC93F4-A945-42B6-9692-126B44277DAE}"/>
              </a:ext>
            </a:extLst>
          </p:cNvPr>
          <p:cNvSpPr>
            <a:spLocks noGrp="1"/>
          </p:cNvSpPr>
          <p:nvPr>
            <p:ph type="pic" sz="quarter" idx="13" hasCustomPrompt="1"/>
          </p:nvPr>
        </p:nvSpPr>
        <p:spPr>
          <a:xfrm>
            <a:off x="0" y="0"/>
            <a:ext cx="2971800" cy="6857999"/>
          </a:xfrm>
          <a:custGeom>
            <a:avLst/>
            <a:gdLst>
              <a:gd name="connsiteX0" fmla="*/ 0 w 5283200"/>
              <a:gd name="connsiteY0" fmla="*/ 0 h 9143998"/>
              <a:gd name="connsiteX1" fmla="*/ 3454400 w 5283200"/>
              <a:gd name="connsiteY1" fmla="*/ 0 h 9143998"/>
              <a:gd name="connsiteX2" fmla="*/ 3454400 w 5283200"/>
              <a:gd name="connsiteY2" fmla="*/ 914400 h 9143998"/>
              <a:gd name="connsiteX3" fmla="*/ 4368800 w 5283200"/>
              <a:gd name="connsiteY3" fmla="*/ 914400 h 9143998"/>
              <a:gd name="connsiteX4" fmla="*/ 4368800 w 5283200"/>
              <a:gd name="connsiteY4" fmla="*/ 1828800 h 9143998"/>
              <a:gd name="connsiteX5" fmla="*/ 5283200 w 5283200"/>
              <a:gd name="connsiteY5" fmla="*/ 1828800 h 9143998"/>
              <a:gd name="connsiteX6" fmla="*/ 5283200 w 5283200"/>
              <a:gd name="connsiteY6" fmla="*/ 9143998 h 9143998"/>
              <a:gd name="connsiteX7" fmla="*/ 0 w 5283200"/>
              <a:gd name="connsiteY7" fmla="*/ 9143998 h 9143998"/>
              <a:gd name="connsiteX8" fmla="*/ 0 w 5283200"/>
              <a:gd name="connsiteY8" fmla="*/ 9143403 h 9143998"/>
              <a:gd name="connsiteX9" fmla="*/ 912533 w 5283200"/>
              <a:gd name="connsiteY9" fmla="*/ 9143403 h 9143998"/>
              <a:gd name="connsiteX10" fmla="*/ 912533 w 5283200"/>
              <a:gd name="connsiteY10" fmla="*/ 8230869 h 9143998"/>
              <a:gd name="connsiteX11" fmla="*/ 0 w 5283200"/>
              <a:gd name="connsiteY11" fmla="*/ 8230869 h 914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83200" h="9143998">
                <a:moveTo>
                  <a:pt x="0" y="0"/>
                </a:moveTo>
                <a:lnTo>
                  <a:pt x="3454400" y="0"/>
                </a:lnTo>
                <a:lnTo>
                  <a:pt x="3454400" y="914400"/>
                </a:lnTo>
                <a:lnTo>
                  <a:pt x="4368800" y="914400"/>
                </a:lnTo>
                <a:lnTo>
                  <a:pt x="4368800" y="1828800"/>
                </a:lnTo>
                <a:lnTo>
                  <a:pt x="5283200" y="1828800"/>
                </a:lnTo>
                <a:lnTo>
                  <a:pt x="5283200" y="9143998"/>
                </a:lnTo>
                <a:lnTo>
                  <a:pt x="0" y="9143998"/>
                </a:lnTo>
                <a:lnTo>
                  <a:pt x="0" y="9143403"/>
                </a:lnTo>
                <a:lnTo>
                  <a:pt x="912533" y="9143403"/>
                </a:lnTo>
                <a:lnTo>
                  <a:pt x="912533" y="8230869"/>
                </a:lnTo>
                <a:lnTo>
                  <a:pt x="0" y="8230869"/>
                </a:lnTo>
                <a:close/>
              </a:path>
            </a:pathLst>
          </a:custGeom>
          <a:solidFill>
            <a:schemeClr val="bg2"/>
          </a:solidFill>
          <a:ln>
            <a:noFill/>
          </a:ln>
        </p:spPr>
        <p:txBody>
          <a:bodyPr wrap="square" anchor="ctr">
            <a:noAutofit/>
          </a:bodyPr>
          <a:lstStyle>
            <a:lvl1pPr algn="ctr">
              <a:defRPr sz="900"/>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3479006" y="697701"/>
            <a:ext cx="40076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3479007" y="1989474"/>
            <a:ext cx="5069562"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F77222AF-D59D-4EB8-BA6C-7217DC916854}"/>
              </a:ext>
            </a:extLst>
          </p:cNvPr>
          <p:cNvSpPr>
            <a:spLocks noGrp="1"/>
          </p:cNvSpPr>
          <p:nvPr>
            <p:ph type="ftr" sz="quarter" idx="14"/>
          </p:nvPr>
        </p:nvSpPr>
        <p:spPr/>
        <p:txBody>
          <a:bodyPr/>
          <a:lstStyle/>
          <a:p>
            <a:r>
              <a:rPr lang="en-US" dirty="0"/>
              <a:t>footer</a:t>
            </a:r>
          </a:p>
        </p:txBody>
      </p:sp>
      <p:pic>
        <p:nvPicPr>
          <p:cNvPr id="8" name="Picture 7" descr="Logo&#10;&#10;Description automatically generated">
            <a:extLst>
              <a:ext uri="{FF2B5EF4-FFF2-40B4-BE49-F238E27FC236}">
                <a16:creationId xmlns:a16="http://schemas.microsoft.com/office/drawing/2014/main" id="{B48C7CC7-E018-4FAB-A30F-517342292E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EF7754EB-606E-4E9B-9680-E6155E63FD49}"/>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9D72D146-56EA-41B5-9527-CF646D9BE07D}"/>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71385905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over">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D48D1CE-2341-423C-808C-6B57F2DF71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8950" y="1453539"/>
            <a:ext cx="3086098" cy="1394365"/>
          </a:xfrm>
          <a:prstGeom prst="rect">
            <a:avLst/>
          </a:prstGeom>
        </p:spPr>
      </p:pic>
      <p:sp>
        <p:nvSpPr>
          <p:cNvPr id="2" name="Holder 2"/>
          <p:cNvSpPr>
            <a:spLocks noGrp="1"/>
          </p:cNvSpPr>
          <p:nvPr>
            <p:ph type="ctrTitle" hasCustomPrompt="1"/>
          </p:nvPr>
        </p:nvSpPr>
        <p:spPr>
          <a:xfrm>
            <a:off x="1371600" y="3581017"/>
            <a:ext cx="6400800" cy="490697"/>
          </a:xfrm>
          <a:prstGeom prst="rect">
            <a:avLst/>
          </a:prstGeom>
        </p:spPr>
        <p:txBody>
          <a:bodyPr wrap="square" lIns="0" tIns="14400" rIns="0" bIns="0">
            <a:spAutoFit/>
          </a:bodyPr>
          <a:lstStyle>
            <a:lvl1pPr algn="ctr">
              <a:defRPr sz="3094" b="1">
                <a:solidFill>
                  <a:schemeClr val="accent1"/>
                </a:solidFill>
              </a:defRPr>
            </a:lvl1pPr>
          </a:lstStyle>
          <a:p>
            <a:r>
              <a:rPr lang="en-US" noProof="0" dirty="0"/>
              <a:t>Presentation title</a:t>
            </a:r>
          </a:p>
        </p:txBody>
      </p:sp>
      <p:sp>
        <p:nvSpPr>
          <p:cNvPr id="28" name="object 7">
            <a:extLst>
              <a:ext uri="{FF2B5EF4-FFF2-40B4-BE49-F238E27FC236}">
                <a16:creationId xmlns:a16="http://schemas.microsoft.com/office/drawing/2014/main" id="{29822F41-3E84-4E9E-9116-6C25F75AAF11}"/>
              </a:ext>
            </a:extLst>
          </p:cNvPr>
          <p:cNvSpPr/>
          <p:nvPr/>
        </p:nvSpPr>
        <p:spPr>
          <a:xfrm>
            <a:off x="8115293" y="0"/>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lang="en-US" sz="1013" noProof="0"/>
          </a:p>
        </p:txBody>
      </p:sp>
      <p:sp>
        <p:nvSpPr>
          <p:cNvPr id="30" name="object 8">
            <a:extLst>
              <a:ext uri="{FF2B5EF4-FFF2-40B4-BE49-F238E27FC236}">
                <a16:creationId xmlns:a16="http://schemas.microsoft.com/office/drawing/2014/main" id="{69177CBD-B7C4-44E2-AA0C-473214EADBDA}"/>
              </a:ext>
            </a:extLst>
          </p:cNvPr>
          <p:cNvSpPr/>
          <p:nvPr/>
        </p:nvSpPr>
        <p:spPr>
          <a:xfrm>
            <a:off x="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lang="en-US" sz="1013" noProof="0"/>
          </a:p>
        </p:txBody>
      </p:sp>
      <p:sp>
        <p:nvSpPr>
          <p:cNvPr id="5" name="bg object 20">
            <a:extLst>
              <a:ext uri="{FF2B5EF4-FFF2-40B4-BE49-F238E27FC236}">
                <a16:creationId xmlns:a16="http://schemas.microsoft.com/office/drawing/2014/main" id="{A151CB84-5005-40BA-BAF1-E69C66FDC882}"/>
              </a:ext>
            </a:extLst>
          </p:cNvPr>
          <p:cNvSpPr/>
          <p:nvPr/>
        </p:nvSpPr>
        <p:spPr>
          <a:xfrm>
            <a:off x="862965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lang="en-US" sz="1013" noProof="0">
              <a:latin typeface="+mj-lt"/>
            </a:endParaRPr>
          </a:p>
        </p:txBody>
      </p:sp>
      <p:sp>
        <p:nvSpPr>
          <p:cNvPr id="4" name="Footer Placeholder 3">
            <a:extLst>
              <a:ext uri="{FF2B5EF4-FFF2-40B4-BE49-F238E27FC236}">
                <a16:creationId xmlns:a16="http://schemas.microsoft.com/office/drawing/2014/main" id="{8DDBE354-2B85-4429-839B-46B1BC3E95A9}"/>
              </a:ext>
            </a:extLst>
          </p:cNvPr>
          <p:cNvSpPr>
            <a:spLocks noGrp="1"/>
          </p:cNvSpPr>
          <p:nvPr>
            <p:ph type="ftr" sz="quarter" idx="10"/>
          </p:nvPr>
        </p:nvSpPr>
        <p:spPr/>
        <p:txBody>
          <a:bodyPr/>
          <a:lstStyle/>
          <a:p>
            <a:r>
              <a:rPr lang="en-US" dirty="0"/>
              <a:t>footer</a:t>
            </a:r>
          </a:p>
        </p:txBody>
      </p:sp>
    </p:spTree>
    <p:extLst>
      <p:ext uri="{BB962C8B-B14F-4D97-AF65-F5344CB8AC3E}">
        <p14:creationId xmlns:p14="http://schemas.microsoft.com/office/powerpoint/2010/main" val="94782608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ig image + text 2">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E4A3B4F-5311-4EE8-988B-706C2D0D2446}"/>
              </a:ext>
            </a:extLst>
          </p:cNvPr>
          <p:cNvSpPr>
            <a:spLocks noGrp="1"/>
          </p:cNvSpPr>
          <p:nvPr>
            <p:ph type="pic" sz="quarter" idx="13" hasCustomPrompt="1"/>
          </p:nvPr>
        </p:nvSpPr>
        <p:spPr>
          <a:xfrm>
            <a:off x="0" y="0"/>
            <a:ext cx="2971800" cy="6858000"/>
          </a:xfrm>
          <a:custGeom>
            <a:avLst/>
            <a:gdLst>
              <a:gd name="connsiteX0" fmla="*/ 0 w 5283200"/>
              <a:gd name="connsiteY0" fmla="*/ 0 h 9144000"/>
              <a:gd name="connsiteX1" fmla="*/ 3454400 w 5283200"/>
              <a:gd name="connsiteY1" fmla="*/ 0 h 9144000"/>
              <a:gd name="connsiteX2" fmla="*/ 5283200 w 5283200"/>
              <a:gd name="connsiteY2" fmla="*/ 0 h 9144000"/>
              <a:gd name="connsiteX3" fmla="*/ 5283200 w 5283200"/>
              <a:gd name="connsiteY3" fmla="*/ 1828800 h 9144000"/>
              <a:gd name="connsiteX4" fmla="*/ 5283200 w 5283200"/>
              <a:gd name="connsiteY4" fmla="*/ 3657599 h 9144000"/>
              <a:gd name="connsiteX5" fmla="*/ 4368800 w 5283200"/>
              <a:gd name="connsiteY5" fmla="*/ 3657599 h 9144000"/>
              <a:gd name="connsiteX6" fmla="*/ 4368800 w 5283200"/>
              <a:gd name="connsiteY6" fmla="*/ 4571999 h 9144000"/>
              <a:gd name="connsiteX7" fmla="*/ 3454400 w 5283200"/>
              <a:gd name="connsiteY7" fmla="*/ 4571999 h 9144000"/>
              <a:gd name="connsiteX8" fmla="*/ 3454400 w 5283200"/>
              <a:gd name="connsiteY8" fmla="*/ 5486399 h 9144000"/>
              <a:gd name="connsiteX9" fmla="*/ 4368800 w 5283200"/>
              <a:gd name="connsiteY9" fmla="*/ 5486399 h 9144000"/>
              <a:gd name="connsiteX10" fmla="*/ 4368800 w 5283200"/>
              <a:gd name="connsiteY10" fmla="*/ 4571999 h 9144000"/>
              <a:gd name="connsiteX11" fmla="*/ 5283200 w 5283200"/>
              <a:gd name="connsiteY11" fmla="*/ 4571999 h 9144000"/>
              <a:gd name="connsiteX12" fmla="*/ 5283200 w 5283200"/>
              <a:gd name="connsiteY12" fmla="*/ 9143998 h 9144000"/>
              <a:gd name="connsiteX13" fmla="*/ 5283200 w 5283200"/>
              <a:gd name="connsiteY13" fmla="*/ 9144000 h 9144000"/>
              <a:gd name="connsiteX14" fmla="*/ 0 w 5283200"/>
              <a:gd name="connsiteY14" fmla="*/ 9144000 h 9144000"/>
              <a:gd name="connsiteX15" fmla="*/ 0 w 5283200"/>
              <a:gd name="connsiteY15" fmla="*/ 9143998 h 9144000"/>
              <a:gd name="connsiteX16" fmla="*/ 0 w 5283200"/>
              <a:gd name="connsiteY16" fmla="*/ 9143403 h 9144000"/>
              <a:gd name="connsiteX17" fmla="*/ 0 w 5283200"/>
              <a:gd name="connsiteY17" fmla="*/ 8230869 h 914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83200" h="9144000">
                <a:moveTo>
                  <a:pt x="0" y="0"/>
                </a:moveTo>
                <a:lnTo>
                  <a:pt x="3454400" y="0"/>
                </a:lnTo>
                <a:lnTo>
                  <a:pt x="5283200" y="0"/>
                </a:lnTo>
                <a:lnTo>
                  <a:pt x="5283200" y="1828800"/>
                </a:lnTo>
                <a:lnTo>
                  <a:pt x="5283200" y="3657599"/>
                </a:lnTo>
                <a:lnTo>
                  <a:pt x="4368800" y="3657599"/>
                </a:lnTo>
                <a:lnTo>
                  <a:pt x="4368800" y="4571999"/>
                </a:lnTo>
                <a:lnTo>
                  <a:pt x="3454400" y="4571999"/>
                </a:lnTo>
                <a:lnTo>
                  <a:pt x="3454400" y="5486399"/>
                </a:lnTo>
                <a:lnTo>
                  <a:pt x="4368800" y="5486399"/>
                </a:lnTo>
                <a:lnTo>
                  <a:pt x="4368800" y="4571999"/>
                </a:lnTo>
                <a:lnTo>
                  <a:pt x="5283200" y="4571999"/>
                </a:lnTo>
                <a:lnTo>
                  <a:pt x="5283200" y="9143998"/>
                </a:lnTo>
                <a:lnTo>
                  <a:pt x="5283200" y="9144000"/>
                </a:lnTo>
                <a:lnTo>
                  <a:pt x="0" y="9144000"/>
                </a:lnTo>
                <a:lnTo>
                  <a:pt x="0" y="9143998"/>
                </a:lnTo>
                <a:lnTo>
                  <a:pt x="0" y="9143403"/>
                </a:lnTo>
                <a:lnTo>
                  <a:pt x="0" y="8230869"/>
                </a:lnTo>
                <a:close/>
              </a:path>
            </a:pathLst>
          </a:custGeom>
          <a:solidFill>
            <a:schemeClr val="bg2"/>
          </a:solidFill>
          <a:ln>
            <a:noFill/>
          </a:ln>
        </p:spPr>
        <p:txBody>
          <a:bodyPr wrap="square" anchor="ctr">
            <a:noAutofit/>
          </a:bodyPr>
          <a:lstStyle>
            <a:lvl1pPr algn="ctr">
              <a:defRPr sz="900"/>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3479006" y="697701"/>
            <a:ext cx="40076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3479007" y="1989474"/>
            <a:ext cx="5069562" cy="1309961"/>
          </a:xfrm>
        </p:spPr>
        <p:txBody>
          <a:bodyPr wrap="square">
            <a:spAutoFit/>
          </a:bodyPr>
          <a:lstStyle>
            <a:lvl1pPr>
              <a:defRPr/>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770B7646-0E4D-436E-80FB-4FABC82744D0}"/>
              </a:ext>
            </a:extLst>
          </p:cNvPr>
          <p:cNvSpPr>
            <a:spLocks noGrp="1"/>
          </p:cNvSpPr>
          <p:nvPr>
            <p:ph type="ftr" sz="quarter" idx="14"/>
          </p:nvPr>
        </p:nvSpPr>
        <p:spPr/>
        <p:txBody>
          <a:bodyPr/>
          <a:lstStyle/>
          <a:p>
            <a:r>
              <a:rPr lang="en-US" dirty="0"/>
              <a:t>footer</a:t>
            </a:r>
          </a:p>
        </p:txBody>
      </p:sp>
      <p:pic>
        <p:nvPicPr>
          <p:cNvPr id="7" name="Picture 6" descr="Logo&#10;&#10;Description automatically generated">
            <a:extLst>
              <a:ext uri="{FF2B5EF4-FFF2-40B4-BE49-F238E27FC236}">
                <a16:creationId xmlns:a16="http://schemas.microsoft.com/office/drawing/2014/main" id="{68984761-EEA7-4F86-BCF9-E57D6C017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8" name="Picture 7">
            <a:extLst>
              <a:ext uri="{FF2B5EF4-FFF2-40B4-BE49-F238E27FC236}">
                <a16:creationId xmlns:a16="http://schemas.microsoft.com/office/drawing/2014/main" id="{12EFF3F7-9629-4B0E-9CB7-2F61F65AB73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9" name="Picture 8">
            <a:extLst>
              <a:ext uri="{FF2B5EF4-FFF2-40B4-BE49-F238E27FC236}">
                <a16:creationId xmlns:a16="http://schemas.microsoft.com/office/drawing/2014/main" id="{AB49FB5B-08E0-44E7-8133-BADC1327BE16}"/>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215787283"/>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ote">
    <p:bg>
      <p:bgPr>
        <a:solidFill>
          <a:schemeClr val="accent1"/>
        </a:solidFill>
        <a:effectLst/>
      </p:bgPr>
    </p:bg>
    <p:spTree>
      <p:nvGrpSpPr>
        <p:cNvPr id="1" name=""/>
        <p:cNvGrpSpPr/>
        <p:nvPr/>
      </p:nvGrpSpPr>
      <p:grpSpPr>
        <a:xfrm>
          <a:off x="0" y="0"/>
          <a:ext cx="0" cy="0"/>
          <a:chOff x="0" y="0"/>
          <a:chExt cx="0" cy="0"/>
        </a:xfrm>
      </p:grpSpPr>
      <p:sp>
        <p:nvSpPr>
          <p:cNvPr id="4" name="object 8">
            <a:extLst>
              <a:ext uri="{FF2B5EF4-FFF2-40B4-BE49-F238E27FC236}">
                <a16:creationId xmlns:a16="http://schemas.microsoft.com/office/drawing/2014/main" id="{C8E13DE4-5314-44E1-9E54-71B64E53C8D6}"/>
              </a:ext>
            </a:extLst>
          </p:cNvPr>
          <p:cNvSpPr/>
          <p:nvPr/>
        </p:nvSpPr>
        <p:spPr>
          <a:xfrm>
            <a:off x="2971800" y="4114800"/>
            <a:ext cx="1028700" cy="1371600"/>
          </a:xfrm>
          <a:custGeom>
            <a:avLst/>
            <a:gdLst/>
            <a:ahLst/>
            <a:cxnLst/>
            <a:rect l="l" t="t" r="r" b="b"/>
            <a:pathLst>
              <a:path w="1828800" h="1828800">
                <a:moveTo>
                  <a:pt x="914400" y="914400"/>
                </a:moveTo>
                <a:lnTo>
                  <a:pt x="0" y="914400"/>
                </a:lnTo>
                <a:lnTo>
                  <a:pt x="0" y="1828800"/>
                </a:lnTo>
                <a:lnTo>
                  <a:pt x="914400" y="1828800"/>
                </a:lnTo>
                <a:lnTo>
                  <a:pt x="914400" y="914400"/>
                </a:lnTo>
                <a:close/>
              </a:path>
              <a:path w="1828800" h="1828800">
                <a:moveTo>
                  <a:pt x="1828800" y="0"/>
                </a:moveTo>
                <a:lnTo>
                  <a:pt x="914400" y="0"/>
                </a:lnTo>
                <a:lnTo>
                  <a:pt x="914400" y="914400"/>
                </a:lnTo>
                <a:lnTo>
                  <a:pt x="1828800" y="914400"/>
                </a:lnTo>
                <a:lnTo>
                  <a:pt x="1828800" y="0"/>
                </a:lnTo>
                <a:close/>
              </a:path>
            </a:pathLst>
          </a:custGeom>
          <a:solidFill>
            <a:srgbClr val="FFFFFF"/>
          </a:solidFill>
        </p:spPr>
        <p:txBody>
          <a:bodyPr wrap="square" lIns="0" tIns="0" rIns="0" bIns="0" rtlCol="0"/>
          <a:lstStyle/>
          <a:p>
            <a:endParaRPr sz="1013"/>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4000501" y="2743200"/>
            <a:ext cx="4629150" cy="3428999"/>
          </a:xfrm>
          <a:solidFill>
            <a:schemeClr val="bg1"/>
          </a:solidFill>
        </p:spPr>
        <p:txBody>
          <a:bodyPr wrap="square" lIns="378000" tIns="396000">
            <a:noAutofit/>
          </a:bodyPr>
          <a:lstStyle>
            <a:lvl1pPr>
              <a:defRPr/>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AA992156-85B6-4A34-BE33-8131FE999987}"/>
              </a:ext>
            </a:extLst>
          </p:cNvPr>
          <p:cNvSpPr>
            <a:spLocks noGrp="1"/>
          </p:cNvSpPr>
          <p:nvPr>
            <p:ph type="ftr" sz="quarter" idx="13"/>
          </p:nvPr>
        </p:nvSpPr>
        <p:spPr/>
        <p:txBody>
          <a:bodyPr/>
          <a:lstStyle/>
          <a:p>
            <a:r>
              <a:rPr lang="en-US" dirty="0"/>
              <a:t>footer</a:t>
            </a:r>
          </a:p>
        </p:txBody>
      </p:sp>
      <p:pic>
        <p:nvPicPr>
          <p:cNvPr id="6" name="Graphic 5">
            <a:extLst>
              <a:ext uri="{FF2B5EF4-FFF2-40B4-BE49-F238E27FC236}">
                <a16:creationId xmlns:a16="http://schemas.microsoft.com/office/drawing/2014/main" id="{7A4F769A-189E-43C3-87B1-0EF1FA05E3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7" name="Picture 6">
            <a:extLst>
              <a:ext uri="{FF2B5EF4-FFF2-40B4-BE49-F238E27FC236}">
                <a16:creationId xmlns:a16="http://schemas.microsoft.com/office/drawing/2014/main" id="{2C3B2E9D-3F7F-43AB-AFCC-6C2D7DCFE465}"/>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8" name="Picture 7">
            <a:extLst>
              <a:ext uri="{FF2B5EF4-FFF2-40B4-BE49-F238E27FC236}">
                <a16:creationId xmlns:a16="http://schemas.microsoft.com/office/drawing/2014/main" id="{A0C49F28-32FC-4B5C-81B5-6D991FDFB04D}"/>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006963919"/>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lients">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rgbClr val="00AA9B"/>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chemeClr val="accent1"/>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1943100" y="2057394"/>
            <a:ext cx="4114800" cy="2743200"/>
          </a:xfrm>
          <a:prstGeom prst="rect">
            <a:avLst/>
          </a:prstGeom>
          <a:noFill/>
        </p:spPr>
        <p:txBody>
          <a:bodyPr wrap="square" lIns="0" tIns="410400" rIns="0" bIns="0">
            <a:noAutofit/>
          </a:bodyPr>
          <a:lstStyle>
            <a:lvl1pPr marL="214650" algn="l">
              <a:spcBef>
                <a:spcPts val="1814"/>
              </a:spcBef>
              <a:defRPr sz="2531">
                <a:solidFill>
                  <a:schemeClr val="tx2"/>
                </a:solidFill>
              </a:defRPr>
            </a:lvl1pPr>
          </a:lstStyle>
          <a:p>
            <a:r>
              <a:rPr lang="en-US" noProof="0" dirty="0"/>
              <a:t>Heading</a:t>
            </a:r>
          </a:p>
        </p:txBody>
      </p:sp>
      <p:sp>
        <p:nvSpPr>
          <p:cNvPr id="18" name="Picture Placeholder 5">
            <a:extLst>
              <a:ext uri="{FF2B5EF4-FFF2-40B4-BE49-F238E27FC236}">
                <a16:creationId xmlns:a16="http://schemas.microsoft.com/office/drawing/2014/main" id="{FC103ADA-D47B-4E9B-AEDE-C787C53F5E3D}"/>
              </a:ext>
            </a:extLst>
          </p:cNvPr>
          <p:cNvSpPr>
            <a:spLocks noGrp="1"/>
          </p:cNvSpPr>
          <p:nvPr>
            <p:ph type="pic" sz="quarter" idx="13" hasCustomPrompt="1"/>
          </p:nvPr>
        </p:nvSpPr>
        <p:spPr>
          <a:xfrm>
            <a:off x="2157413" y="3895801"/>
            <a:ext cx="1055489" cy="488156"/>
          </a:xfrm>
          <a:noFill/>
          <a:ln>
            <a:noFill/>
          </a:ln>
        </p:spPr>
        <p:txBody>
          <a:bodyPr anchor="ctr"/>
          <a:lstStyle>
            <a:lvl1pPr algn="ctr">
              <a:defRPr sz="731"/>
            </a:lvl1pPr>
          </a:lstStyle>
          <a:p>
            <a:r>
              <a:rPr lang="fr-FR" dirty="0"/>
              <a:t>Insert logo</a:t>
            </a:r>
            <a:endParaRPr lang="en-US" dirty="0"/>
          </a:p>
        </p:txBody>
      </p:sp>
      <p:sp>
        <p:nvSpPr>
          <p:cNvPr id="19" name="Picture Placeholder 5">
            <a:extLst>
              <a:ext uri="{FF2B5EF4-FFF2-40B4-BE49-F238E27FC236}">
                <a16:creationId xmlns:a16="http://schemas.microsoft.com/office/drawing/2014/main" id="{8EF4B44C-FC5F-4865-A2CA-6AD146697A66}"/>
              </a:ext>
            </a:extLst>
          </p:cNvPr>
          <p:cNvSpPr>
            <a:spLocks noGrp="1"/>
          </p:cNvSpPr>
          <p:nvPr>
            <p:ph type="pic" sz="quarter" idx="14" hasCustomPrompt="1"/>
          </p:nvPr>
        </p:nvSpPr>
        <p:spPr>
          <a:xfrm>
            <a:off x="4788384" y="3895801"/>
            <a:ext cx="1055489" cy="488156"/>
          </a:xfrm>
          <a:noFill/>
          <a:ln>
            <a:noFill/>
          </a:ln>
        </p:spPr>
        <p:txBody>
          <a:bodyPr anchor="ctr"/>
          <a:lstStyle>
            <a:lvl1pPr algn="ctr">
              <a:defRPr sz="731"/>
            </a:lvl1pPr>
          </a:lstStyle>
          <a:p>
            <a:r>
              <a:rPr lang="fr-FR" dirty="0"/>
              <a:t>Insert logo</a:t>
            </a:r>
            <a:endParaRPr lang="en-US" dirty="0"/>
          </a:p>
        </p:txBody>
      </p:sp>
      <p:sp>
        <p:nvSpPr>
          <p:cNvPr id="20" name="Picture Placeholder 5">
            <a:extLst>
              <a:ext uri="{FF2B5EF4-FFF2-40B4-BE49-F238E27FC236}">
                <a16:creationId xmlns:a16="http://schemas.microsoft.com/office/drawing/2014/main" id="{132F59FA-5C54-4BEE-A151-61D1A5F55044}"/>
              </a:ext>
            </a:extLst>
          </p:cNvPr>
          <p:cNvSpPr>
            <a:spLocks noGrp="1"/>
          </p:cNvSpPr>
          <p:nvPr>
            <p:ph type="pic" sz="quarter" idx="15" hasCustomPrompt="1"/>
          </p:nvPr>
        </p:nvSpPr>
        <p:spPr>
          <a:xfrm>
            <a:off x="3367376" y="3802008"/>
            <a:ext cx="548865" cy="675798"/>
          </a:xfrm>
          <a:noFill/>
          <a:ln>
            <a:noFill/>
          </a:ln>
        </p:spPr>
        <p:txBody>
          <a:bodyPr anchor="ctr"/>
          <a:lstStyle>
            <a:lvl1pPr algn="ctr">
              <a:defRPr sz="731"/>
            </a:lvl1pPr>
          </a:lstStyle>
          <a:p>
            <a:r>
              <a:rPr lang="fr-FR" dirty="0"/>
              <a:t>Insert logo</a:t>
            </a:r>
            <a:endParaRPr lang="en-US" dirty="0"/>
          </a:p>
        </p:txBody>
      </p:sp>
      <p:sp>
        <p:nvSpPr>
          <p:cNvPr id="22" name="Picture Placeholder 5">
            <a:extLst>
              <a:ext uri="{FF2B5EF4-FFF2-40B4-BE49-F238E27FC236}">
                <a16:creationId xmlns:a16="http://schemas.microsoft.com/office/drawing/2014/main" id="{AF6ED36D-FDAC-4123-A48A-812DD31A9EE3}"/>
              </a:ext>
            </a:extLst>
          </p:cNvPr>
          <p:cNvSpPr>
            <a:spLocks noGrp="1"/>
          </p:cNvSpPr>
          <p:nvPr>
            <p:ph type="pic" sz="quarter" idx="16" hasCustomPrompt="1"/>
          </p:nvPr>
        </p:nvSpPr>
        <p:spPr>
          <a:xfrm>
            <a:off x="4070849" y="3764498"/>
            <a:ext cx="562950" cy="750600"/>
          </a:xfrm>
          <a:prstGeom prst="ellipse">
            <a:avLst/>
          </a:prstGeom>
          <a:noFill/>
          <a:ln>
            <a:noFill/>
          </a:ln>
        </p:spPr>
        <p:txBody>
          <a:bodyPr anchor="ctr"/>
          <a:lstStyle>
            <a:lvl1pPr algn="ctr">
              <a:defRPr sz="731"/>
            </a:lvl1pPr>
          </a:lstStyle>
          <a:p>
            <a:r>
              <a:rPr lang="fr-FR" dirty="0"/>
              <a:t>Insert logo</a:t>
            </a:r>
            <a:endParaRPr lang="en-US" dirty="0"/>
          </a:p>
        </p:txBody>
      </p:sp>
      <p:sp>
        <p:nvSpPr>
          <p:cNvPr id="6" name="Footer Placeholder 5">
            <a:extLst>
              <a:ext uri="{FF2B5EF4-FFF2-40B4-BE49-F238E27FC236}">
                <a16:creationId xmlns:a16="http://schemas.microsoft.com/office/drawing/2014/main" id="{04BD0662-49C5-48D6-8BC7-54C5A2356836}"/>
              </a:ext>
            </a:extLst>
          </p:cNvPr>
          <p:cNvSpPr>
            <a:spLocks noGrp="1"/>
          </p:cNvSpPr>
          <p:nvPr>
            <p:ph type="ftr" sz="quarter" idx="17"/>
          </p:nvPr>
        </p:nvSpPr>
        <p:spPr/>
        <p:txBody>
          <a:bodyPr/>
          <a:lstStyle/>
          <a:p>
            <a:r>
              <a:rPr lang="en-US" dirty="0"/>
              <a:t>footer</a:t>
            </a:r>
          </a:p>
        </p:txBody>
      </p:sp>
      <p:pic>
        <p:nvPicPr>
          <p:cNvPr id="13" name="Picture 12" descr="Logo&#10;&#10;Description automatically generated">
            <a:extLst>
              <a:ext uri="{FF2B5EF4-FFF2-40B4-BE49-F238E27FC236}">
                <a16:creationId xmlns:a16="http://schemas.microsoft.com/office/drawing/2014/main" id="{3A1DAAB2-B8AA-4B20-88C7-160E50C26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14" name="Picture 13">
            <a:extLst>
              <a:ext uri="{FF2B5EF4-FFF2-40B4-BE49-F238E27FC236}">
                <a16:creationId xmlns:a16="http://schemas.microsoft.com/office/drawing/2014/main" id="{57ECEC49-6E9F-4087-AF4C-598307E42A81}"/>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5" name="Picture 14">
            <a:extLst>
              <a:ext uri="{FF2B5EF4-FFF2-40B4-BE49-F238E27FC236}">
                <a16:creationId xmlns:a16="http://schemas.microsoft.com/office/drawing/2014/main" id="{81E10946-0067-4F6E-BC33-241326EDE9BF}"/>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097354699"/>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client">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31C329BC-FFDC-4CD3-ABE4-D824343B7B3C}"/>
              </a:ext>
            </a:extLst>
          </p:cNvPr>
          <p:cNvSpPr/>
          <p:nvPr/>
        </p:nvSpPr>
        <p:spPr>
          <a:xfrm>
            <a:off x="7761888" y="739971"/>
            <a:ext cx="706874" cy="69056"/>
          </a:xfrm>
          <a:custGeom>
            <a:avLst/>
            <a:gdLst/>
            <a:ahLst/>
            <a:cxnLst/>
            <a:rect l="l" t="t" r="r" b="b"/>
            <a:pathLst>
              <a:path w="1256665" h="92075">
                <a:moveTo>
                  <a:pt x="1158062" y="19088"/>
                </a:moveTo>
                <a:lnTo>
                  <a:pt x="1141564" y="19088"/>
                </a:lnTo>
                <a:lnTo>
                  <a:pt x="1164450" y="69951"/>
                </a:lnTo>
                <a:lnTo>
                  <a:pt x="1184147" y="69951"/>
                </a:lnTo>
                <a:lnTo>
                  <a:pt x="1189028" y="58381"/>
                </a:lnTo>
                <a:lnTo>
                  <a:pt x="1174737" y="58381"/>
                </a:lnTo>
                <a:lnTo>
                  <a:pt x="1158062" y="19088"/>
                </a:lnTo>
                <a:close/>
              </a:path>
              <a:path w="1256665" h="92075">
                <a:moveTo>
                  <a:pt x="1214012" y="34544"/>
                </a:moveTo>
                <a:lnTo>
                  <a:pt x="1199083" y="34544"/>
                </a:lnTo>
                <a:lnTo>
                  <a:pt x="1214005" y="69951"/>
                </a:lnTo>
                <a:lnTo>
                  <a:pt x="1233703" y="69951"/>
                </a:lnTo>
                <a:lnTo>
                  <a:pt x="1238949" y="58293"/>
                </a:lnTo>
                <a:lnTo>
                  <a:pt x="1223429" y="58293"/>
                </a:lnTo>
                <a:lnTo>
                  <a:pt x="1214012" y="34544"/>
                </a:lnTo>
                <a:close/>
              </a:path>
              <a:path w="1256665" h="92075">
                <a:moveTo>
                  <a:pt x="1207884" y="19088"/>
                </a:moveTo>
                <a:lnTo>
                  <a:pt x="1190269" y="19088"/>
                </a:lnTo>
                <a:lnTo>
                  <a:pt x="1174737" y="58381"/>
                </a:lnTo>
                <a:lnTo>
                  <a:pt x="1189028" y="58381"/>
                </a:lnTo>
                <a:lnTo>
                  <a:pt x="1199083" y="34544"/>
                </a:lnTo>
                <a:lnTo>
                  <a:pt x="1214012" y="34544"/>
                </a:lnTo>
                <a:lnTo>
                  <a:pt x="1207884" y="19088"/>
                </a:lnTo>
                <a:close/>
              </a:path>
              <a:path w="1256665" h="92075">
                <a:moveTo>
                  <a:pt x="1256588" y="19088"/>
                </a:moveTo>
                <a:lnTo>
                  <a:pt x="1240091" y="19088"/>
                </a:lnTo>
                <a:lnTo>
                  <a:pt x="1223429" y="58293"/>
                </a:lnTo>
                <a:lnTo>
                  <a:pt x="1238949" y="58293"/>
                </a:lnTo>
                <a:lnTo>
                  <a:pt x="1256588" y="19088"/>
                </a:lnTo>
                <a:close/>
              </a:path>
              <a:path w="1256665" h="92075">
                <a:moveTo>
                  <a:pt x="1104366" y="18224"/>
                </a:moveTo>
                <a:lnTo>
                  <a:pt x="1089978" y="19704"/>
                </a:lnTo>
                <a:lnTo>
                  <a:pt x="1078855" y="24364"/>
                </a:lnTo>
                <a:lnTo>
                  <a:pt x="1071680" y="32540"/>
                </a:lnTo>
                <a:lnTo>
                  <a:pt x="1069136" y="44564"/>
                </a:lnTo>
                <a:lnTo>
                  <a:pt x="1071680" y="56531"/>
                </a:lnTo>
                <a:lnTo>
                  <a:pt x="1078855" y="64681"/>
                </a:lnTo>
                <a:lnTo>
                  <a:pt x="1089978" y="69335"/>
                </a:lnTo>
                <a:lnTo>
                  <a:pt x="1104366" y="70815"/>
                </a:lnTo>
                <a:lnTo>
                  <a:pt x="1118724" y="69335"/>
                </a:lnTo>
                <a:lnTo>
                  <a:pt x="1129855" y="64681"/>
                </a:lnTo>
                <a:lnTo>
                  <a:pt x="1135351" y="58458"/>
                </a:lnTo>
                <a:lnTo>
                  <a:pt x="1090637" y="58458"/>
                </a:lnTo>
                <a:lnTo>
                  <a:pt x="1083906" y="55092"/>
                </a:lnTo>
                <a:lnTo>
                  <a:pt x="1083906" y="33934"/>
                </a:lnTo>
                <a:lnTo>
                  <a:pt x="1090637" y="30568"/>
                </a:lnTo>
                <a:lnTo>
                  <a:pt x="1135317" y="30568"/>
                </a:lnTo>
                <a:lnTo>
                  <a:pt x="1129855" y="24364"/>
                </a:lnTo>
                <a:lnTo>
                  <a:pt x="1118724" y="19704"/>
                </a:lnTo>
                <a:lnTo>
                  <a:pt x="1104366" y="18224"/>
                </a:lnTo>
                <a:close/>
              </a:path>
              <a:path w="1256665" h="92075">
                <a:moveTo>
                  <a:pt x="1135317" y="30568"/>
                </a:moveTo>
                <a:lnTo>
                  <a:pt x="1118019" y="30568"/>
                </a:lnTo>
                <a:lnTo>
                  <a:pt x="1124750" y="33934"/>
                </a:lnTo>
                <a:lnTo>
                  <a:pt x="1124750" y="55092"/>
                </a:lnTo>
                <a:lnTo>
                  <a:pt x="1118019" y="58458"/>
                </a:lnTo>
                <a:lnTo>
                  <a:pt x="1135351" y="58458"/>
                </a:lnTo>
                <a:lnTo>
                  <a:pt x="1137052" y="56531"/>
                </a:lnTo>
                <a:lnTo>
                  <a:pt x="1139609" y="44564"/>
                </a:lnTo>
                <a:lnTo>
                  <a:pt x="1137052" y="32540"/>
                </a:lnTo>
                <a:lnTo>
                  <a:pt x="1135317" y="30568"/>
                </a:lnTo>
                <a:close/>
              </a:path>
              <a:path w="1256665" h="92075">
                <a:moveTo>
                  <a:pt x="1058354" y="863"/>
                </a:moveTo>
                <a:lnTo>
                  <a:pt x="1043584" y="863"/>
                </a:lnTo>
                <a:lnTo>
                  <a:pt x="1043584" y="69951"/>
                </a:lnTo>
                <a:lnTo>
                  <a:pt x="1058354" y="69951"/>
                </a:lnTo>
                <a:lnTo>
                  <a:pt x="1058354" y="863"/>
                </a:lnTo>
                <a:close/>
              </a:path>
              <a:path w="1256665" h="92075">
                <a:moveTo>
                  <a:pt x="1011313" y="31432"/>
                </a:moveTo>
                <a:lnTo>
                  <a:pt x="996467" y="31432"/>
                </a:lnTo>
                <a:lnTo>
                  <a:pt x="996467" y="69951"/>
                </a:lnTo>
                <a:lnTo>
                  <a:pt x="1011313" y="69951"/>
                </a:lnTo>
                <a:lnTo>
                  <a:pt x="1011313" y="31432"/>
                </a:lnTo>
                <a:close/>
              </a:path>
              <a:path w="1256665" h="92075">
                <a:moveTo>
                  <a:pt x="1032814" y="19088"/>
                </a:moveTo>
                <a:lnTo>
                  <a:pt x="983081" y="19088"/>
                </a:lnTo>
                <a:lnTo>
                  <a:pt x="983081" y="31432"/>
                </a:lnTo>
                <a:lnTo>
                  <a:pt x="1032814" y="31432"/>
                </a:lnTo>
                <a:lnTo>
                  <a:pt x="1032814" y="19088"/>
                </a:lnTo>
                <a:close/>
              </a:path>
              <a:path w="1256665" h="92075">
                <a:moveTo>
                  <a:pt x="1025296" y="0"/>
                </a:moveTo>
                <a:lnTo>
                  <a:pt x="1017523" y="0"/>
                </a:lnTo>
                <a:lnTo>
                  <a:pt x="1007970" y="931"/>
                </a:lnTo>
                <a:lnTo>
                  <a:pt x="1001428" y="3759"/>
                </a:lnTo>
                <a:lnTo>
                  <a:pt x="997669" y="8529"/>
                </a:lnTo>
                <a:lnTo>
                  <a:pt x="996467" y="15290"/>
                </a:lnTo>
                <a:lnTo>
                  <a:pt x="996467" y="19088"/>
                </a:lnTo>
                <a:lnTo>
                  <a:pt x="1011313" y="19088"/>
                </a:lnTo>
                <a:lnTo>
                  <a:pt x="1011567" y="12700"/>
                </a:lnTo>
                <a:lnTo>
                  <a:pt x="1013726" y="10883"/>
                </a:lnTo>
                <a:lnTo>
                  <a:pt x="1032814" y="10883"/>
                </a:lnTo>
                <a:lnTo>
                  <a:pt x="1032814" y="863"/>
                </a:lnTo>
                <a:lnTo>
                  <a:pt x="1025296" y="0"/>
                </a:lnTo>
                <a:close/>
              </a:path>
              <a:path w="1256665" h="92075">
                <a:moveTo>
                  <a:pt x="1032814" y="10883"/>
                </a:moveTo>
                <a:lnTo>
                  <a:pt x="1025994" y="10883"/>
                </a:lnTo>
                <a:lnTo>
                  <a:pt x="1029449" y="11061"/>
                </a:lnTo>
                <a:lnTo>
                  <a:pt x="1032814" y="11315"/>
                </a:lnTo>
                <a:lnTo>
                  <a:pt x="1032814" y="10883"/>
                </a:lnTo>
                <a:close/>
              </a:path>
              <a:path w="1256665" h="92075">
                <a:moveTo>
                  <a:pt x="926706" y="863"/>
                </a:moveTo>
                <a:lnTo>
                  <a:pt x="911936" y="863"/>
                </a:lnTo>
                <a:lnTo>
                  <a:pt x="911936" y="69951"/>
                </a:lnTo>
                <a:lnTo>
                  <a:pt x="926706" y="69951"/>
                </a:lnTo>
                <a:lnTo>
                  <a:pt x="926706" y="863"/>
                </a:lnTo>
                <a:close/>
              </a:path>
              <a:path w="1256665" h="92075">
                <a:moveTo>
                  <a:pt x="870343" y="37401"/>
                </a:moveTo>
                <a:lnTo>
                  <a:pt x="861631" y="37401"/>
                </a:lnTo>
                <a:lnTo>
                  <a:pt x="850026" y="38252"/>
                </a:lnTo>
                <a:lnTo>
                  <a:pt x="840244" y="41117"/>
                </a:lnTo>
                <a:lnTo>
                  <a:pt x="833492" y="46461"/>
                </a:lnTo>
                <a:lnTo>
                  <a:pt x="830973" y="54749"/>
                </a:lnTo>
                <a:lnTo>
                  <a:pt x="832585" y="62103"/>
                </a:lnTo>
                <a:lnTo>
                  <a:pt x="837199" y="67087"/>
                </a:lnTo>
                <a:lnTo>
                  <a:pt x="844486" y="69919"/>
                </a:lnTo>
                <a:lnTo>
                  <a:pt x="854113" y="70815"/>
                </a:lnTo>
                <a:lnTo>
                  <a:pt x="862743" y="70313"/>
                </a:lnTo>
                <a:lnTo>
                  <a:pt x="870702" y="68880"/>
                </a:lnTo>
                <a:lnTo>
                  <a:pt x="878094" y="66620"/>
                </a:lnTo>
                <a:lnTo>
                  <a:pt x="885024" y="63639"/>
                </a:lnTo>
                <a:lnTo>
                  <a:pt x="899871" y="63639"/>
                </a:lnTo>
                <a:lnTo>
                  <a:pt x="899871" y="59931"/>
                </a:lnTo>
                <a:lnTo>
                  <a:pt x="850658" y="59931"/>
                </a:lnTo>
                <a:lnTo>
                  <a:pt x="845731" y="59499"/>
                </a:lnTo>
                <a:lnTo>
                  <a:pt x="845731" y="48971"/>
                </a:lnTo>
                <a:lnTo>
                  <a:pt x="852385" y="47066"/>
                </a:lnTo>
                <a:lnTo>
                  <a:pt x="899871" y="47066"/>
                </a:lnTo>
                <a:lnTo>
                  <a:pt x="899871" y="44297"/>
                </a:lnTo>
                <a:lnTo>
                  <a:pt x="899248" y="41021"/>
                </a:lnTo>
                <a:lnTo>
                  <a:pt x="885024" y="41021"/>
                </a:lnTo>
                <a:lnTo>
                  <a:pt x="878382" y="38773"/>
                </a:lnTo>
                <a:lnTo>
                  <a:pt x="870343" y="37401"/>
                </a:lnTo>
                <a:close/>
              </a:path>
              <a:path w="1256665" h="92075">
                <a:moveTo>
                  <a:pt x="899871" y="63639"/>
                </a:moveTo>
                <a:lnTo>
                  <a:pt x="885024" y="63639"/>
                </a:lnTo>
                <a:lnTo>
                  <a:pt x="885024" y="69951"/>
                </a:lnTo>
                <a:lnTo>
                  <a:pt x="899871" y="69951"/>
                </a:lnTo>
                <a:lnTo>
                  <a:pt x="899871" y="63639"/>
                </a:lnTo>
                <a:close/>
              </a:path>
              <a:path w="1256665" h="92075">
                <a:moveTo>
                  <a:pt x="899871" y="47066"/>
                </a:moveTo>
                <a:lnTo>
                  <a:pt x="872858" y="47066"/>
                </a:lnTo>
                <a:lnTo>
                  <a:pt x="879843" y="48526"/>
                </a:lnTo>
                <a:lnTo>
                  <a:pt x="885024" y="50177"/>
                </a:lnTo>
                <a:lnTo>
                  <a:pt x="885024" y="54152"/>
                </a:lnTo>
                <a:lnTo>
                  <a:pt x="878782" y="56432"/>
                </a:lnTo>
                <a:lnTo>
                  <a:pt x="871850" y="58266"/>
                </a:lnTo>
                <a:lnTo>
                  <a:pt x="864834" y="59487"/>
                </a:lnTo>
                <a:lnTo>
                  <a:pt x="858342" y="59931"/>
                </a:lnTo>
                <a:lnTo>
                  <a:pt x="899871" y="59931"/>
                </a:lnTo>
                <a:lnTo>
                  <a:pt x="899871" y="47066"/>
                </a:lnTo>
                <a:close/>
              </a:path>
              <a:path w="1256665" h="92075">
                <a:moveTo>
                  <a:pt x="896313" y="30568"/>
                </a:moveTo>
                <a:lnTo>
                  <a:pt x="872591" y="30568"/>
                </a:lnTo>
                <a:lnTo>
                  <a:pt x="885024" y="31356"/>
                </a:lnTo>
                <a:lnTo>
                  <a:pt x="885024" y="41021"/>
                </a:lnTo>
                <a:lnTo>
                  <a:pt x="899248" y="41021"/>
                </a:lnTo>
                <a:lnTo>
                  <a:pt x="897554" y="32101"/>
                </a:lnTo>
                <a:lnTo>
                  <a:pt x="896313" y="30568"/>
                </a:lnTo>
                <a:close/>
              </a:path>
              <a:path w="1256665" h="92075">
                <a:moveTo>
                  <a:pt x="866381" y="18224"/>
                </a:moveTo>
                <a:lnTo>
                  <a:pt x="858482" y="18572"/>
                </a:lnTo>
                <a:lnTo>
                  <a:pt x="850692" y="19592"/>
                </a:lnTo>
                <a:lnTo>
                  <a:pt x="842951" y="21246"/>
                </a:lnTo>
                <a:lnTo>
                  <a:pt x="835202" y="23495"/>
                </a:lnTo>
                <a:lnTo>
                  <a:pt x="840473" y="34277"/>
                </a:lnTo>
                <a:lnTo>
                  <a:pt x="847882" y="32390"/>
                </a:lnTo>
                <a:lnTo>
                  <a:pt x="854502" y="31261"/>
                </a:lnTo>
                <a:lnTo>
                  <a:pt x="860409" y="30712"/>
                </a:lnTo>
                <a:lnTo>
                  <a:pt x="865682" y="30568"/>
                </a:lnTo>
                <a:lnTo>
                  <a:pt x="896313" y="30568"/>
                </a:lnTo>
                <a:lnTo>
                  <a:pt x="891027" y="24041"/>
                </a:lnTo>
                <a:lnTo>
                  <a:pt x="880549" y="19590"/>
                </a:lnTo>
                <a:lnTo>
                  <a:pt x="866381" y="18224"/>
                </a:lnTo>
                <a:close/>
              </a:path>
              <a:path w="1256665" h="92075">
                <a:moveTo>
                  <a:pt x="796963" y="31432"/>
                </a:moveTo>
                <a:lnTo>
                  <a:pt x="782116" y="31432"/>
                </a:lnTo>
                <a:lnTo>
                  <a:pt x="782116" y="54673"/>
                </a:lnTo>
                <a:lnTo>
                  <a:pt x="783645" y="61926"/>
                </a:lnTo>
                <a:lnTo>
                  <a:pt x="787992" y="66949"/>
                </a:lnTo>
                <a:lnTo>
                  <a:pt x="794798" y="69870"/>
                </a:lnTo>
                <a:lnTo>
                  <a:pt x="803706" y="70815"/>
                </a:lnTo>
                <a:lnTo>
                  <a:pt x="810526" y="70815"/>
                </a:lnTo>
                <a:lnTo>
                  <a:pt x="816140" y="70383"/>
                </a:lnTo>
                <a:lnTo>
                  <a:pt x="821054" y="69507"/>
                </a:lnTo>
                <a:lnTo>
                  <a:pt x="821054" y="58458"/>
                </a:lnTo>
                <a:lnTo>
                  <a:pt x="798868" y="58458"/>
                </a:lnTo>
                <a:lnTo>
                  <a:pt x="796963" y="55956"/>
                </a:lnTo>
                <a:lnTo>
                  <a:pt x="796963" y="31432"/>
                </a:lnTo>
                <a:close/>
              </a:path>
              <a:path w="1256665" h="92075">
                <a:moveTo>
                  <a:pt x="821054" y="57607"/>
                </a:moveTo>
                <a:lnTo>
                  <a:pt x="815098" y="58458"/>
                </a:lnTo>
                <a:lnTo>
                  <a:pt x="821054" y="58458"/>
                </a:lnTo>
                <a:lnTo>
                  <a:pt x="821054" y="57607"/>
                </a:lnTo>
                <a:close/>
              </a:path>
              <a:path w="1256665" h="92075">
                <a:moveTo>
                  <a:pt x="821054" y="19088"/>
                </a:moveTo>
                <a:lnTo>
                  <a:pt x="768730" y="19088"/>
                </a:lnTo>
                <a:lnTo>
                  <a:pt x="768730" y="31432"/>
                </a:lnTo>
                <a:lnTo>
                  <a:pt x="821054" y="31432"/>
                </a:lnTo>
                <a:lnTo>
                  <a:pt x="821054" y="19088"/>
                </a:lnTo>
                <a:close/>
              </a:path>
              <a:path w="1256665" h="92075">
                <a:moveTo>
                  <a:pt x="796963" y="4318"/>
                </a:moveTo>
                <a:lnTo>
                  <a:pt x="782116" y="8547"/>
                </a:lnTo>
                <a:lnTo>
                  <a:pt x="782116" y="19088"/>
                </a:lnTo>
                <a:lnTo>
                  <a:pt x="796963" y="19088"/>
                </a:lnTo>
                <a:lnTo>
                  <a:pt x="796963" y="4318"/>
                </a:lnTo>
                <a:close/>
              </a:path>
              <a:path w="1256665" h="92075">
                <a:moveTo>
                  <a:pt x="758456" y="19088"/>
                </a:moveTo>
                <a:lnTo>
                  <a:pt x="743699" y="19088"/>
                </a:lnTo>
                <a:lnTo>
                  <a:pt x="743699" y="69951"/>
                </a:lnTo>
                <a:lnTo>
                  <a:pt x="758456" y="69951"/>
                </a:lnTo>
                <a:lnTo>
                  <a:pt x="758456" y="19088"/>
                </a:lnTo>
                <a:close/>
              </a:path>
              <a:path w="1256665" h="92075">
                <a:moveTo>
                  <a:pt x="758456" y="863"/>
                </a:moveTo>
                <a:lnTo>
                  <a:pt x="743699" y="863"/>
                </a:lnTo>
                <a:lnTo>
                  <a:pt x="743699" y="13728"/>
                </a:lnTo>
                <a:lnTo>
                  <a:pt x="758456" y="13728"/>
                </a:lnTo>
                <a:lnTo>
                  <a:pt x="758456" y="863"/>
                </a:lnTo>
                <a:close/>
              </a:path>
              <a:path w="1256665" h="92075">
                <a:moveTo>
                  <a:pt x="666610" y="75565"/>
                </a:moveTo>
                <a:lnTo>
                  <a:pt x="666610" y="87477"/>
                </a:lnTo>
                <a:lnTo>
                  <a:pt x="671585" y="88657"/>
                </a:lnTo>
                <a:lnTo>
                  <a:pt x="678845" y="89989"/>
                </a:lnTo>
                <a:lnTo>
                  <a:pt x="687950" y="91078"/>
                </a:lnTo>
                <a:lnTo>
                  <a:pt x="698461" y="91528"/>
                </a:lnTo>
                <a:lnTo>
                  <a:pt x="711770" y="89802"/>
                </a:lnTo>
                <a:lnTo>
                  <a:pt x="722266" y="84448"/>
                </a:lnTo>
                <a:lnTo>
                  <a:pt x="726188" y="79184"/>
                </a:lnTo>
                <a:lnTo>
                  <a:pt x="695185" y="79184"/>
                </a:lnTo>
                <a:lnTo>
                  <a:pt x="686821" y="78776"/>
                </a:lnTo>
                <a:lnTo>
                  <a:pt x="678921" y="77793"/>
                </a:lnTo>
                <a:lnTo>
                  <a:pt x="672009" y="76602"/>
                </a:lnTo>
                <a:lnTo>
                  <a:pt x="666610" y="75565"/>
                </a:lnTo>
                <a:close/>
              </a:path>
              <a:path w="1256665" h="92075">
                <a:moveTo>
                  <a:pt x="731621" y="60274"/>
                </a:moveTo>
                <a:lnTo>
                  <a:pt x="716775" y="60274"/>
                </a:lnTo>
                <a:lnTo>
                  <a:pt x="715294" y="68731"/>
                </a:lnTo>
                <a:lnTo>
                  <a:pt x="711485" y="74620"/>
                </a:lnTo>
                <a:lnTo>
                  <a:pt x="704923" y="78063"/>
                </a:lnTo>
                <a:lnTo>
                  <a:pt x="695185" y="79184"/>
                </a:lnTo>
                <a:lnTo>
                  <a:pt x="726188" y="79184"/>
                </a:lnTo>
                <a:lnTo>
                  <a:pt x="729149" y="75209"/>
                </a:lnTo>
                <a:lnTo>
                  <a:pt x="731621" y="61823"/>
                </a:lnTo>
                <a:lnTo>
                  <a:pt x="731621" y="60274"/>
                </a:lnTo>
                <a:close/>
              </a:path>
              <a:path w="1256665" h="92075">
                <a:moveTo>
                  <a:pt x="691045" y="18224"/>
                </a:moveTo>
                <a:lnTo>
                  <a:pt x="679021" y="19691"/>
                </a:lnTo>
                <a:lnTo>
                  <a:pt x="669570" y="24268"/>
                </a:lnTo>
                <a:lnTo>
                  <a:pt x="663389" y="32213"/>
                </a:lnTo>
                <a:lnTo>
                  <a:pt x="661174" y="43789"/>
                </a:lnTo>
                <a:lnTo>
                  <a:pt x="663389" y="55352"/>
                </a:lnTo>
                <a:lnTo>
                  <a:pt x="669570" y="63295"/>
                </a:lnTo>
                <a:lnTo>
                  <a:pt x="679021" y="67872"/>
                </a:lnTo>
                <a:lnTo>
                  <a:pt x="691045" y="69342"/>
                </a:lnTo>
                <a:lnTo>
                  <a:pt x="699399" y="68727"/>
                </a:lnTo>
                <a:lnTo>
                  <a:pt x="706467" y="66946"/>
                </a:lnTo>
                <a:lnTo>
                  <a:pt x="712256" y="64096"/>
                </a:lnTo>
                <a:lnTo>
                  <a:pt x="716775" y="60274"/>
                </a:lnTo>
                <a:lnTo>
                  <a:pt x="731621" y="60274"/>
                </a:lnTo>
                <a:lnTo>
                  <a:pt x="731621" y="56997"/>
                </a:lnTo>
                <a:lnTo>
                  <a:pt x="682497" y="56997"/>
                </a:lnTo>
                <a:lnTo>
                  <a:pt x="675932" y="53111"/>
                </a:lnTo>
                <a:lnTo>
                  <a:pt x="675932" y="34467"/>
                </a:lnTo>
                <a:lnTo>
                  <a:pt x="682497" y="30568"/>
                </a:lnTo>
                <a:lnTo>
                  <a:pt x="731621" y="30568"/>
                </a:lnTo>
                <a:lnTo>
                  <a:pt x="731621" y="27292"/>
                </a:lnTo>
                <a:lnTo>
                  <a:pt x="716775" y="27292"/>
                </a:lnTo>
                <a:lnTo>
                  <a:pt x="712306" y="23475"/>
                </a:lnTo>
                <a:lnTo>
                  <a:pt x="706534" y="20624"/>
                </a:lnTo>
                <a:lnTo>
                  <a:pt x="699449" y="18841"/>
                </a:lnTo>
                <a:lnTo>
                  <a:pt x="691045" y="18224"/>
                </a:lnTo>
                <a:close/>
              </a:path>
              <a:path w="1256665" h="92075">
                <a:moveTo>
                  <a:pt x="731621" y="30568"/>
                </a:moveTo>
                <a:lnTo>
                  <a:pt x="710298" y="30568"/>
                </a:lnTo>
                <a:lnTo>
                  <a:pt x="716775" y="34467"/>
                </a:lnTo>
                <a:lnTo>
                  <a:pt x="716775" y="53111"/>
                </a:lnTo>
                <a:lnTo>
                  <a:pt x="710298" y="56997"/>
                </a:lnTo>
                <a:lnTo>
                  <a:pt x="731621" y="56997"/>
                </a:lnTo>
                <a:lnTo>
                  <a:pt x="731621" y="30568"/>
                </a:lnTo>
                <a:close/>
              </a:path>
              <a:path w="1256665" h="92075">
                <a:moveTo>
                  <a:pt x="731621" y="19088"/>
                </a:moveTo>
                <a:lnTo>
                  <a:pt x="716775" y="19088"/>
                </a:lnTo>
                <a:lnTo>
                  <a:pt x="716775" y="27292"/>
                </a:lnTo>
                <a:lnTo>
                  <a:pt x="731621" y="27292"/>
                </a:lnTo>
                <a:lnTo>
                  <a:pt x="731621" y="19088"/>
                </a:lnTo>
                <a:close/>
              </a:path>
              <a:path w="1256665" h="92075">
                <a:moveTo>
                  <a:pt x="650379" y="19088"/>
                </a:moveTo>
                <a:lnTo>
                  <a:pt x="635609" y="19088"/>
                </a:lnTo>
                <a:lnTo>
                  <a:pt x="635609" y="69951"/>
                </a:lnTo>
                <a:lnTo>
                  <a:pt x="650379" y="69951"/>
                </a:lnTo>
                <a:lnTo>
                  <a:pt x="650379" y="19088"/>
                </a:lnTo>
                <a:close/>
              </a:path>
              <a:path w="1256665" h="92075">
                <a:moveTo>
                  <a:pt x="650379" y="863"/>
                </a:moveTo>
                <a:lnTo>
                  <a:pt x="635609" y="863"/>
                </a:lnTo>
                <a:lnTo>
                  <a:pt x="635609" y="13728"/>
                </a:lnTo>
                <a:lnTo>
                  <a:pt x="650379" y="13728"/>
                </a:lnTo>
                <a:lnTo>
                  <a:pt x="650379" y="863"/>
                </a:lnTo>
                <a:close/>
              </a:path>
              <a:path w="1256665" h="92075">
                <a:moveTo>
                  <a:pt x="583387" y="18224"/>
                </a:moveTo>
                <a:lnTo>
                  <a:pt x="571773" y="19607"/>
                </a:lnTo>
                <a:lnTo>
                  <a:pt x="562121" y="24107"/>
                </a:lnTo>
                <a:lnTo>
                  <a:pt x="555526" y="32251"/>
                </a:lnTo>
                <a:lnTo>
                  <a:pt x="553084" y="44564"/>
                </a:lnTo>
                <a:lnTo>
                  <a:pt x="555526" y="56863"/>
                </a:lnTo>
                <a:lnTo>
                  <a:pt x="562121" y="64976"/>
                </a:lnTo>
                <a:lnTo>
                  <a:pt x="571773" y="69445"/>
                </a:lnTo>
                <a:lnTo>
                  <a:pt x="583387" y="70815"/>
                </a:lnTo>
                <a:lnTo>
                  <a:pt x="591206" y="70252"/>
                </a:lnTo>
                <a:lnTo>
                  <a:pt x="598125" y="68580"/>
                </a:lnTo>
                <a:lnTo>
                  <a:pt x="604025" y="65821"/>
                </a:lnTo>
                <a:lnTo>
                  <a:pt x="608787" y="62001"/>
                </a:lnTo>
                <a:lnTo>
                  <a:pt x="623544" y="62001"/>
                </a:lnTo>
                <a:lnTo>
                  <a:pt x="623544" y="58458"/>
                </a:lnTo>
                <a:lnTo>
                  <a:pt x="575106" y="58458"/>
                </a:lnTo>
                <a:lnTo>
                  <a:pt x="567943" y="54571"/>
                </a:lnTo>
                <a:lnTo>
                  <a:pt x="567943" y="34467"/>
                </a:lnTo>
                <a:lnTo>
                  <a:pt x="575106" y="30568"/>
                </a:lnTo>
                <a:lnTo>
                  <a:pt x="623544" y="30568"/>
                </a:lnTo>
                <a:lnTo>
                  <a:pt x="623544" y="27025"/>
                </a:lnTo>
                <a:lnTo>
                  <a:pt x="608787" y="27025"/>
                </a:lnTo>
                <a:lnTo>
                  <a:pt x="604025" y="23212"/>
                </a:lnTo>
                <a:lnTo>
                  <a:pt x="598125" y="20458"/>
                </a:lnTo>
                <a:lnTo>
                  <a:pt x="591206" y="18787"/>
                </a:lnTo>
                <a:lnTo>
                  <a:pt x="583387" y="18224"/>
                </a:lnTo>
                <a:close/>
              </a:path>
              <a:path w="1256665" h="92075">
                <a:moveTo>
                  <a:pt x="623544" y="62001"/>
                </a:moveTo>
                <a:lnTo>
                  <a:pt x="608787" y="62001"/>
                </a:lnTo>
                <a:lnTo>
                  <a:pt x="608787" y="69951"/>
                </a:lnTo>
                <a:lnTo>
                  <a:pt x="623544" y="69951"/>
                </a:lnTo>
                <a:lnTo>
                  <a:pt x="623544" y="62001"/>
                </a:lnTo>
                <a:close/>
              </a:path>
              <a:path w="1256665" h="92075">
                <a:moveTo>
                  <a:pt x="623544" y="30568"/>
                </a:moveTo>
                <a:lnTo>
                  <a:pt x="601522" y="30568"/>
                </a:lnTo>
                <a:lnTo>
                  <a:pt x="608787" y="34467"/>
                </a:lnTo>
                <a:lnTo>
                  <a:pt x="608787" y="54571"/>
                </a:lnTo>
                <a:lnTo>
                  <a:pt x="601522" y="58458"/>
                </a:lnTo>
                <a:lnTo>
                  <a:pt x="623544" y="58458"/>
                </a:lnTo>
                <a:lnTo>
                  <a:pt x="623544" y="30568"/>
                </a:lnTo>
                <a:close/>
              </a:path>
              <a:path w="1256665" h="92075">
                <a:moveTo>
                  <a:pt x="623544" y="863"/>
                </a:moveTo>
                <a:lnTo>
                  <a:pt x="608787" y="863"/>
                </a:lnTo>
                <a:lnTo>
                  <a:pt x="608787" y="27025"/>
                </a:lnTo>
                <a:lnTo>
                  <a:pt x="623544" y="27025"/>
                </a:lnTo>
                <a:lnTo>
                  <a:pt x="623544" y="863"/>
                </a:lnTo>
                <a:close/>
              </a:path>
              <a:path w="1256665" h="92075">
                <a:moveTo>
                  <a:pt x="462800" y="18224"/>
                </a:moveTo>
                <a:lnTo>
                  <a:pt x="448589" y="19704"/>
                </a:lnTo>
                <a:lnTo>
                  <a:pt x="437446" y="24364"/>
                </a:lnTo>
                <a:lnTo>
                  <a:pt x="430173" y="32540"/>
                </a:lnTo>
                <a:lnTo>
                  <a:pt x="427570" y="44564"/>
                </a:lnTo>
                <a:lnTo>
                  <a:pt x="430220" y="56531"/>
                </a:lnTo>
                <a:lnTo>
                  <a:pt x="437500" y="64681"/>
                </a:lnTo>
                <a:lnTo>
                  <a:pt x="448407" y="69335"/>
                </a:lnTo>
                <a:lnTo>
                  <a:pt x="461937" y="70815"/>
                </a:lnTo>
                <a:lnTo>
                  <a:pt x="474841" y="69652"/>
                </a:lnTo>
                <a:lnTo>
                  <a:pt x="485132" y="66124"/>
                </a:lnTo>
                <a:lnTo>
                  <a:pt x="492524" y="60169"/>
                </a:lnTo>
                <a:lnTo>
                  <a:pt x="493200" y="58813"/>
                </a:lnTo>
                <a:lnTo>
                  <a:pt x="452094" y="58813"/>
                </a:lnTo>
                <a:lnTo>
                  <a:pt x="444322" y="56134"/>
                </a:lnTo>
                <a:lnTo>
                  <a:pt x="442683" y="48006"/>
                </a:lnTo>
                <a:lnTo>
                  <a:pt x="497585" y="48006"/>
                </a:lnTo>
                <a:lnTo>
                  <a:pt x="495815" y="38608"/>
                </a:lnTo>
                <a:lnTo>
                  <a:pt x="443191" y="38608"/>
                </a:lnTo>
                <a:lnTo>
                  <a:pt x="445528" y="31432"/>
                </a:lnTo>
                <a:lnTo>
                  <a:pt x="452615" y="29451"/>
                </a:lnTo>
                <a:lnTo>
                  <a:pt x="491513" y="29451"/>
                </a:lnTo>
                <a:lnTo>
                  <a:pt x="487446" y="24437"/>
                </a:lnTo>
                <a:lnTo>
                  <a:pt x="476395" y="19623"/>
                </a:lnTo>
                <a:lnTo>
                  <a:pt x="462800" y="18224"/>
                </a:lnTo>
                <a:close/>
              </a:path>
              <a:path w="1256665" h="92075">
                <a:moveTo>
                  <a:pt x="496735" y="51727"/>
                </a:moveTo>
                <a:lnTo>
                  <a:pt x="482053" y="51727"/>
                </a:lnTo>
                <a:lnTo>
                  <a:pt x="478345" y="56908"/>
                </a:lnTo>
                <a:lnTo>
                  <a:pt x="472122" y="58813"/>
                </a:lnTo>
                <a:lnTo>
                  <a:pt x="493200" y="58813"/>
                </a:lnTo>
                <a:lnTo>
                  <a:pt x="496735" y="51727"/>
                </a:lnTo>
                <a:close/>
              </a:path>
              <a:path w="1256665" h="92075">
                <a:moveTo>
                  <a:pt x="491513" y="29451"/>
                </a:moveTo>
                <a:lnTo>
                  <a:pt x="472046" y="29451"/>
                </a:lnTo>
                <a:lnTo>
                  <a:pt x="479297" y="31432"/>
                </a:lnTo>
                <a:lnTo>
                  <a:pt x="481787" y="38608"/>
                </a:lnTo>
                <a:lnTo>
                  <a:pt x="495815" y="38608"/>
                </a:lnTo>
                <a:lnTo>
                  <a:pt x="494870" y="33590"/>
                </a:lnTo>
                <a:lnTo>
                  <a:pt x="491513" y="29451"/>
                </a:lnTo>
                <a:close/>
              </a:path>
              <a:path w="1256665" h="92075">
                <a:moveTo>
                  <a:pt x="368858" y="19088"/>
                </a:moveTo>
                <a:lnTo>
                  <a:pt x="352463" y="19088"/>
                </a:lnTo>
                <a:lnTo>
                  <a:pt x="378193" y="69951"/>
                </a:lnTo>
                <a:lnTo>
                  <a:pt x="399262" y="69951"/>
                </a:lnTo>
                <a:lnTo>
                  <a:pt x="404565" y="59499"/>
                </a:lnTo>
                <a:lnTo>
                  <a:pt x="388810" y="59499"/>
                </a:lnTo>
                <a:lnTo>
                  <a:pt x="368858" y="19088"/>
                </a:lnTo>
                <a:close/>
              </a:path>
              <a:path w="1256665" h="92075">
                <a:moveTo>
                  <a:pt x="425068" y="19088"/>
                </a:moveTo>
                <a:lnTo>
                  <a:pt x="408673" y="19088"/>
                </a:lnTo>
                <a:lnTo>
                  <a:pt x="388810" y="59499"/>
                </a:lnTo>
                <a:lnTo>
                  <a:pt x="404565" y="59499"/>
                </a:lnTo>
                <a:lnTo>
                  <a:pt x="425068" y="19088"/>
                </a:lnTo>
                <a:close/>
              </a:path>
              <a:path w="1256665" h="92075">
                <a:moveTo>
                  <a:pt x="343052" y="19088"/>
                </a:moveTo>
                <a:lnTo>
                  <a:pt x="328282" y="19088"/>
                </a:lnTo>
                <a:lnTo>
                  <a:pt x="328282" y="69951"/>
                </a:lnTo>
                <a:lnTo>
                  <a:pt x="343052" y="69951"/>
                </a:lnTo>
                <a:lnTo>
                  <a:pt x="343052" y="19088"/>
                </a:lnTo>
                <a:close/>
              </a:path>
              <a:path w="1256665" h="92075">
                <a:moveTo>
                  <a:pt x="343052" y="863"/>
                </a:moveTo>
                <a:lnTo>
                  <a:pt x="328282" y="863"/>
                </a:lnTo>
                <a:lnTo>
                  <a:pt x="328282" y="13728"/>
                </a:lnTo>
                <a:lnTo>
                  <a:pt x="343052" y="13728"/>
                </a:lnTo>
                <a:lnTo>
                  <a:pt x="343052" y="863"/>
                </a:lnTo>
                <a:close/>
              </a:path>
              <a:path w="1256665" h="92075">
                <a:moveTo>
                  <a:pt x="293001" y="31432"/>
                </a:moveTo>
                <a:lnTo>
                  <a:pt x="278142" y="31432"/>
                </a:lnTo>
                <a:lnTo>
                  <a:pt x="278142" y="54673"/>
                </a:lnTo>
                <a:lnTo>
                  <a:pt x="279669" y="61926"/>
                </a:lnTo>
                <a:lnTo>
                  <a:pt x="284013" y="66949"/>
                </a:lnTo>
                <a:lnTo>
                  <a:pt x="290819" y="69870"/>
                </a:lnTo>
                <a:lnTo>
                  <a:pt x="299732" y="70815"/>
                </a:lnTo>
                <a:lnTo>
                  <a:pt x="306552" y="70815"/>
                </a:lnTo>
                <a:lnTo>
                  <a:pt x="312165" y="70383"/>
                </a:lnTo>
                <a:lnTo>
                  <a:pt x="317093" y="69507"/>
                </a:lnTo>
                <a:lnTo>
                  <a:pt x="317093" y="58458"/>
                </a:lnTo>
                <a:lnTo>
                  <a:pt x="294906" y="58458"/>
                </a:lnTo>
                <a:lnTo>
                  <a:pt x="293001" y="55956"/>
                </a:lnTo>
                <a:lnTo>
                  <a:pt x="293001" y="31432"/>
                </a:lnTo>
                <a:close/>
              </a:path>
              <a:path w="1256665" h="92075">
                <a:moveTo>
                  <a:pt x="317093" y="57607"/>
                </a:moveTo>
                <a:lnTo>
                  <a:pt x="311124" y="58458"/>
                </a:lnTo>
                <a:lnTo>
                  <a:pt x="317093" y="58458"/>
                </a:lnTo>
                <a:lnTo>
                  <a:pt x="317093" y="57607"/>
                </a:lnTo>
                <a:close/>
              </a:path>
              <a:path w="1256665" h="92075">
                <a:moveTo>
                  <a:pt x="317093" y="19088"/>
                </a:moveTo>
                <a:lnTo>
                  <a:pt x="264756" y="19088"/>
                </a:lnTo>
                <a:lnTo>
                  <a:pt x="264756" y="31432"/>
                </a:lnTo>
                <a:lnTo>
                  <a:pt x="317093" y="31432"/>
                </a:lnTo>
                <a:lnTo>
                  <a:pt x="317093" y="19088"/>
                </a:lnTo>
                <a:close/>
              </a:path>
              <a:path w="1256665" h="92075">
                <a:moveTo>
                  <a:pt x="293001" y="4318"/>
                </a:moveTo>
                <a:lnTo>
                  <a:pt x="278142" y="8547"/>
                </a:lnTo>
                <a:lnTo>
                  <a:pt x="278142" y="19088"/>
                </a:lnTo>
                <a:lnTo>
                  <a:pt x="293001" y="19088"/>
                </a:lnTo>
                <a:lnTo>
                  <a:pt x="293001" y="4318"/>
                </a:lnTo>
                <a:close/>
              </a:path>
              <a:path w="1256665" h="92075">
                <a:moveTo>
                  <a:pt x="254495" y="19088"/>
                </a:moveTo>
                <a:lnTo>
                  <a:pt x="239725" y="19088"/>
                </a:lnTo>
                <a:lnTo>
                  <a:pt x="239725" y="69951"/>
                </a:lnTo>
                <a:lnTo>
                  <a:pt x="254495" y="69951"/>
                </a:lnTo>
                <a:lnTo>
                  <a:pt x="254495" y="19088"/>
                </a:lnTo>
                <a:close/>
              </a:path>
              <a:path w="1256665" h="92075">
                <a:moveTo>
                  <a:pt x="254495" y="863"/>
                </a:moveTo>
                <a:lnTo>
                  <a:pt x="239725" y="863"/>
                </a:lnTo>
                <a:lnTo>
                  <a:pt x="239725" y="13728"/>
                </a:lnTo>
                <a:lnTo>
                  <a:pt x="254495" y="13728"/>
                </a:lnTo>
                <a:lnTo>
                  <a:pt x="254495" y="863"/>
                </a:lnTo>
                <a:close/>
              </a:path>
              <a:path w="1256665" h="92075">
                <a:moveTo>
                  <a:pt x="173431" y="52070"/>
                </a:moveTo>
                <a:lnTo>
                  <a:pt x="158661" y="52070"/>
                </a:lnTo>
                <a:lnTo>
                  <a:pt x="161801" y="61846"/>
                </a:lnTo>
                <a:lnTo>
                  <a:pt x="170179" y="67529"/>
                </a:lnTo>
                <a:lnTo>
                  <a:pt x="182235" y="70168"/>
                </a:lnTo>
                <a:lnTo>
                  <a:pt x="196405" y="70815"/>
                </a:lnTo>
                <a:lnTo>
                  <a:pt x="209756" y="70198"/>
                </a:lnTo>
                <a:lnTo>
                  <a:pt x="220022" y="67767"/>
                </a:lnTo>
                <a:lnTo>
                  <a:pt x="226614" y="62649"/>
                </a:lnTo>
                <a:lnTo>
                  <a:pt x="227436" y="59588"/>
                </a:lnTo>
                <a:lnTo>
                  <a:pt x="179044" y="59588"/>
                </a:lnTo>
                <a:lnTo>
                  <a:pt x="173431" y="57518"/>
                </a:lnTo>
                <a:lnTo>
                  <a:pt x="173431" y="52070"/>
                </a:lnTo>
                <a:close/>
              </a:path>
              <a:path w="1256665" h="92075">
                <a:moveTo>
                  <a:pt x="194144" y="18224"/>
                </a:moveTo>
                <a:lnTo>
                  <a:pt x="181188" y="18835"/>
                </a:lnTo>
                <a:lnTo>
                  <a:pt x="170514" y="21142"/>
                </a:lnTo>
                <a:lnTo>
                  <a:pt x="163189" y="25950"/>
                </a:lnTo>
                <a:lnTo>
                  <a:pt x="160477" y="34023"/>
                </a:lnTo>
                <a:lnTo>
                  <a:pt x="162540" y="41404"/>
                </a:lnTo>
                <a:lnTo>
                  <a:pt x="168757" y="45778"/>
                </a:lnTo>
                <a:lnTo>
                  <a:pt x="179165" y="48098"/>
                </a:lnTo>
                <a:lnTo>
                  <a:pt x="193801" y="49314"/>
                </a:lnTo>
                <a:lnTo>
                  <a:pt x="211683" y="50431"/>
                </a:lnTo>
                <a:lnTo>
                  <a:pt x="214109" y="50685"/>
                </a:lnTo>
                <a:lnTo>
                  <a:pt x="214109" y="58547"/>
                </a:lnTo>
                <a:lnTo>
                  <a:pt x="211505" y="59588"/>
                </a:lnTo>
                <a:lnTo>
                  <a:pt x="227436" y="59588"/>
                </a:lnTo>
                <a:lnTo>
                  <a:pt x="195529" y="38430"/>
                </a:lnTo>
                <a:lnTo>
                  <a:pt x="178003" y="37134"/>
                </a:lnTo>
                <a:lnTo>
                  <a:pt x="175323" y="36614"/>
                </a:lnTo>
                <a:lnTo>
                  <a:pt x="175323" y="30492"/>
                </a:lnTo>
                <a:lnTo>
                  <a:pt x="179298" y="29451"/>
                </a:lnTo>
                <a:lnTo>
                  <a:pt x="225691" y="29451"/>
                </a:lnTo>
                <a:lnTo>
                  <a:pt x="224755" y="26245"/>
                </a:lnTo>
                <a:lnTo>
                  <a:pt x="217878" y="21229"/>
                </a:lnTo>
                <a:lnTo>
                  <a:pt x="207404" y="18835"/>
                </a:lnTo>
                <a:lnTo>
                  <a:pt x="194144" y="18224"/>
                </a:lnTo>
                <a:close/>
              </a:path>
              <a:path w="1256665" h="92075">
                <a:moveTo>
                  <a:pt x="225691" y="29451"/>
                </a:moveTo>
                <a:lnTo>
                  <a:pt x="207022" y="29451"/>
                </a:lnTo>
                <a:lnTo>
                  <a:pt x="212382" y="30492"/>
                </a:lnTo>
                <a:lnTo>
                  <a:pt x="212382" y="34721"/>
                </a:lnTo>
                <a:lnTo>
                  <a:pt x="227228" y="34721"/>
                </a:lnTo>
                <a:lnTo>
                  <a:pt x="225691" y="29451"/>
                </a:lnTo>
                <a:close/>
              </a:path>
              <a:path w="1256665" h="92075">
                <a:moveTo>
                  <a:pt x="114909" y="18224"/>
                </a:moveTo>
                <a:lnTo>
                  <a:pt x="100516" y="19704"/>
                </a:lnTo>
                <a:lnTo>
                  <a:pt x="89393" y="24364"/>
                </a:lnTo>
                <a:lnTo>
                  <a:pt x="82221" y="32540"/>
                </a:lnTo>
                <a:lnTo>
                  <a:pt x="79679" y="44564"/>
                </a:lnTo>
                <a:lnTo>
                  <a:pt x="82221" y="56531"/>
                </a:lnTo>
                <a:lnTo>
                  <a:pt x="89393" y="64681"/>
                </a:lnTo>
                <a:lnTo>
                  <a:pt x="100516" y="69335"/>
                </a:lnTo>
                <a:lnTo>
                  <a:pt x="114909" y="70815"/>
                </a:lnTo>
                <a:lnTo>
                  <a:pt x="129265" y="69335"/>
                </a:lnTo>
                <a:lnTo>
                  <a:pt x="140392" y="64681"/>
                </a:lnTo>
                <a:lnTo>
                  <a:pt x="145884" y="58458"/>
                </a:lnTo>
                <a:lnTo>
                  <a:pt x="101180" y="58458"/>
                </a:lnTo>
                <a:lnTo>
                  <a:pt x="94437" y="55092"/>
                </a:lnTo>
                <a:lnTo>
                  <a:pt x="94437" y="33934"/>
                </a:lnTo>
                <a:lnTo>
                  <a:pt x="101180" y="30568"/>
                </a:lnTo>
                <a:lnTo>
                  <a:pt x="145850" y="30568"/>
                </a:lnTo>
                <a:lnTo>
                  <a:pt x="140392" y="24364"/>
                </a:lnTo>
                <a:lnTo>
                  <a:pt x="129265" y="19704"/>
                </a:lnTo>
                <a:lnTo>
                  <a:pt x="114909" y="18224"/>
                </a:lnTo>
                <a:close/>
              </a:path>
              <a:path w="1256665" h="92075">
                <a:moveTo>
                  <a:pt x="145850" y="30568"/>
                </a:moveTo>
                <a:lnTo>
                  <a:pt x="128536" y="30568"/>
                </a:lnTo>
                <a:lnTo>
                  <a:pt x="135280" y="33934"/>
                </a:lnTo>
                <a:lnTo>
                  <a:pt x="135280" y="55092"/>
                </a:lnTo>
                <a:lnTo>
                  <a:pt x="128536" y="58458"/>
                </a:lnTo>
                <a:lnTo>
                  <a:pt x="145884" y="58458"/>
                </a:lnTo>
                <a:lnTo>
                  <a:pt x="147585" y="56531"/>
                </a:lnTo>
                <a:lnTo>
                  <a:pt x="150139" y="44564"/>
                </a:lnTo>
                <a:lnTo>
                  <a:pt x="147585" y="32540"/>
                </a:lnTo>
                <a:lnTo>
                  <a:pt x="145850" y="30568"/>
                </a:lnTo>
                <a:close/>
              </a:path>
              <a:path w="1256665" h="92075">
                <a:moveTo>
                  <a:pt x="47497" y="9512"/>
                </a:moveTo>
                <a:lnTo>
                  <a:pt x="0" y="9512"/>
                </a:lnTo>
                <a:lnTo>
                  <a:pt x="0" y="69951"/>
                </a:lnTo>
                <a:lnTo>
                  <a:pt x="15544" y="69951"/>
                </a:lnTo>
                <a:lnTo>
                  <a:pt x="15544" y="53809"/>
                </a:lnTo>
                <a:lnTo>
                  <a:pt x="47497" y="53809"/>
                </a:lnTo>
                <a:lnTo>
                  <a:pt x="56905" y="52248"/>
                </a:lnTo>
                <a:lnTo>
                  <a:pt x="64215" y="47802"/>
                </a:lnTo>
                <a:lnTo>
                  <a:pt x="68952" y="40833"/>
                </a:lnTo>
                <a:lnTo>
                  <a:pt x="15544" y="40754"/>
                </a:lnTo>
                <a:lnTo>
                  <a:pt x="15544" y="22542"/>
                </a:lnTo>
                <a:lnTo>
                  <a:pt x="68948" y="22542"/>
                </a:lnTo>
                <a:lnTo>
                  <a:pt x="64215" y="15552"/>
                </a:lnTo>
                <a:lnTo>
                  <a:pt x="56905" y="11084"/>
                </a:lnTo>
                <a:lnTo>
                  <a:pt x="47497" y="9512"/>
                </a:lnTo>
                <a:close/>
              </a:path>
              <a:path w="1256665" h="92075">
                <a:moveTo>
                  <a:pt x="68948" y="22542"/>
                </a:moveTo>
                <a:lnTo>
                  <a:pt x="55092" y="22542"/>
                </a:lnTo>
                <a:lnTo>
                  <a:pt x="55092" y="40754"/>
                </a:lnTo>
                <a:lnTo>
                  <a:pt x="68967" y="40754"/>
                </a:lnTo>
                <a:lnTo>
                  <a:pt x="70637" y="31699"/>
                </a:lnTo>
                <a:lnTo>
                  <a:pt x="68948" y="22542"/>
                </a:lnTo>
                <a:close/>
              </a:path>
            </a:pathLst>
          </a:custGeom>
          <a:solidFill>
            <a:srgbClr val="00AA9B"/>
          </a:solidFill>
        </p:spPr>
        <p:txBody>
          <a:bodyPr wrap="square" lIns="0" tIns="0" rIns="0" bIns="0" rtlCol="0"/>
          <a:lstStyle/>
          <a:p>
            <a:endParaRPr sz="1013"/>
          </a:p>
        </p:txBody>
      </p:sp>
      <p:sp>
        <p:nvSpPr>
          <p:cNvPr id="6" name="object 8">
            <a:extLst>
              <a:ext uri="{FF2B5EF4-FFF2-40B4-BE49-F238E27FC236}">
                <a16:creationId xmlns:a16="http://schemas.microsoft.com/office/drawing/2014/main" id="{751A90F7-4173-4539-90AE-F4A8B177F34B}"/>
              </a:ext>
            </a:extLst>
          </p:cNvPr>
          <p:cNvSpPr/>
          <p:nvPr/>
        </p:nvSpPr>
        <p:spPr>
          <a:xfrm>
            <a:off x="6572250" y="2743200"/>
            <a:ext cx="2057400" cy="3429000"/>
          </a:xfrm>
          <a:custGeom>
            <a:avLst/>
            <a:gdLst/>
            <a:ahLst/>
            <a:cxnLst/>
            <a:rect l="l" t="t" r="r" b="b"/>
            <a:pathLst>
              <a:path w="3657600" h="4572000">
                <a:moveTo>
                  <a:pt x="3657600" y="0"/>
                </a:moveTo>
                <a:lnTo>
                  <a:pt x="0" y="0"/>
                </a:lnTo>
                <a:lnTo>
                  <a:pt x="0" y="4572000"/>
                </a:lnTo>
                <a:lnTo>
                  <a:pt x="3657600" y="4572000"/>
                </a:lnTo>
                <a:lnTo>
                  <a:pt x="3657600" y="0"/>
                </a:lnTo>
                <a:close/>
              </a:path>
            </a:pathLst>
          </a:custGeom>
          <a:solidFill>
            <a:schemeClr val="bg2"/>
          </a:solidFill>
        </p:spPr>
        <p:txBody>
          <a:bodyPr wrap="square" lIns="0" tIns="0" rIns="0" bIns="0" rtlCol="0"/>
          <a:lstStyle/>
          <a:p>
            <a:endParaRPr sz="1013"/>
          </a:p>
        </p:txBody>
      </p:sp>
      <p:sp>
        <p:nvSpPr>
          <p:cNvPr id="12" name="object 13">
            <a:extLst>
              <a:ext uri="{FF2B5EF4-FFF2-40B4-BE49-F238E27FC236}">
                <a16:creationId xmlns:a16="http://schemas.microsoft.com/office/drawing/2014/main" id="{AEDC5B23-1647-49B1-8689-60FD3A78D068}"/>
              </a:ext>
            </a:extLst>
          </p:cNvPr>
          <p:cNvSpPr/>
          <p:nvPr/>
        </p:nvSpPr>
        <p:spPr>
          <a:xfrm>
            <a:off x="0" y="0"/>
            <a:ext cx="2971800" cy="6858000"/>
          </a:xfrm>
          <a:custGeom>
            <a:avLst/>
            <a:gdLst/>
            <a:ahLst/>
            <a:cxnLst/>
            <a:rect l="l" t="t" r="r" b="b"/>
            <a:pathLst>
              <a:path w="5283200" h="9144000">
                <a:moveTo>
                  <a:pt x="5283200" y="0"/>
                </a:moveTo>
                <a:lnTo>
                  <a:pt x="0" y="0"/>
                </a:lnTo>
                <a:lnTo>
                  <a:pt x="0" y="9144000"/>
                </a:lnTo>
                <a:lnTo>
                  <a:pt x="5283200" y="9144000"/>
                </a:lnTo>
                <a:lnTo>
                  <a:pt x="5283200" y="0"/>
                </a:lnTo>
                <a:close/>
              </a:path>
            </a:pathLst>
          </a:custGeom>
          <a:solidFill>
            <a:schemeClr val="bg2"/>
          </a:solidFill>
        </p:spPr>
        <p:txBody>
          <a:bodyPr wrap="square" lIns="0" tIns="0" rIns="0" bIns="0" rtlCol="0"/>
          <a:lstStyle/>
          <a:p>
            <a:endParaRPr sz="1013"/>
          </a:p>
        </p:txBody>
      </p:sp>
      <p:sp>
        <p:nvSpPr>
          <p:cNvPr id="26" name="object 25">
            <a:extLst>
              <a:ext uri="{FF2B5EF4-FFF2-40B4-BE49-F238E27FC236}">
                <a16:creationId xmlns:a16="http://schemas.microsoft.com/office/drawing/2014/main" id="{B878D6D7-A21E-4916-A1DB-9ADACBC53B10}"/>
              </a:ext>
            </a:extLst>
          </p:cNvPr>
          <p:cNvSpPr/>
          <p:nvPr/>
        </p:nvSpPr>
        <p:spPr>
          <a:xfrm>
            <a:off x="6057900" y="1371599"/>
            <a:ext cx="1543050" cy="4800600"/>
          </a:xfrm>
          <a:custGeom>
            <a:avLst/>
            <a:gdLst/>
            <a:ahLst/>
            <a:cxnLst/>
            <a:rect l="l" t="t" r="r" b="b"/>
            <a:pathLst>
              <a:path w="2743200" h="6400800">
                <a:moveTo>
                  <a:pt x="914400" y="5486400"/>
                </a:moveTo>
                <a:lnTo>
                  <a:pt x="0" y="5486400"/>
                </a:lnTo>
                <a:lnTo>
                  <a:pt x="0" y="6400800"/>
                </a:lnTo>
                <a:lnTo>
                  <a:pt x="914400" y="6400800"/>
                </a:lnTo>
                <a:lnTo>
                  <a:pt x="914400" y="5486400"/>
                </a:lnTo>
                <a:close/>
              </a:path>
              <a:path w="2743200" h="6400800">
                <a:moveTo>
                  <a:pt x="914400" y="914400"/>
                </a:moveTo>
                <a:lnTo>
                  <a:pt x="0" y="914400"/>
                </a:lnTo>
                <a:lnTo>
                  <a:pt x="0" y="1828800"/>
                </a:lnTo>
                <a:lnTo>
                  <a:pt x="914400" y="1828800"/>
                </a:lnTo>
                <a:lnTo>
                  <a:pt x="914400" y="914400"/>
                </a:lnTo>
                <a:close/>
              </a:path>
              <a:path w="2743200" h="6400800">
                <a:moveTo>
                  <a:pt x="2743200" y="0"/>
                </a:moveTo>
                <a:lnTo>
                  <a:pt x="1828800" y="0"/>
                </a:lnTo>
                <a:lnTo>
                  <a:pt x="1828800" y="914400"/>
                </a:lnTo>
                <a:lnTo>
                  <a:pt x="2743200" y="914400"/>
                </a:lnTo>
                <a:lnTo>
                  <a:pt x="2743200" y="0"/>
                </a:lnTo>
                <a:close/>
              </a:path>
            </a:pathLst>
          </a:custGeom>
          <a:solidFill>
            <a:schemeClr val="bg2"/>
          </a:solidFill>
        </p:spPr>
        <p:txBody>
          <a:bodyPr wrap="square" lIns="0" tIns="0" rIns="0" bIns="0" rtlCol="0"/>
          <a:lstStyle/>
          <a:p>
            <a:endParaRPr sz="1013"/>
          </a:p>
        </p:txBody>
      </p:sp>
      <p:sp>
        <p:nvSpPr>
          <p:cNvPr id="39" name="Picture Placeholder 5">
            <a:extLst>
              <a:ext uri="{FF2B5EF4-FFF2-40B4-BE49-F238E27FC236}">
                <a16:creationId xmlns:a16="http://schemas.microsoft.com/office/drawing/2014/main" id="{CF9F1995-3828-492B-8E00-DABB95B1CE12}"/>
              </a:ext>
            </a:extLst>
          </p:cNvPr>
          <p:cNvSpPr>
            <a:spLocks noGrp="1"/>
          </p:cNvSpPr>
          <p:nvPr>
            <p:ph type="pic" sz="quarter" idx="13" hasCustomPrompt="1"/>
          </p:nvPr>
        </p:nvSpPr>
        <p:spPr>
          <a:xfrm>
            <a:off x="514350" y="5486400"/>
            <a:ext cx="1428750" cy="685799"/>
          </a:xfrm>
          <a:noFill/>
          <a:ln>
            <a:noFill/>
          </a:ln>
        </p:spPr>
        <p:txBody>
          <a:bodyPr anchor="ctr"/>
          <a:lstStyle>
            <a:lvl1pPr algn="ctr">
              <a:defRPr sz="900"/>
            </a:lvl1pPr>
          </a:lstStyle>
          <a:p>
            <a:r>
              <a:rPr lang="fr-FR" dirty="0"/>
              <a:t>Insert logo</a:t>
            </a:r>
            <a:endParaRPr lang="en-US" dirty="0"/>
          </a:p>
        </p:txBody>
      </p:sp>
      <p:sp>
        <p:nvSpPr>
          <p:cNvPr id="3" name="Text Placeholder 2">
            <a:extLst>
              <a:ext uri="{FF2B5EF4-FFF2-40B4-BE49-F238E27FC236}">
                <a16:creationId xmlns:a16="http://schemas.microsoft.com/office/drawing/2014/main" id="{22E3D4C3-7FF7-4C2C-AC1C-58D153EBB799}"/>
              </a:ext>
            </a:extLst>
          </p:cNvPr>
          <p:cNvSpPr>
            <a:spLocks noGrp="1"/>
          </p:cNvSpPr>
          <p:nvPr>
            <p:ph type="body" sz="quarter" idx="18" hasCustomPrompt="1"/>
          </p:nvPr>
        </p:nvSpPr>
        <p:spPr>
          <a:xfrm>
            <a:off x="507206" y="1029173"/>
            <a:ext cx="1940599" cy="2114550"/>
          </a:xfrm>
        </p:spPr>
        <p:txBody>
          <a:bodyPr/>
          <a:lstStyle/>
          <a:p>
            <a:pPr lvl="0"/>
            <a:r>
              <a:rPr lang="en-US" dirty="0"/>
              <a:t>Text level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a:extLst>
              <a:ext uri="{FF2B5EF4-FFF2-40B4-BE49-F238E27FC236}">
                <a16:creationId xmlns:a16="http://schemas.microsoft.com/office/drawing/2014/main" id="{34CC0C3C-8E8C-4602-B27C-EAA9C3EB8451}"/>
              </a:ext>
            </a:extLst>
          </p:cNvPr>
          <p:cNvSpPr>
            <a:spLocks noGrp="1"/>
          </p:cNvSpPr>
          <p:nvPr>
            <p:ph type="body" sz="quarter" idx="19" hasCustomPrompt="1"/>
          </p:nvPr>
        </p:nvSpPr>
        <p:spPr>
          <a:xfrm>
            <a:off x="3383756" y="1029173"/>
            <a:ext cx="2313146" cy="2114550"/>
          </a:xfrm>
        </p:spPr>
        <p:txBody>
          <a:bodyPr/>
          <a:lstStyle>
            <a:lvl1pPr>
              <a:defRPr/>
            </a:lvl1pPr>
            <a:lvl2pPr>
              <a:defRPr>
                <a:solidFill>
                  <a:schemeClr val="accent2"/>
                </a:solidFill>
              </a:defRPr>
            </a:lvl2pPr>
          </a:lstStyle>
          <a:p>
            <a:pPr lvl="0"/>
            <a:r>
              <a:rPr lang="en-US" dirty="0"/>
              <a:t>Text level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ECD69663-3C24-47D3-AADB-4E2655570CE3}"/>
              </a:ext>
            </a:extLst>
          </p:cNvPr>
          <p:cNvSpPr>
            <a:spLocks noGrp="1"/>
          </p:cNvSpPr>
          <p:nvPr>
            <p:ph type="ftr" sz="quarter" idx="20"/>
          </p:nvPr>
        </p:nvSpPr>
        <p:spPr/>
        <p:txBody>
          <a:bodyPr/>
          <a:lstStyle/>
          <a:p>
            <a:r>
              <a:rPr lang="en-US" dirty="0"/>
              <a:t>footer</a:t>
            </a:r>
          </a:p>
        </p:txBody>
      </p:sp>
      <p:pic>
        <p:nvPicPr>
          <p:cNvPr id="11" name="Picture 10" descr="Logo&#10;&#10;Description automatically generated">
            <a:extLst>
              <a:ext uri="{FF2B5EF4-FFF2-40B4-BE49-F238E27FC236}">
                <a16:creationId xmlns:a16="http://schemas.microsoft.com/office/drawing/2014/main" id="{BAFBAE81-F51D-4C41-B8BE-AF63C50EF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14" name="Picture 13">
            <a:extLst>
              <a:ext uri="{FF2B5EF4-FFF2-40B4-BE49-F238E27FC236}">
                <a16:creationId xmlns:a16="http://schemas.microsoft.com/office/drawing/2014/main" id="{5F032474-79EA-4342-9662-5598C50D4141}"/>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5" name="Picture 14">
            <a:extLst>
              <a:ext uri="{FF2B5EF4-FFF2-40B4-BE49-F238E27FC236}">
                <a16:creationId xmlns:a16="http://schemas.microsoft.com/office/drawing/2014/main" id="{2BD8C7EF-3FC1-4E2D-8B6A-69F3F5D75D6E}"/>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979249439"/>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8380F4B4-DFB8-45BA-BF39-FD12DC17938D}"/>
              </a:ext>
            </a:extLst>
          </p:cNvPr>
          <p:cNvSpPr/>
          <p:nvPr/>
        </p:nvSpPr>
        <p:spPr>
          <a:xfrm>
            <a:off x="0" y="5143500"/>
            <a:ext cx="9144000" cy="1714500"/>
          </a:xfrm>
          <a:custGeom>
            <a:avLst/>
            <a:gdLst>
              <a:gd name="connsiteX0" fmla="*/ 0 w 16256000"/>
              <a:gd name="connsiteY0" fmla="*/ 0 h 2286000"/>
              <a:gd name="connsiteX1" fmla="*/ 16256000 w 16256000"/>
              <a:gd name="connsiteY1" fmla="*/ 0 h 2286000"/>
              <a:gd name="connsiteX2" fmla="*/ 16256000 w 16256000"/>
              <a:gd name="connsiteY2" fmla="*/ 1371600 h 2286000"/>
              <a:gd name="connsiteX3" fmla="*/ 15341600 w 16256000"/>
              <a:gd name="connsiteY3" fmla="*/ 1371600 h 2286000"/>
              <a:gd name="connsiteX4" fmla="*/ 15341600 w 16256000"/>
              <a:gd name="connsiteY4" fmla="*/ 2286000 h 2286000"/>
              <a:gd name="connsiteX5" fmla="*/ 0 w 16256000"/>
              <a:gd name="connsiteY5" fmla="*/ 228600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56000" h="2286000">
                <a:moveTo>
                  <a:pt x="0" y="0"/>
                </a:moveTo>
                <a:lnTo>
                  <a:pt x="16256000" y="0"/>
                </a:lnTo>
                <a:lnTo>
                  <a:pt x="16256000" y="1371600"/>
                </a:lnTo>
                <a:lnTo>
                  <a:pt x="15341600" y="1371600"/>
                </a:lnTo>
                <a:lnTo>
                  <a:pt x="15341600" y="2286000"/>
                </a:lnTo>
                <a:lnTo>
                  <a:pt x="0" y="2286000"/>
                </a:lnTo>
                <a:close/>
              </a:path>
            </a:pathLst>
          </a:custGeom>
          <a:solidFill>
            <a:srgbClr val="222C4A"/>
          </a:solidFill>
        </p:spPr>
        <p:txBody>
          <a:bodyPr wrap="square" lIns="0" tIns="0" rIns="0" bIns="0" rtlCol="0">
            <a:noAutofit/>
          </a:bodyPr>
          <a:lstStyle/>
          <a:p>
            <a:endParaRPr sz="1013"/>
          </a:p>
        </p:txBody>
      </p:sp>
      <p:pic>
        <p:nvPicPr>
          <p:cNvPr id="35" name="Graphic 34">
            <a:extLst>
              <a:ext uri="{FF2B5EF4-FFF2-40B4-BE49-F238E27FC236}">
                <a16:creationId xmlns:a16="http://schemas.microsoft.com/office/drawing/2014/main" id="{3E79F71F-BB46-4ED9-83A0-23FE54212F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4351" y="5554267"/>
            <a:ext cx="2057399" cy="929576"/>
          </a:xfrm>
          <a:prstGeom prst="rect">
            <a:avLst/>
          </a:prstGeom>
        </p:spPr>
      </p:pic>
      <p:sp>
        <p:nvSpPr>
          <p:cNvPr id="56" name="Picture Placeholder 55">
            <a:extLst>
              <a:ext uri="{FF2B5EF4-FFF2-40B4-BE49-F238E27FC236}">
                <a16:creationId xmlns:a16="http://schemas.microsoft.com/office/drawing/2014/main" id="{7841DCF2-2B94-45F3-94F5-118FE191F000}"/>
              </a:ext>
            </a:extLst>
          </p:cNvPr>
          <p:cNvSpPr>
            <a:spLocks noGrp="1"/>
          </p:cNvSpPr>
          <p:nvPr>
            <p:ph type="pic" sz="quarter" idx="14" hasCustomPrompt="1"/>
          </p:nvPr>
        </p:nvSpPr>
        <p:spPr>
          <a:xfrm>
            <a:off x="514350" y="30861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57" name="Text Placeholder 18">
            <a:extLst>
              <a:ext uri="{FF2B5EF4-FFF2-40B4-BE49-F238E27FC236}">
                <a16:creationId xmlns:a16="http://schemas.microsoft.com/office/drawing/2014/main" id="{9675BD83-58FE-4C71-B90D-479A1D8BFE5D}"/>
              </a:ext>
            </a:extLst>
          </p:cNvPr>
          <p:cNvSpPr>
            <a:spLocks noGrp="1"/>
          </p:cNvSpPr>
          <p:nvPr>
            <p:ph type="body" sz="quarter" idx="15" hasCustomPrompt="1"/>
          </p:nvPr>
        </p:nvSpPr>
        <p:spPr>
          <a:xfrm>
            <a:off x="1678781" y="33289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sp>
        <p:nvSpPr>
          <p:cNvPr id="48" name="Picture Placeholder 47">
            <a:extLst>
              <a:ext uri="{FF2B5EF4-FFF2-40B4-BE49-F238E27FC236}">
                <a16:creationId xmlns:a16="http://schemas.microsoft.com/office/drawing/2014/main" id="{570C0C40-76FE-48E0-A40C-7FA39A611637}"/>
              </a:ext>
            </a:extLst>
          </p:cNvPr>
          <p:cNvSpPr>
            <a:spLocks noGrp="1"/>
          </p:cNvSpPr>
          <p:nvPr>
            <p:ph type="pic" sz="quarter" idx="13" hasCustomPrompt="1"/>
          </p:nvPr>
        </p:nvSpPr>
        <p:spPr>
          <a:xfrm>
            <a:off x="514350" y="13716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grpSp>
        <p:nvGrpSpPr>
          <p:cNvPr id="4" name="Group 3">
            <a:extLst>
              <a:ext uri="{FF2B5EF4-FFF2-40B4-BE49-F238E27FC236}">
                <a16:creationId xmlns:a16="http://schemas.microsoft.com/office/drawing/2014/main" id="{6FA622AA-407E-4F46-953C-4F5CFFF27758}"/>
              </a:ext>
            </a:extLst>
          </p:cNvPr>
          <p:cNvGrpSpPr/>
          <p:nvPr/>
        </p:nvGrpSpPr>
        <p:grpSpPr>
          <a:xfrm>
            <a:off x="7218789" y="5902835"/>
            <a:ext cx="198596" cy="264795"/>
            <a:chOff x="12833403" y="7870446"/>
            <a:chExt cx="353060" cy="353060"/>
          </a:xfrm>
        </p:grpSpPr>
        <p:sp>
          <p:nvSpPr>
            <p:cNvPr id="15" name="object 14">
              <a:extLst>
                <a:ext uri="{FF2B5EF4-FFF2-40B4-BE49-F238E27FC236}">
                  <a16:creationId xmlns:a16="http://schemas.microsoft.com/office/drawing/2014/main" id="{FE6F9D51-5130-443F-B1D6-66A7423C656F}"/>
                </a:ext>
              </a:extLst>
            </p:cNvPr>
            <p:cNvSpPr/>
            <p:nvPr/>
          </p:nvSpPr>
          <p:spPr>
            <a:xfrm>
              <a:off x="12833403"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16" name="object 15">
              <a:extLst>
                <a:ext uri="{FF2B5EF4-FFF2-40B4-BE49-F238E27FC236}">
                  <a16:creationId xmlns:a16="http://schemas.microsoft.com/office/drawing/2014/main" id="{9D8A372B-5C39-4A64-9C1B-63367CD65657}"/>
                </a:ext>
              </a:extLst>
            </p:cNvPr>
            <p:cNvSpPr/>
            <p:nvPr/>
          </p:nvSpPr>
          <p:spPr>
            <a:xfrm>
              <a:off x="12956971" y="7938711"/>
              <a:ext cx="105664" cy="216268"/>
            </a:xfrm>
            <a:prstGeom prst="rect">
              <a:avLst/>
            </a:prstGeom>
            <a:blipFill>
              <a:blip r:embed="rId4" cstate="print"/>
              <a:stretch>
                <a:fillRect/>
              </a:stretch>
            </a:blipFill>
          </p:spPr>
          <p:txBody>
            <a:bodyPr wrap="square" lIns="0" tIns="0" rIns="0" bIns="0" rtlCol="0"/>
            <a:lstStyle/>
            <a:p>
              <a:endParaRPr sz="1013"/>
            </a:p>
          </p:txBody>
        </p:sp>
      </p:grpSp>
      <p:grpSp>
        <p:nvGrpSpPr>
          <p:cNvPr id="6" name="Group 5">
            <a:extLst>
              <a:ext uri="{FF2B5EF4-FFF2-40B4-BE49-F238E27FC236}">
                <a16:creationId xmlns:a16="http://schemas.microsoft.com/office/drawing/2014/main" id="{5B1B7B49-0DA0-45B6-8E19-E1D65283D0ED}"/>
              </a:ext>
            </a:extLst>
          </p:cNvPr>
          <p:cNvGrpSpPr/>
          <p:nvPr/>
        </p:nvGrpSpPr>
        <p:grpSpPr>
          <a:xfrm>
            <a:off x="7520999" y="5902835"/>
            <a:ext cx="198596" cy="264795"/>
            <a:chOff x="13370664" y="7870446"/>
            <a:chExt cx="353060" cy="353060"/>
          </a:xfrm>
        </p:grpSpPr>
        <p:sp>
          <p:nvSpPr>
            <p:cNvPr id="18" name="object 16">
              <a:extLst>
                <a:ext uri="{FF2B5EF4-FFF2-40B4-BE49-F238E27FC236}">
                  <a16:creationId xmlns:a16="http://schemas.microsoft.com/office/drawing/2014/main" id="{656B5F96-588D-4950-953A-24C2FAA305BA}"/>
                </a:ext>
              </a:extLst>
            </p:cNvPr>
            <p:cNvSpPr/>
            <p:nvPr/>
          </p:nvSpPr>
          <p:spPr>
            <a:xfrm>
              <a:off x="13370664"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19" name="object 17">
              <a:extLst>
                <a:ext uri="{FF2B5EF4-FFF2-40B4-BE49-F238E27FC236}">
                  <a16:creationId xmlns:a16="http://schemas.microsoft.com/office/drawing/2014/main" id="{11BF1B32-D111-4881-9DFF-43E6C6F520A6}"/>
                </a:ext>
              </a:extLst>
            </p:cNvPr>
            <p:cNvSpPr/>
            <p:nvPr/>
          </p:nvSpPr>
          <p:spPr>
            <a:xfrm>
              <a:off x="13442765" y="7962081"/>
              <a:ext cx="208597" cy="169532"/>
            </a:xfrm>
            <a:prstGeom prst="rect">
              <a:avLst/>
            </a:prstGeom>
            <a:blipFill>
              <a:blip r:embed="rId5" cstate="print"/>
              <a:stretch>
                <a:fillRect/>
              </a:stretch>
            </a:blipFill>
          </p:spPr>
          <p:txBody>
            <a:bodyPr wrap="square" lIns="0" tIns="0" rIns="0" bIns="0" rtlCol="0"/>
            <a:lstStyle/>
            <a:p>
              <a:endParaRPr sz="1013"/>
            </a:p>
          </p:txBody>
        </p:sp>
      </p:grpSp>
      <p:grpSp>
        <p:nvGrpSpPr>
          <p:cNvPr id="28" name="Group 27">
            <a:extLst>
              <a:ext uri="{FF2B5EF4-FFF2-40B4-BE49-F238E27FC236}">
                <a16:creationId xmlns:a16="http://schemas.microsoft.com/office/drawing/2014/main" id="{56C6C106-DE9F-424D-9B9A-C24F893C9D73}"/>
              </a:ext>
            </a:extLst>
          </p:cNvPr>
          <p:cNvGrpSpPr/>
          <p:nvPr/>
        </p:nvGrpSpPr>
        <p:grpSpPr>
          <a:xfrm>
            <a:off x="8427629" y="5902835"/>
            <a:ext cx="198596" cy="264795"/>
            <a:chOff x="14982452" y="7870446"/>
            <a:chExt cx="353060" cy="353060"/>
          </a:xfrm>
        </p:grpSpPr>
        <p:sp>
          <p:nvSpPr>
            <p:cNvPr id="20" name="object 18">
              <a:extLst>
                <a:ext uri="{FF2B5EF4-FFF2-40B4-BE49-F238E27FC236}">
                  <a16:creationId xmlns:a16="http://schemas.microsoft.com/office/drawing/2014/main" id="{48B0EE01-8313-438B-85E4-919E3227E5BE}"/>
                </a:ext>
              </a:extLst>
            </p:cNvPr>
            <p:cNvSpPr/>
            <p:nvPr/>
          </p:nvSpPr>
          <p:spPr>
            <a:xfrm>
              <a:off x="14982452"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21" name="object 19">
              <a:extLst>
                <a:ext uri="{FF2B5EF4-FFF2-40B4-BE49-F238E27FC236}">
                  <a16:creationId xmlns:a16="http://schemas.microsoft.com/office/drawing/2014/main" id="{4656ECC0-6C42-4410-9C22-44D7020441F1}"/>
                </a:ext>
              </a:extLst>
            </p:cNvPr>
            <p:cNvSpPr/>
            <p:nvPr/>
          </p:nvSpPr>
          <p:spPr>
            <a:xfrm>
              <a:off x="15049749" y="7937746"/>
              <a:ext cx="218198" cy="218198"/>
            </a:xfrm>
            <a:prstGeom prst="rect">
              <a:avLst/>
            </a:prstGeom>
            <a:blipFill>
              <a:blip r:embed="rId6" cstate="print"/>
              <a:stretch>
                <a:fillRect/>
              </a:stretch>
            </a:blipFill>
          </p:spPr>
          <p:txBody>
            <a:bodyPr wrap="square" lIns="0" tIns="0" rIns="0" bIns="0" rtlCol="0"/>
            <a:lstStyle/>
            <a:p>
              <a:endParaRPr sz="1013"/>
            </a:p>
          </p:txBody>
        </p:sp>
      </p:grpSp>
      <p:grpSp>
        <p:nvGrpSpPr>
          <p:cNvPr id="27" name="Group 26">
            <a:extLst>
              <a:ext uri="{FF2B5EF4-FFF2-40B4-BE49-F238E27FC236}">
                <a16:creationId xmlns:a16="http://schemas.microsoft.com/office/drawing/2014/main" id="{3C6C8FFF-8FEA-4190-BEF9-18887051D0DD}"/>
              </a:ext>
            </a:extLst>
          </p:cNvPr>
          <p:cNvGrpSpPr/>
          <p:nvPr/>
        </p:nvGrpSpPr>
        <p:grpSpPr>
          <a:xfrm>
            <a:off x="8125420" y="5902835"/>
            <a:ext cx="198596" cy="264795"/>
            <a:chOff x="14445191" y="7870446"/>
            <a:chExt cx="353060" cy="353060"/>
          </a:xfrm>
        </p:grpSpPr>
        <p:sp>
          <p:nvSpPr>
            <p:cNvPr id="23" name="object 20">
              <a:extLst>
                <a:ext uri="{FF2B5EF4-FFF2-40B4-BE49-F238E27FC236}">
                  <a16:creationId xmlns:a16="http://schemas.microsoft.com/office/drawing/2014/main" id="{23414877-28FB-4DC1-8403-7063952D0A34}"/>
                </a:ext>
              </a:extLst>
            </p:cNvPr>
            <p:cNvSpPr/>
            <p:nvPr/>
          </p:nvSpPr>
          <p:spPr>
            <a:xfrm>
              <a:off x="14445191"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24" name="object 21">
              <a:extLst>
                <a:ext uri="{FF2B5EF4-FFF2-40B4-BE49-F238E27FC236}">
                  <a16:creationId xmlns:a16="http://schemas.microsoft.com/office/drawing/2014/main" id="{152A3D67-68A0-4395-A725-E4D4B063083F}"/>
                </a:ext>
              </a:extLst>
            </p:cNvPr>
            <p:cNvSpPr/>
            <p:nvPr/>
          </p:nvSpPr>
          <p:spPr>
            <a:xfrm>
              <a:off x="14516264" y="7973118"/>
              <a:ext cx="210654" cy="147447"/>
            </a:xfrm>
            <a:prstGeom prst="rect">
              <a:avLst/>
            </a:prstGeom>
            <a:blipFill>
              <a:blip r:embed="rId7" cstate="print"/>
              <a:stretch>
                <a:fillRect/>
              </a:stretch>
            </a:blipFill>
          </p:spPr>
          <p:txBody>
            <a:bodyPr wrap="square" lIns="0" tIns="0" rIns="0" bIns="0" rtlCol="0"/>
            <a:lstStyle/>
            <a:p>
              <a:endParaRPr sz="1013"/>
            </a:p>
          </p:txBody>
        </p:sp>
      </p:grpSp>
      <p:grpSp>
        <p:nvGrpSpPr>
          <p:cNvPr id="8" name="Group 7">
            <a:extLst>
              <a:ext uri="{FF2B5EF4-FFF2-40B4-BE49-F238E27FC236}">
                <a16:creationId xmlns:a16="http://schemas.microsoft.com/office/drawing/2014/main" id="{59B15965-B2D7-4F16-8E53-EFCD29DF2415}"/>
              </a:ext>
            </a:extLst>
          </p:cNvPr>
          <p:cNvGrpSpPr/>
          <p:nvPr/>
        </p:nvGrpSpPr>
        <p:grpSpPr>
          <a:xfrm>
            <a:off x="7823210" y="5902835"/>
            <a:ext cx="198596" cy="264795"/>
            <a:chOff x="13907928" y="7870446"/>
            <a:chExt cx="353060" cy="353060"/>
          </a:xfrm>
        </p:grpSpPr>
        <p:sp>
          <p:nvSpPr>
            <p:cNvPr id="25" name="object 22">
              <a:extLst>
                <a:ext uri="{FF2B5EF4-FFF2-40B4-BE49-F238E27FC236}">
                  <a16:creationId xmlns:a16="http://schemas.microsoft.com/office/drawing/2014/main" id="{55F9FD29-BE99-4B55-9E02-369EDD098BF6}"/>
                </a:ext>
              </a:extLst>
            </p:cNvPr>
            <p:cNvSpPr/>
            <p:nvPr/>
          </p:nvSpPr>
          <p:spPr>
            <a:xfrm>
              <a:off x="13907928"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26" name="object 23">
              <a:extLst>
                <a:ext uri="{FF2B5EF4-FFF2-40B4-BE49-F238E27FC236}">
                  <a16:creationId xmlns:a16="http://schemas.microsoft.com/office/drawing/2014/main" id="{BD7E5DCE-E3CE-4A81-935E-3853938624C6}"/>
                </a:ext>
              </a:extLst>
            </p:cNvPr>
            <p:cNvSpPr/>
            <p:nvPr/>
          </p:nvSpPr>
          <p:spPr>
            <a:xfrm>
              <a:off x="13990901" y="7954696"/>
              <a:ext cx="186842" cy="184302"/>
            </a:xfrm>
            <a:prstGeom prst="rect">
              <a:avLst/>
            </a:prstGeom>
            <a:blipFill>
              <a:blip r:embed="rId8" cstate="print"/>
              <a:stretch>
                <a:fillRect/>
              </a:stretch>
            </a:blipFill>
          </p:spPr>
          <p:txBody>
            <a:bodyPr wrap="square" lIns="0" tIns="0" rIns="0" bIns="0" rtlCol="0"/>
            <a:lstStyle/>
            <a:p>
              <a:endParaRPr sz="1013"/>
            </a:p>
          </p:txBody>
        </p:sp>
      </p:grpSp>
      <p:sp>
        <p:nvSpPr>
          <p:cNvPr id="30" name="object 8">
            <a:extLst>
              <a:ext uri="{FF2B5EF4-FFF2-40B4-BE49-F238E27FC236}">
                <a16:creationId xmlns:a16="http://schemas.microsoft.com/office/drawing/2014/main" id="{30407C8C-1F92-4D15-91A5-2F39144E61A5}"/>
              </a:ext>
            </a:extLst>
          </p:cNvPr>
          <p:cNvSpPr txBox="1"/>
          <p:nvPr/>
        </p:nvSpPr>
        <p:spPr>
          <a:xfrm>
            <a:off x="7218789" y="5487350"/>
            <a:ext cx="1418361" cy="197715"/>
          </a:xfrm>
          <a:prstGeom prst="rect">
            <a:avLst/>
          </a:prstGeom>
        </p:spPr>
        <p:txBody>
          <a:bodyPr vert="horz" wrap="square" lIns="0" tIns="7144" rIns="0" bIns="0" rtlCol="0">
            <a:spAutoFit/>
          </a:bodyPr>
          <a:lstStyle/>
          <a:p>
            <a:pPr marL="7144" algn="r">
              <a:lnSpc>
                <a:spcPct val="100000"/>
              </a:lnSpc>
              <a:spcBef>
                <a:spcPts val="56"/>
              </a:spcBef>
            </a:pPr>
            <a:r>
              <a:rPr sz="1238" b="1" dirty="0">
                <a:solidFill>
                  <a:srgbClr val="EF4641"/>
                </a:solidFill>
                <a:latin typeface="Verdana" panose="020B0604030504040204" pitchFamily="34" charset="0"/>
                <a:cs typeface="Poppins ExtraBold"/>
              </a:rPr>
              <a:t>inetum.world</a:t>
            </a:r>
            <a:endParaRPr sz="1238" dirty="0">
              <a:latin typeface="Verdana" panose="020B0604030504040204" pitchFamily="34" charset="0"/>
              <a:cs typeface="Poppins ExtraBold"/>
            </a:endParaRPr>
          </a:p>
        </p:txBody>
      </p:sp>
      <p:sp>
        <p:nvSpPr>
          <p:cNvPr id="49" name="Text Placeholder 18">
            <a:extLst>
              <a:ext uri="{FF2B5EF4-FFF2-40B4-BE49-F238E27FC236}">
                <a16:creationId xmlns:a16="http://schemas.microsoft.com/office/drawing/2014/main" id="{1F2F5812-A87B-4FF0-8AF0-430D0522C059}"/>
              </a:ext>
            </a:extLst>
          </p:cNvPr>
          <p:cNvSpPr>
            <a:spLocks noGrp="1"/>
          </p:cNvSpPr>
          <p:nvPr>
            <p:ph type="body" sz="quarter" idx="12" hasCustomPrompt="1"/>
          </p:nvPr>
        </p:nvSpPr>
        <p:spPr>
          <a:xfrm>
            <a:off x="1678781" y="16144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sp>
        <p:nvSpPr>
          <p:cNvPr id="58" name="Picture Placeholder 57">
            <a:extLst>
              <a:ext uri="{FF2B5EF4-FFF2-40B4-BE49-F238E27FC236}">
                <a16:creationId xmlns:a16="http://schemas.microsoft.com/office/drawing/2014/main" id="{565143D5-803B-4BBC-9EEC-05BD666ADE76}"/>
              </a:ext>
            </a:extLst>
          </p:cNvPr>
          <p:cNvSpPr>
            <a:spLocks noGrp="1"/>
          </p:cNvSpPr>
          <p:nvPr>
            <p:ph type="pic" sz="quarter" idx="16" hasCustomPrompt="1"/>
          </p:nvPr>
        </p:nvSpPr>
        <p:spPr>
          <a:xfrm>
            <a:off x="4829175" y="30861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59" name="Text Placeholder 18">
            <a:extLst>
              <a:ext uri="{FF2B5EF4-FFF2-40B4-BE49-F238E27FC236}">
                <a16:creationId xmlns:a16="http://schemas.microsoft.com/office/drawing/2014/main" id="{15EB7A04-D68C-41D0-B905-5073B5F80E48}"/>
              </a:ext>
            </a:extLst>
          </p:cNvPr>
          <p:cNvSpPr>
            <a:spLocks noGrp="1"/>
          </p:cNvSpPr>
          <p:nvPr>
            <p:ph type="body" sz="quarter" idx="17" hasCustomPrompt="1"/>
          </p:nvPr>
        </p:nvSpPr>
        <p:spPr>
          <a:xfrm>
            <a:off x="5993606" y="33289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sp>
        <p:nvSpPr>
          <p:cNvPr id="60" name="Picture Placeholder 59">
            <a:extLst>
              <a:ext uri="{FF2B5EF4-FFF2-40B4-BE49-F238E27FC236}">
                <a16:creationId xmlns:a16="http://schemas.microsoft.com/office/drawing/2014/main" id="{E0B973B9-F199-4B5E-803F-4410743BD728}"/>
              </a:ext>
            </a:extLst>
          </p:cNvPr>
          <p:cNvSpPr>
            <a:spLocks noGrp="1"/>
          </p:cNvSpPr>
          <p:nvPr>
            <p:ph type="pic" sz="quarter" idx="18" hasCustomPrompt="1"/>
          </p:nvPr>
        </p:nvSpPr>
        <p:spPr>
          <a:xfrm>
            <a:off x="4829175" y="13716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61" name="Text Placeholder 18">
            <a:extLst>
              <a:ext uri="{FF2B5EF4-FFF2-40B4-BE49-F238E27FC236}">
                <a16:creationId xmlns:a16="http://schemas.microsoft.com/office/drawing/2014/main" id="{A2767ABD-17B9-4375-BB06-FA22C3DCE96B}"/>
              </a:ext>
            </a:extLst>
          </p:cNvPr>
          <p:cNvSpPr>
            <a:spLocks noGrp="1"/>
          </p:cNvSpPr>
          <p:nvPr>
            <p:ph type="body" sz="quarter" idx="19" hasCustomPrompt="1"/>
          </p:nvPr>
        </p:nvSpPr>
        <p:spPr>
          <a:xfrm>
            <a:off x="5993606" y="16144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pic>
        <p:nvPicPr>
          <p:cNvPr id="34" name="Picture 33" descr="Logo&#10;&#10;Description automatically generated">
            <a:extLst>
              <a:ext uri="{FF2B5EF4-FFF2-40B4-BE49-F238E27FC236}">
                <a16:creationId xmlns:a16="http://schemas.microsoft.com/office/drawing/2014/main" id="{A4CF3A78-D31C-4DD3-ACD5-745E15768EC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31" name="Picture 30">
            <a:extLst>
              <a:ext uri="{FF2B5EF4-FFF2-40B4-BE49-F238E27FC236}">
                <a16:creationId xmlns:a16="http://schemas.microsoft.com/office/drawing/2014/main" id="{CF0D40AF-BC26-4C49-A671-67B8CA5824BF}"/>
              </a:ext>
            </a:extLst>
          </p:cNvPr>
          <p:cNvPicPr>
            <a:picLocks noChangeAspect="1"/>
          </p:cNvPicPr>
          <p:nvPr/>
        </p:nvPicPr>
        <p:blipFill>
          <a:blip r:embed="rId10"/>
          <a:stretch>
            <a:fillRect/>
          </a:stretch>
        </p:blipFill>
        <p:spPr>
          <a:xfrm>
            <a:off x="7573334" y="996499"/>
            <a:ext cx="368392" cy="238138"/>
          </a:xfrm>
          <a:prstGeom prst="rect">
            <a:avLst/>
          </a:prstGeom>
        </p:spPr>
      </p:pic>
      <p:pic>
        <p:nvPicPr>
          <p:cNvPr id="32" name="Picture 31">
            <a:extLst>
              <a:ext uri="{FF2B5EF4-FFF2-40B4-BE49-F238E27FC236}">
                <a16:creationId xmlns:a16="http://schemas.microsoft.com/office/drawing/2014/main" id="{E01C57F0-15E3-4A09-BC20-DD48D7C4A14C}"/>
              </a:ext>
            </a:extLst>
          </p:cNvPr>
          <p:cNvPicPr>
            <a:picLocks noChangeAspect="1"/>
          </p:cNvPicPr>
          <p:nvPr/>
        </p:nvPicPr>
        <p:blipFill>
          <a:blip r:embed="rId11"/>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76442782"/>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End">
    <p:spTree>
      <p:nvGrpSpPr>
        <p:cNvPr id="1" name=""/>
        <p:cNvGrpSpPr/>
        <p:nvPr/>
      </p:nvGrpSpPr>
      <p:grpSpPr>
        <a:xfrm>
          <a:off x="0" y="0"/>
          <a:ext cx="0" cy="0"/>
          <a:chOff x="0" y="0"/>
          <a:chExt cx="0" cy="0"/>
        </a:xfrm>
      </p:grpSpPr>
      <p:pic>
        <p:nvPicPr>
          <p:cNvPr id="17" name="Graphic 16">
            <a:extLst>
              <a:ext uri="{FF2B5EF4-FFF2-40B4-BE49-F238E27FC236}">
                <a16:creationId xmlns:a16="http://schemas.microsoft.com/office/drawing/2014/main" id="{8DA6F19F-5AB8-4450-8D69-C6636AE41A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4351" y="3429381"/>
            <a:ext cx="2064286" cy="932688"/>
          </a:xfrm>
          <a:prstGeom prst="rect">
            <a:avLst/>
          </a:prstGeom>
        </p:spPr>
      </p:pic>
      <p:sp>
        <p:nvSpPr>
          <p:cNvPr id="96" name="Freeform: Shape 95">
            <a:extLst>
              <a:ext uri="{FF2B5EF4-FFF2-40B4-BE49-F238E27FC236}">
                <a16:creationId xmlns:a16="http://schemas.microsoft.com/office/drawing/2014/main" id="{4C564269-2D87-478B-AE16-29E8D03E9CC3}"/>
              </a:ext>
            </a:extLst>
          </p:cNvPr>
          <p:cNvSpPr/>
          <p:nvPr/>
        </p:nvSpPr>
        <p:spPr>
          <a:xfrm>
            <a:off x="514004" y="5552612"/>
            <a:ext cx="200233" cy="266977"/>
          </a:xfrm>
          <a:custGeom>
            <a:avLst/>
            <a:gdLst>
              <a:gd name="connsiteX0" fmla="*/ 194681 w 355969"/>
              <a:gd name="connsiteY0" fmla="*/ 72480 h 355969"/>
              <a:gd name="connsiteX1" fmla="*/ 228819 w 355969"/>
              <a:gd name="connsiteY1" fmla="*/ 72727 h 355969"/>
              <a:gd name="connsiteX2" fmla="*/ 228819 w 355969"/>
              <a:gd name="connsiteY2" fmla="*/ 110823 h 355969"/>
              <a:gd name="connsiteX3" fmla="*/ 204082 w 355969"/>
              <a:gd name="connsiteY3" fmla="*/ 110823 h 355969"/>
              <a:gd name="connsiteX4" fmla="*/ 194434 w 355969"/>
              <a:gd name="connsiteY4" fmla="*/ 121460 h 355969"/>
              <a:gd name="connsiteX5" fmla="*/ 194434 w 355969"/>
              <a:gd name="connsiteY5" fmla="*/ 144465 h 355969"/>
              <a:gd name="connsiteX6" fmla="*/ 229313 w 355969"/>
              <a:gd name="connsiteY6" fmla="*/ 144465 h 355969"/>
              <a:gd name="connsiteX7" fmla="*/ 225356 w 355969"/>
              <a:gd name="connsiteY7" fmla="*/ 183550 h 355969"/>
              <a:gd name="connsiteX8" fmla="*/ 194434 w 355969"/>
              <a:gd name="connsiteY8" fmla="*/ 183550 h 355969"/>
              <a:gd name="connsiteX9" fmla="*/ 194434 w 355969"/>
              <a:gd name="connsiteY9" fmla="*/ 283241 h 355969"/>
              <a:gd name="connsiteX10" fmla="*/ 148423 w 355969"/>
              <a:gd name="connsiteY10" fmla="*/ 283241 h 355969"/>
              <a:gd name="connsiteX11" fmla="*/ 148423 w 355969"/>
              <a:gd name="connsiteY11" fmla="*/ 183303 h 355969"/>
              <a:gd name="connsiteX12" fmla="*/ 126654 w 355969"/>
              <a:gd name="connsiteY12" fmla="*/ 183303 h 355969"/>
              <a:gd name="connsiteX13" fmla="*/ 126654 w 355969"/>
              <a:gd name="connsiteY13" fmla="*/ 144218 h 355969"/>
              <a:gd name="connsiteX14" fmla="*/ 148423 w 355969"/>
              <a:gd name="connsiteY14" fmla="*/ 144218 h 355969"/>
              <a:gd name="connsiteX15" fmla="*/ 148423 w 355969"/>
              <a:gd name="connsiteY15" fmla="*/ 118986 h 355969"/>
              <a:gd name="connsiteX16" fmla="*/ 194681 w 355969"/>
              <a:gd name="connsiteY16" fmla="*/ 72480 h 355969"/>
              <a:gd name="connsiteX17" fmla="*/ 12369 w 355969"/>
              <a:gd name="connsiteY17" fmla="*/ 12369 h 355969"/>
              <a:gd name="connsiteX18" fmla="*/ 12369 w 355969"/>
              <a:gd name="connsiteY18" fmla="*/ 343600 h 355969"/>
              <a:gd name="connsiteX19" fmla="*/ 343600 w 355969"/>
              <a:gd name="connsiteY19" fmla="*/ 343600 h 355969"/>
              <a:gd name="connsiteX20" fmla="*/ 343600 w 355969"/>
              <a:gd name="connsiteY20" fmla="*/ 12369 h 355969"/>
              <a:gd name="connsiteX21" fmla="*/ 0 w 355969"/>
              <a:gd name="connsiteY21" fmla="*/ 0 h 355969"/>
              <a:gd name="connsiteX22" fmla="*/ 355969 w 355969"/>
              <a:gd name="connsiteY22" fmla="*/ 0 h 355969"/>
              <a:gd name="connsiteX23" fmla="*/ 355969 w 355969"/>
              <a:gd name="connsiteY23" fmla="*/ 355969 h 355969"/>
              <a:gd name="connsiteX24" fmla="*/ 0 w 355969"/>
              <a:gd name="connsiteY24"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5969" h="355969">
                <a:moveTo>
                  <a:pt x="194681" y="72480"/>
                </a:moveTo>
                <a:lnTo>
                  <a:pt x="228819" y="72727"/>
                </a:lnTo>
                <a:lnTo>
                  <a:pt x="228819" y="110823"/>
                </a:lnTo>
                <a:lnTo>
                  <a:pt x="204082" y="110823"/>
                </a:lnTo>
                <a:cubicBezTo>
                  <a:pt x="200124" y="110823"/>
                  <a:pt x="194434" y="112802"/>
                  <a:pt x="194434" y="121460"/>
                </a:cubicBezTo>
                <a:lnTo>
                  <a:pt x="194434" y="144465"/>
                </a:lnTo>
                <a:lnTo>
                  <a:pt x="229313" y="144465"/>
                </a:lnTo>
                <a:lnTo>
                  <a:pt x="225356" y="183550"/>
                </a:lnTo>
                <a:lnTo>
                  <a:pt x="194434" y="183550"/>
                </a:lnTo>
                <a:lnTo>
                  <a:pt x="194434" y="283241"/>
                </a:lnTo>
                <a:lnTo>
                  <a:pt x="148423" y="283241"/>
                </a:lnTo>
                <a:lnTo>
                  <a:pt x="148423" y="183303"/>
                </a:lnTo>
                <a:lnTo>
                  <a:pt x="126654" y="183303"/>
                </a:lnTo>
                <a:lnTo>
                  <a:pt x="126654" y="144218"/>
                </a:lnTo>
                <a:lnTo>
                  <a:pt x="148423" y="144218"/>
                </a:lnTo>
                <a:lnTo>
                  <a:pt x="148423" y="118986"/>
                </a:lnTo>
                <a:cubicBezTo>
                  <a:pt x="148423" y="100928"/>
                  <a:pt x="157081" y="72727"/>
                  <a:pt x="194681" y="724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94" name="Freeform: Shape 93">
            <a:extLst>
              <a:ext uri="{FF2B5EF4-FFF2-40B4-BE49-F238E27FC236}">
                <a16:creationId xmlns:a16="http://schemas.microsoft.com/office/drawing/2014/main" id="{476E0276-2192-4BC6-8F70-F1EE82A36BF6}"/>
              </a:ext>
            </a:extLst>
          </p:cNvPr>
          <p:cNvSpPr/>
          <p:nvPr/>
        </p:nvSpPr>
        <p:spPr>
          <a:xfrm>
            <a:off x="816301" y="5552612"/>
            <a:ext cx="200233" cy="266977"/>
          </a:xfrm>
          <a:custGeom>
            <a:avLst/>
            <a:gdLst>
              <a:gd name="connsiteX0" fmla="*/ 216945 w 355969"/>
              <a:gd name="connsiteY0" fmla="*/ 95980 h 355969"/>
              <a:gd name="connsiteX1" fmla="*/ 247372 w 355969"/>
              <a:gd name="connsiteY1" fmla="*/ 109091 h 355969"/>
              <a:gd name="connsiteX2" fmla="*/ 273841 w 355969"/>
              <a:gd name="connsiteY2" fmla="*/ 98948 h 355969"/>
              <a:gd name="connsiteX3" fmla="*/ 255536 w 355969"/>
              <a:gd name="connsiteY3" fmla="*/ 121954 h 355969"/>
              <a:gd name="connsiteX4" fmla="*/ 279531 w 355969"/>
              <a:gd name="connsiteY4" fmla="*/ 115275 h 355969"/>
              <a:gd name="connsiteX5" fmla="*/ 258751 w 355969"/>
              <a:gd name="connsiteY5" fmla="*/ 136796 h 355969"/>
              <a:gd name="connsiteX6" fmla="*/ 258751 w 355969"/>
              <a:gd name="connsiteY6" fmla="*/ 142239 h 355969"/>
              <a:gd name="connsiteX7" fmla="*/ 140260 w 355969"/>
              <a:gd name="connsiteY7" fmla="*/ 260730 h 355969"/>
              <a:gd name="connsiteX8" fmla="*/ 76438 w 355969"/>
              <a:gd name="connsiteY8" fmla="*/ 241930 h 355969"/>
              <a:gd name="connsiteX9" fmla="*/ 86086 w 355969"/>
              <a:gd name="connsiteY9" fmla="*/ 242672 h 355969"/>
              <a:gd name="connsiteX10" fmla="*/ 137786 w 355969"/>
              <a:gd name="connsiteY10" fmla="*/ 224861 h 355969"/>
              <a:gd name="connsiteX11" fmla="*/ 98949 w 355969"/>
              <a:gd name="connsiteY11" fmla="*/ 195918 h 355969"/>
              <a:gd name="connsiteX12" fmla="*/ 106865 w 355969"/>
              <a:gd name="connsiteY12" fmla="*/ 196661 h 355969"/>
              <a:gd name="connsiteX13" fmla="*/ 117749 w 355969"/>
              <a:gd name="connsiteY13" fmla="*/ 195176 h 355969"/>
              <a:gd name="connsiteX14" fmla="*/ 84354 w 355969"/>
              <a:gd name="connsiteY14" fmla="*/ 154360 h 355969"/>
              <a:gd name="connsiteX15" fmla="*/ 84354 w 355969"/>
              <a:gd name="connsiteY15" fmla="*/ 153865 h 355969"/>
              <a:gd name="connsiteX16" fmla="*/ 103154 w 355969"/>
              <a:gd name="connsiteY16" fmla="*/ 159060 h 355969"/>
              <a:gd name="connsiteX17" fmla="*/ 84601 w 355969"/>
              <a:gd name="connsiteY17" fmla="*/ 124428 h 355969"/>
              <a:gd name="connsiteX18" fmla="*/ 90291 w 355969"/>
              <a:gd name="connsiteY18" fmla="*/ 103401 h 355969"/>
              <a:gd name="connsiteX19" fmla="*/ 176129 w 355969"/>
              <a:gd name="connsiteY19" fmla="*/ 146939 h 355969"/>
              <a:gd name="connsiteX20" fmla="*/ 175140 w 355969"/>
              <a:gd name="connsiteY20" fmla="*/ 137539 h 355969"/>
              <a:gd name="connsiteX21" fmla="*/ 216945 w 355969"/>
              <a:gd name="connsiteY21" fmla="*/ 95980 h 355969"/>
              <a:gd name="connsiteX22" fmla="*/ 12369 w 355969"/>
              <a:gd name="connsiteY22" fmla="*/ 12369 h 355969"/>
              <a:gd name="connsiteX23" fmla="*/ 12369 w 355969"/>
              <a:gd name="connsiteY23" fmla="*/ 343600 h 355969"/>
              <a:gd name="connsiteX24" fmla="*/ 343600 w 355969"/>
              <a:gd name="connsiteY24" fmla="*/ 343600 h 355969"/>
              <a:gd name="connsiteX25" fmla="*/ 343600 w 355969"/>
              <a:gd name="connsiteY25" fmla="*/ 12369 h 355969"/>
              <a:gd name="connsiteX26" fmla="*/ 0 w 355969"/>
              <a:gd name="connsiteY26" fmla="*/ 0 h 355969"/>
              <a:gd name="connsiteX27" fmla="*/ 355969 w 355969"/>
              <a:gd name="connsiteY27" fmla="*/ 0 h 355969"/>
              <a:gd name="connsiteX28" fmla="*/ 355969 w 355969"/>
              <a:gd name="connsiteY28" fmla="*/ 355969 h 355969"/>
              <a:gd name="connsiteX29" fmla="*/ 0 w 355969"/>
              <a:gd name="connsiteY2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5969" h="355969">
                <a:moveTo>
                  <a:pt x="216945" y="95980"/>
                </a:moveTo>
                <a:cubicBezTo>
                  <a:pt x="228819" y="95980"/>
                  <a:pt x="239704" y="100927"/>
                  <a:pt x="247372" y="109091"/>
                </a:cubicBezTo>
                <a:cubicBezTo>
                  <a:pt x="256772" y="107112"/>
                  <a:pt x="265678" y="103649"/>
                  <a:pt x="273841" y="98948"/>
                </a:cubicBezTo>
                <a:cubicBezTo>
                  <a:pt x="270625" y="108596"/>
                  <a:pt x="264194" y="116759"/>
                  <a:pt x="255536" y="121954"/>
                </a:cubicBezTo>
                <a:cubicBezTo>
                  <a:pt x="263946" y="120717"/>
                  <a:pt x="272109" y="118491"/>
                  <a:pt x="279531" y="115275"/>
                </a:cubicBezTo>
                <a:cubicBezTo>
                  <a:pt x="273841" y="123686"/>
                  <a:pt x="266915" y="130859"/>
                  <a:pt x="258751" y="136796"/>
                </a:cubicBezTo>
                <a:cubicBezTo>
                  <a:pt x="258751" y="138528"/>
                  <a:pt x="258751" y="140507"/>
                  <a:pt x="258751" y="142239"/>
                </a:cubicBezTo>
                <a:cubicBezTo>
                  <a:pt x="258751" y="197155"/>
                  <a:pt x="216945" y="260730"/>
                  <a:pt x="140260" y="260730"/>
                </a:cubicBezTo>
                <a:cubicBezTo>
                  <a:pt x="116760" y="260730"/>
                  <a:pt x="94991" y="253803"/>
                  <a:pt x="76438" y="241930"/>
                </a:cubicBezTo>
                <a:cubicBezTo>
                  <a:pt x="79654" y="242177"/>
                  <a:pt x="82870" y="242424"/>
                  <a:pt x="86086" y="242672"/>
                </a:cubicBezTo>
                <a:cubicBezTo>
                  <a:pt x="105628" y="242672"/>
                  <a:pt x="123439" y="235993"/>
                  <a:pt x="137786" y="224861"/>
                </a:cubicBezTo>
                <a:cubicBezTo>
                  <a:pt x="119728" y="224614"/>
                  <a:pt x="104144" y="212492"/>
                  <a:pt x="98949" y="195918"/>
                </a:cubicBezTo>
                <a:cubicBezTo>
                  <a:pt x="101670" y="196413"/>
                  <a:pt x="104144" y="196661"/>
                  <a:pt x="106865" y="196661"/>
                </a:cubicBezTo>
                <a:cubicBezTo>
                  <a:pt x="110575" y="196661"/>
                  <a:pt x="114286" y="196166"/>
                  <a:pt x="117749" y="195176"/>
                </a:cubicBezTo>
                <a:cubicBezTo>
                  <a:pt x="98702" y="191466"/>
                  <a:pt x="84354" y="174644"/>
                  <a:pt x="84354" y="154360"/>
                </a:cubicBezTo>
                <a:cubicBezTo>
                  <a:pt x="84354" y="154112"/>
                  <a:pt x="84354" y="154112"/>
                  <a:pt x="84354" y="153865"/>
                </a:cubicBezTo>
                <a:cubicBezTo>
                  <a:pt x="89796" y="157081"/>
                  <a:pt x="96228" y="158813"/>
                  <a:pt x="103154" y="159060"/>
                </a:cubicBezTo>
                <a:cubicBezTo>
                  <a:pt x="92022" y="151639"/>
                  <a:pt x="84601" y="138775"/>
                  <a:pt x="84601" y="124428"/>
                </a:cubicBezTo>
                <a:cubicBezTo>
                  <a:pt x="84601" y="116759"/>
                  <a:pt x="86828" y="109585"/>
                  <a:pt x="90291" y="103401"/>
                </a:cubicBezTo>
                <a:cubicBezTo>
                  <a:pt x="110823" y="128633"/>
                  <a:pt x="141497" y="145207"/>
                  <a:pt x="176129" y="146939"/>
                </a:cubicBezTo>
                <a:cubicBezTo>
                  <a:pt x="175634" y="143970"/>
                  <a:pt x="175140" y="140754"/>
                  <a:pt x="175140" y="137539"/>
                </a:cubicBezTo>
                <a:cubicBezTo>
                  <a:pt x="175140" y="114533"/>
                  <a:pt x="193940" y="95980"/>
                  <a:pt x="216945" y="959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grpSp>
        <p:nvGrpSpPr>
          <p:cNvPr id="46" name="object 2">
            <a:extLst>
              <a:ext uri="{FF2B5EF4-FFF2-40B4-BE49-F238E27FC236}">
                <a16:creationId xmlns:a16="http://schemas.microsoft.com/office/drawing/2014/main" id="{BB9F7213-EC40-4749-A1E4-E32C4E765A91}"/>
              </a:ext>
            </a:extLst>
          </p:cNvPr>
          <p:cNvGrpSpPr/>
          <p:nvPr/>
        </p:nvGrpSpPr>
        <p:grpSpPr>
          <a:xfrm>
            <a:off x="6572250" y="4800600"/>
            <a:ext cx="2571750" cy="2057400"/>
            <a:chOff x="11684000" y="6400800"/>
            <a:chExt cx="4572000" cy="2743200"/>
          </a:xfrm>
        </p:grpSpPr>
        <p:sp>
          <p:nvSpPr>
            <p:cNvPr id="47" name="object 3">
              <a:extLst>
                <a:ext uri="{FF2B5EF4-FFF2-40B4-BE49-F238E27FC236}">
                  <a16:creationId xmlns:a16="http://schemas.microsoft.com/office/drawing/2014/main" id="{A3DA601A-C499-463F-B966-C0E55DB30FFE}"/>
                </a:ext>
              </a:extLst>
            </p:cNvPr>
            <p:cNvSpPr/>
            <p:nvPr/>
          </p:nvSpPr>
          <p:spPr>
            <a:xfrm>
              <a:off x="15341600" y="822960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sz="1013"/>
            </a:p>
          </p:txBody>
        </p:sp>
        <p:sp>
          <p:nvSpPr>
            <p:cNvPr id="50" name="object 4">
              <a:extLst>
                <a:ext uri="{FF2B5EF4-FFF2-40B4-BE49-F238E27FC236}">
                  <a16:creationId xmlns:a16="http://schemas.microsoft.com/office/drawing/2014/main" id="{57EA7595-5FA8-47B7-A684-859CB6B726B8}"/>
                </a:ext>
              </a:extLst>
            </p:cNvPr>
            <p:cNvSpPr/>
            <p:nvPr/>
          </p:nvSpPr>
          <p:spPr>
            <a:xfrm>
              <a:off x="11684000" y="6400799"/>
              <a:ext cx="4572000" cy="2743200"/>
            </a:xfrm>
            <a:custGeom>
              <a:avLst/>
              <a:gdLst/>
              <a:ahLst/>
              <a:cxnLst/>
              <a:rect l="l" t="t" r="r" b="b"/>
              <a:pathLst>
                <a:path w="4572000" h="2743200">
                  <a:moveTo>
                    <a:pt x="914400" y="0"/>
                  </a:moveTo>
                  <a:lnTo>
                    <a:pt x="0" y="0"/>
                  </a:lnTo>
                  <a:lnTo>
                    <a:pt x="0" y="914400"/>
                  </a:lnTo>
                  <a:lnTo>
                    <a:pt x="914400" y="914400"/>
                  </a:lnTo>
                  <a:lnTo>
                    <a:pt x="914400" y="0"/>
                  </a:lnTo>
                  <a:close/>
                </a:path>
                <a:path w="4572000" h="2743200">
                  <a:moveTo>
                    <a:pt x="1813928" y="1828800"/>
                  </a:moveTo>
                  <a:lnTo>
                    <a:pt x="899528" y="1828800"/>
                  </a:lnTo>
                  <a:lnTo>
                    <a:pt x="899528" y="2743200"/>
                  </a:lnTo>
                  <a:lnTo>
                    <a:pt x="1813928" y="2743200"/>
                  </a:lnTo>
                  <a:lnTo>
                    <a:pt x="1813928" y="1828800"/>
                  </a:lnTo>
                  <a:close/>
                </a:path>
                <a:path w="4572000" h="2743200">
                  <a:moveTo>
                    <a:pt x="2742171" y="914400"/>
                  </a:moveTo>
                  <a:lnTo>
                    <a:pt x="1827771" y="914400"/>
                  </a:lnTo>
                  <a:lnTo>
                    <a:pt x="1827771" y="1828800"/>
                  </a:lnTo>
                  <a:lnTo>
                    <a:pt x="2742171" y="1828800"/>
                  </a:lnTo>
                  <a:lnTo>
                    <a:pt x="2742171" y="914400"/>
                  </a:lnTo>
                  <a:close/>
                </a:path>
                <a:path w="4572000" h="2743200">
                  <a:moveTo>
                    <a:pt x="3657600" y="0"/>
                  </a:moveTo>
                  <a:lnTo>
                    <a:pt x="2743200" y="0"/>
                  </a:lnTo>
                  <a:lnTo>
                    <a:pt x="2743200" y="914400"/>
                  </a:lnTo>
                  <a:lnTo>
                    <a:pt x="3657600" y="914400"/>
                  </a:lnTo>
                  <a:lnTo>
                    <a:pt x="3657600" y="0"/>
                  </a:lnTo>
                  <a:close/>
                </a:path>
                <a:path w="4572000" h="2743200">
                  <a:moveTo>
                    <a:pt x="4572000" y="914400"/>
                  </a:moveTo>
                  <a:lnTo>
                    <a:pt x="3657600" y="914400"/>
                  </a:lnTo>
                  <a:lnTo>
                    <a:pt x="3657600" y="1828800"/>
                  </a:lnTo>
                  <a:lnTo>
                    <a:pt x="4572000" y="1828800"/>
                  </a:lnTo>
                  <a:lnTo>
                    <a:pt x="4572000" y="914400"/>
                  </a:lnTo>
                  <a:close/>
                </a:path>
              </a:pathLst>
            </a:custGeom>
            <a:solidFill>
              <a:srgbClr val="005473"/>
            </a:solidFill>
          </p:spPr>
          <p:txBody>
            <a:bodyPr wrap="square" lIns="0" tIns="0" rIns="0" bIns="0" rtlCol="0"/>
            <a:lstStyle/>
            <a:p>
              <a:endParaRPr sz="1013"/>
            </a:p>
          </p:txBody>
        </p:sp>
      </p:grpSp>
      <p:sp>
        <p:nvSpPr>
          <p:cNvPr id="51" name="object 5">
            <a:extLst>
              <a:ext uri="{FF2B5EF4-FFF2-40B4-BE49-F238E27FC236}">
                <a16:creationId xmlns:a16="http://schemas.microsoft.com/office/drawing/2014/main" id="{834E675D-8600-4DE1-99EE-C11F03127E1D}"/>
              </a:ext>
            </a:extLst>
          </p:cNvPr>
          <p:cNvSpPr/>
          <p:nvPr/>
        </p:nvSpPr>
        <p:spPr>
          <a:xfrm>
            <a:off x="5543621" y="54864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5473"/>
          </a:solidFill>
        </p:spPr>
        <p:txBody>
          <a:bodyPr wrap="square" lIns="0" tIns="0" rIns="0" bIns="0" rtlCol="0"/>
          <a:lstStyle/>
          <a:p>
            <a:endParaRPr sz="1013"/>
          </a:p>
        </p:txBody>
      </p:sp>
      <p:sp>
        <p:nvSpPr>
          <p:cNvPr id="52" name="object 6">
            <a:extLst>
              <a:ext uri="{FF2B5EF4-FFF2-40B4-BE49-F238E27FC236}">
                <a16:creationId xmlns:a16="http://schemas.microsoft.com/office/drawing/2014/main" id="{3F569564-E659-414C-A3DD-5CDA9CE69D1E}"/>
              </a:ext>
            </a:extLst>
          </p:cNvPr>
          <p:cNvSpPr/>
          <p:nvPr/>
        </p:nvSpPr>
        <p:spPr>
          <a:xfrm>
            <a:off x="7086600" y="2743199"/>
            <a:ext cx="1028700" cy="1371600"/>
          </a:xfrm>
          <a:custGeom>
            <a:avLst/>
            <a:gdLst/>
            <a:ahLst/>
            <a:cxnLst/>
            <a:rect l="l" t="t" r="r" b="b"/>
            <a:pathLst>
              <a:path w="1828800" h="1828800">
                <a:moveTo>
                  <a:pt x="1828800" y="0"/>
                </a:moveTo>
                <a:lnTo>
                  <a:pt x="914400" y="0"/>
                </a:lnTo>
                <a:lnTo>
                  <a:pt x="914400" y="914400"/>
                </a:lnTo>
                <a:lnTo>
                  <a:pt x="0" y="914400"/>
                </a:lnTo>
                <a:lnTo>
                  <a:pt x="0" y="18288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3" name="object 7">
            <a:extLst>
              <a:ext uri="{FF2B5EF4-FFF2-40B4-BE49-F238E27FC236}">
                <a16:creationId xmlns:a16="http://schemas.microsoft.com/office/drawing/2014/main" id="{0FD0DC21-D1DC-424F-A634-BAAECE75093E}"/>
              </a:ext>
            </a:extLst>
          </p:cNvPr>
          <p:cNvSpPr/>
          <p:nvPr/>
        </p:nvSpPr>
        <p:spPr>
          <a:xfrm>
            <a:off x="7600950" y="0"/>
            <a:ext cx="1028700" cy="2057400"/>
          </a:xfrm>
          <a:custGeom>
            <a:avLst/>
            <a:gdLst/>
            <a:ahLst/>
            <a:cxnLst/>
            <a:rect l="l" t="t" r="r" b="b"/>
            <a:pathLst>
              <a:path w="1828800" h="2743200">
                <a:moveTo>
                  <a:pt x="914400" y="1828800"/>
                </a:moveTo>
                <a:lnTo>
                  <a:pt x="0" y="1828800"/>
                </a:lnTo>
                <a:lnTo>
                  <a:pt x="0" y="2743200"/>
                </a:lnTo>
                <a:lnTo>
                  <a:pt x="914400" y="2743200"/>
                </a:lnTo>
                <a:lnTo>
                  <a:pt x="914400" y="1828800"/>
                </a:lnTo>
                <a:close/>
              </a:path>
              <a:path w="1828800" h="2743200">
                <a:moveTo>
                  <a:pt x="1828800" y="0"/>
                </a:moveTo>
                <a:lnTo>
                  <a:pt x="914400" y="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4" name="object 8">
            <a:extLst>
              <a:ext uri="{FF2B5EF4-FFF2-40B4-BE49-F238E27FC236}">
                <a16:creationId xmlns:a16="http://schemas.microsoft.com/office/drawing/2014/main" id="{8B413841-B2AA-4355-A7C7-CEFEBD01FC8E}"/>
              </a:ext>
            </a:extLst>
          </p:cNvPr>
          <p:cNvSpPr/>
          <p:nvPr/>
        </p:nvSpPr>
        <p:spPr>
          <a:xfrm>
            <a:off x="5029200" y="1371599"/>
            <a:ext cx="1028700" cy="1371600"/>
          </a:xfrm>
          <a:custGeom>
            <a:avLst/>
            <a:gdLst/>
            <a:ahLst/>
            <a:cxnLst/>
            <a:rect l="l" t="t" r="r" b="b"/>
            <a:pathLst>
              <a:path w="1828800" h="1828800">
                <a:moveTo>
                  <a:pt x="914400" y="914400"/>
                </a:moveTo>
                <a:lnTo>
                  <a:pt x="0" y="914400"/>
                </a:lnTo>
                <a:lnTo>
                  <a:pt x="0" y="1828800"/>
                </a:lnTo>
                <a:lnTo>
                  <a:pt x="914400" y="1828800"/>
                </a:lnTo>
                <a:lnTo>
                  <a:pt x="914400" y="914400"/>
                </a:lnTo>
                <a:close/>
              </a:path>
              <a:path w="1828800" h="1828800">
                <a:moveTo>
                  <a:pt x="1828800" y="0"/>
                </a:moveTo>
                <a:lnTo>
                  <a:pt x="914400" y="0"/>
                </a:lnTo>
                <a:lnTo>
                  <a:pt x="914400" y="914400"/>
                </a:lnTo>
                <a:lnTo>
                  <a:pt x="1828800" y="914400"/>
                </a:lnTo>
                <a:lnTo>
                  <a:pt x="1828800" y="0"/>
                </a:lnTo>
                <a:close/>
              </a:path>
            </a:pathLst>
          </a:custGeom>
          <a:solidFill>
            <a:srgbClr val="005473"/>
          </a:solidFill>
        </p:spPr>
        <p:txBody>
          <a:bodyPr wrap="square" lIns="0" tIns="0" rIns="0" bIns="0" rtlCol="0"/>
          <a:lstStyle/>
          <a:p>
            <a:endParaRPr sz="1013"/>
          </a:p>
        </p:txBody>
      </p:sp>
      <p:sp>
        <p:nvSpPr>
          <p:cNvPr id="55" name="object 13">
            <a:extLst>
              <a:ext uri="{FF2B5EF4-FFF2-40B4-BE49-F238E27FC236}">
                <a16:creationId xmlns:a16="http://schemas.microsoft.com/office/drawing/2014/main" id="{2F0B4D82-3112-41F2-AD2B-0EF2CD0013D4}"/>
              </a:ext>
            </a:extLst>
          </p:cNvPr>
          <p:cNvSpPr txBox="1"/>
          <p:nvPr/>
        </p:nvSpPr>
        <p:spPr>
          <a:xfrm>
            <a:off x="3479006" y="3895725"/>
            <a:ext cx="1264444" cy="197715"/>
          </a:xfrm>
          <a:prstGeom prst="rect">
            <a:avLst/>
          </a:prstGeom>
        </p:spPr>
        <p:txBody>
          <a:bodyPr vert="horz" wrap="square" lIns="0" tIns="7144" rIns="0" bIns="0" rtlCol="0">
            <a:spAutoFit/>
          </a:bodyPr>
          <a:lstStyle/>
          <a:p>
            <a:pPr marL="7144">
              <a:lnSpc>
                <a:spcPct val="100000"/>
              </a:lnSpc>
              <a:spcBef>
                <a:spcPts val="56"/>
              </a:spcBef>
            </a:pPr>
            <a:r>
              <a:rPr sz="1238" b="1" dirty="0">
                <a:solidFill>
                  <a:srgbClr val="EF4641"/>
                </a:solidFill>
                <a:latin typeface="Verdana" panose="020B0604030504040204" pitchFamily="34" charset="0"/>
                <a:cs typeface="Poppins ExtraBold"/>
              </a:rPr>
              <a:t>inetum.world</a:t>
            </a:r>
            <a:endParaRPr sz="1238" dirty="0">
              <a:latin typeface="Verdana" panose="020B0604030504040204" pitchFamily="34" charset="0"/>
              <a:cs typeface="Poppins ExtraBold"/>
            </a:endParaRPr>
          </a:p>
        </p:txBody>
      </p:sp>
      <p:sp>
        <p:nvSpPr>
          <p:cNvPr id="5" name="object 29">
            <a:extLst>
              <a:ext uri="{FF2B5EF4-FFF2-40B4-BE49-F238E27FC236}">
                <a16:creationId xmlns:a16="http://schemas.microsoft.com/office/drawing/2014/main" id="{06CB742D-9F4D-42D3-B49A-F528B3B02573}"/>
              </a:ext>
            </a:extLst>
          </p:cNvPr>
          <p:cNvSpPr txBox="1"/>
          <p:nvPr/>
        </p:nvSpPr>
        <p:spPr>
          <a:xfrm>
            <a:off x="507206" y="4791073"/>
            <a:ext cx="4579144" cy="497629"/>
          </a:xfrm>
          <a:prstGeom prst="rect">
            <a:avLst/>
          </a:prstGeom>
        </p:spPr>
        <p:txBody>
          <a:bodyPr vert="horz" wrap="square" lIns="0" tIns="12502" rIns="0" bIns="0" rtlCol="0">
            <a:spAutoFit/>
          </a:bodyPr>
          <a:lstStyle/>
          <a:p>
            <a:pPr marL="7501" marR="2858" indent="-714" algn="just">
              <a:lnSpc>
                <a:spcPct val="100000"/>
              </a:lnSpc>
              <a:spcBef>
                <a:spcPts val="98"/>
              </a:spcBef>
            </a:pPr>
            <a:r>
              <a:rPr sz="788" spc="6" dirty="0">
                <a:solidFill>
                  <a:srgbClr val="00AC9C"/>
                </a:solidFill>
                <a:latin typeface="Verdana" panose="020B0604030504040204" pitchFamily="34" charset="0"/>
                <a:cs typeface="Poppins"/>
              </a:rPr>
              <a:t>FRANCE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SPAIN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PORTUGAL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BELGIUM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SWITZERLAND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LUXEMBOURG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ENGLAND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POLAND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ROMANIA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MOROCCO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TUNISIA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SENEGAL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CÔTE </a:t>
            </a:r>
            <a:r>
              <a:rPr sz="788" spc="14" dirty="0">
                <a:solidFill>
                  <a:srgbClr val="00AC9C"/>
                </a:solidFill>
                <a:latin typeface="Verdana" panose="020B0604030504040204" pitchFamily="34" charset="0"/>
                <a:cs typeface="Poppins"/>
              </a:rPr>
              <a:t>D’IVOIRE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ANGOLA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CAMEROON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USA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BRAZIL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COLOMBIA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MEXICO </a:t>
            </a:r>
            <a:r>
              <a:rPr sz="788" dirty="0">
                <a:solidFill>
                  <a:srgbClr val="00AC9C"/>
                </a:solidFill>
                <a:latin typeface="Verdana" panose="020B0604030504040204" pitchFamily="34" charset="0"/>
                <a:cs typeface="Poppins"/>
              </a:rPr>
              <a:t>| </a:t>
            </a:r>
            <a:r>
              <a:rPr sz="788" spc="8" dirty="0">
                <a:solidFill>
                  <a:srgbClr val="00AC9C"/>
                </a:solidFill>
                <a:latin typeface="Verdana" panose="020B0604030504040204" pitchFamily="34" charset="0"/>
                <a:cs typeface="Poppins"/>
              </a:rPr>
              <a:t>RP OF </a:t>
            </a:r>
            <a:r>
              <a:rPr sz="788" spc="14" dirty="0">
                <a:solidFill>
                  <a:srgbClr val="00AC9C"/>
                </a:solidFill>
                <a:latin typeface="Verdana" panose="020B0604030504040204" pitchFamily="34" charset="0"/>
                <a:cs typeface="Poppins"/>
              </a:rPr>
              <a:t>PANAMA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PERU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CHILI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COSTA RICA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DOMINICAN REPUBLIC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ARGENTINA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SINGAPORE </a:t>
            </a:r>
            <a:r>
              <a:rPr sz="788" dirty="0">
                <a:solidFill>
                  <a:srgbClr val="00AC9C"/>
                </a:solidFill>
                <a:latin typeface="Verdana" panose="020B0604030504040204" pitchFamily="34" charset="0"/>
                <a:cs typeface="Poppins"/>
              </a:rPr>
              <a:t>|</a:t>
            </a:r>
            <a:r>
              <a:rPr sz="788" spc="56" dirty="0">
                <a:solidFill>
                  <a:srgbClr val="00AC9C"/>
                </a:solidFill>
                <a:latin typeface="Verdana" panose="020B0604030504040204" pitchFamily="34" charset="0"/>
                <a:cs typeface="Poppins"/>
              </a:rPr>
              <a:t> </a:t>
            </a:r>
            <a:r>
              <a:rPr sz="788" spc="17" dirty="0">
                <a:solidFill>
                  <a:srgbClr val="00AC9C"/>
                </a:solidFill>
                <a:latin typeface="Verdana" panose="020B0604030504040204" pitchFamily="34" charset="0"/>
                <a:cs typeface="Poppins"/>
              </a:rPr>
              <a:t>UAE</a:t>
            </a:r>
            <a:endParaRPr sz="788" dirty="0">
              <a:latin typeface="Verdana" panose="020B0604030504040204" pitchFamily="34" charset="0"/>
              <a:cs typeface="Poppins"/>
            </a:endParaRPr>
          </a:p>
        </p:txBody>
      </p:sp>
      <p:sp>
        <p:nvSpPr>
          <p:cNvPr id="81" name="Freeform: Shape 80">
            <a:extLst>
              <a:ext uri="{FF2B5EF4-FFF2-40B4-BE49-F238E27FC236}">
                <a16:creationId xmlns:a16="http://schemas.microsoft.com/office/drawing/2014/main" id="{29DECAC8-71CB-465E-8692-A9FFA0221876}"/>
              </a:ext>
            </a:extLst>
          </p:cNvPr>
          <p:cNvSpPr/>
          <p:nvPr/>
        </p:nvSpPr>
        <p:spPr>
          <a:xfrm>
            <a:off x="1118597" y="5552611"/>
            <a:ext cx="200233" cy="266977"/>
          </a:xfrm>
          <a:custGeom>
            <a:avLst/>
            <a:gdLst>
              <a:gd name="connsiteX0" fmla="*/ 87075 w 355969"/>
              <a:gd name="connsiteY0" fmla="*/ 148918 h 355969"/>
              <a:gd name="connsiteX1" fmla="*/ 126655 w 355969"/>
              <a:gd name="connsiteY1" fmla="*/ 148918 h 355969"/>
              <a:gd name="connsiteX2" fmla="*/ 126655 w 355969"/>
              <a:gd name="connsiteY2" fmla="*/ 267657 h 355969"/>
              <a:gd name="connsiteX3" fmla="*/ 87075 w 355969"/>
              <a:gd name="connsiteY3" fmla="*/ 267657 h 355969"/>
              <a:gd name="connsiteX4" fmla="*/ 223377 w 355969"/>
              <a:gd name="connsiteY4" fmla="*/ 146196 h 355969"/>
              <a:gd name="connsiteX5" fmla="*/ 268893 w 355969"/>
              <a:gd name="connsiteY5" fmla="*/ 199628 h 355969"/>
              <a:gd name="connsiteX6" fmla="*/ 268893 w 355969"/>
              <a:gd name="connsiteY6" fmla="*/ 267903 h 355969"/>
              <a:gd name="connsiteX7" fmla="*/ 229314 w 355969"/>
              <a:gd name="connsiteY7" fmla="*/ 267903 h 355969"/>
              <a:gd name="connsiteX8" fmla="*/ 229314 w 355969"/>
              <a:gd name="connsiteY8" fmla="*/ 204328 h 355969"/>
              <a:gd name="connsiteX9" fmla="*/ 209277 w 355969"/>
              <a:gd name="connsiteY9" fmla="*/ 177365 h 355969"/>
              <a:gd name="connsiteX10" fmla="*/ 188992 w 355969"/>
              <a:gd name="connsiteY10" fmla="*/ 191712 h 355969"/>
              <a:gd name="connsiteX11" fmla="*/ 187755 w 355969"/>
              <a:gd name="connsiteY11" fmla="*/ 201360 h 355969"/>
              <a:gd name="connsiteX12" fmla="*/ 187755 w 355969"/>
              <a:gd name="connsiteY12" fmla="*/ 267656 h 355969"/>
              <a:gd name="connsiteX13" fmla="*/ 148423 w 355969"/>
              <a:gd name="connsiteY13" fmla="*/ 267656 h 355969"/>
              <a:gd name="connsiteX14" fmla="*/ 148423 w 355969"/>
              <a:gd name="connsiteY14" fmla="*/ 148917 h 355969"/>
              <a:gd name="connsiteX15" fmla="*/ 187755 w 355969"/>
              <a:gd name="connsiteY15" fmla="*/ 148917 h 355969"/>
              <a:gd name="connsiteX16" fmla="*/ 187755 w 355969"/>
              <a:gd name="connsiteY16" fmla="*/ 165738 h 355969"/>
              <a:gd name="connsiteX17" fmla="*/ 187508 w 355969"/>
              <a:gd name="connsiteY17" fmla="*/ 166233 h 355969"/>
              <a:gd name="connsiteX18" fmla="*/ 187755 w 355969"/>
              <a:gd name="connsiteY18" fmla="*/ 166233 h 355969"/>
              <a:gd name="connsiteX19" fmla="*/ 187755 w 355969"/>
              <a:gd name="connsiteY19" fmla="*/ 165738 h 355969"/>
              <a:gd name="connsiteX20" fmla="*/ 223377 w 355969"/>
              <a:gd name="connsiteY20" fmla="*/ 146196 h 355969"/>
              <a:gd name="connsiteX21" fmla="*/ 107360 w 355969"/>
              <a:gd name="connsiteY21" fmla="*/ 88311 h 355969"/>
              <a:gd name="connsiteX22" fmla="*/ 127644 w 355969"/>
              <a:gd name="connsiteY22" fmla="*/ 108596 h 355969"/>
              <a:gd name="connsiteX23" fmla="*/ 107360 w 355969"/>
              <a:gd name="connsiteY23" fmla="*/ 128880 h 355969"/>
              <a:gd name="connsiteX24" fmla="*/ 87075 w 355969"/>
              <a:gd name="connsiteY24" fmla="*/ 108596 h 355969"/>
              <a:gd name="connsiteX25" fmla="*/ 107360 w 355969"/>
              <a:gd name="connsiteY25" fmla="*/ 88311 h 355969"/>
              <a:gd name="connsiteX26" fmla="*/ 12369 w 355969"/>
              <a:gd name="connsiteY26" fmla="*/ 12369 h 355969"/>
              <a:gd name="connsiteX27" fmla="*/ 12369 w 355969"/>
              <a:gd name="connsiteY27" fmla="*/ 343600 h 355969"/>
              <a:gd name="connsiteX28" fmla="*/ 343600 w 355969"/>
              <a:gd name="connsiteY28" fmla="*/ 343600 h 355969"/>
              <a:gd name="connsiteX29" fmla="*/ 343600 w 355969"/>
              <a:gd name="connsiteY29" fmla="*/ 12369 h 355969"/>
              <a:gd name="connsiteX30" fmla="*/ 0 w 355969"/>
              <a:gd name="connsiteY30" fmla="*/ 0 h 355969"/>
              <a:gd name="connsiteX31" fmla="*/ 355969 w 355969"/>
              <a:gd name="connsiteY31" fmla="*/ 0 h 355969"/>
              <a:gd name="connsiteX32" fmla="*/ 355969 w 355969"/>
              <a:gd name="connsiteY32" fmla="*/ 355969 h 355969"/>
              <a:gd name="connsiteX33" fmla="*/ 0 w 355969"/>
              <a:gd name="connsiteY33"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5969" h="355969">
                <a:moveTo>
                  <a:pt x="87075" y="148918"/>
                </a:moveTo>
                <a:lnTo>
                  <a:pt x="126655" y="148918"/>
                </a:lnTo>
                <a:lnTo>
                  <a:pt x="126655" y="267657"/>
                </a:lnTo>
                <a:lnTo>
                  <a:pt x="87075" y="267657"/>
                </a:lnTo>
                <a:close/>
                <a:moveTo>
                  <a:pt x="223377" y="146196"/>
                </a:moveTo>
                <a:cubicBezTo>
                  <a:pt x="249351" y="146196"/>
                  <a:pt x="268893" y="163017"/>
                  <a:pt x="268893" y="199628"/>
                </a:cubicBezTo>
                <a:lnTo>
                  <a:pt x="268893" y="267903"/>
                </a:lnTo>
                <a:lnTo>
                  <a:pt x="229314" y="267903"/>
                </a:lnTo>
                <a:lnTo>
                  <a:pt x="229314" y="204328"/>
                </a:lnTo>
                <a:cubicBezTo>
                  <a:pt x="229314" y="188249"/>
                  <a:pt x="223624" y="177365"/>
                  <a:pt x="209277" y="177365"/>
                </a:cubicBezTo>
                <a:cubicBezTo>
                  <a:pt x="198392" y="177365"/>
                  <a:pt x="191961" y="184539"/>
                  <a:pt x="188992" y="191712"/>
                </a:cubicBezTo>
                <a:cubicBezTo>
                  <a:pt x="188003" y="194186"/>
                  <a:pt x="187755" y="197897"/>
                  <a:pt x="187755" y="201360"/>
                </a:cubicBezTo>
                <a:lnTo>
                  <a:pt x="187755" y="267656"/>
                </a:lnTo>
                <a:lnTo>
                  <a:pt x="148423" y="267656"/>
                </a:lnTo>
                <a:cubicBezTo>
                  <a:pt x="148423" y="267656"/>
                  <a:pt x="148918" y="160049"/>
                  <a:pt x="148423" y="148917"/>
                </a:cubicBezTo>
                <a:lnTo>
                  <a:pt x="187755" y="148917"/>
                </a:lnTo>
                <a:lnTo>
                  <a:pt x="187755" y="165738"/>
                </a:lnTo>
                <a:cubicBezTo>
                  <a:pt x="187755" y="165986"/>
                  <a:pt x="187508" y="165986"/>
                  <a:pt x="187508" y="166233"/>
                </a:cubicBezTo>
                <a:lnTo>
                  <a:pt x="187755" y="166233"/>
                </a:lnTo>
                <a:lnTo>
                  <a:pt x="187755" y="165738"/>
                </a:lnTo>
                <a:cubicBezTo>
                  <a:pt x="192950" y="157822"/>
                  <a:pt x="202350" y="146196"/>
                  <a:pt x="223377" y="146196"/>
                </a:cubicBezTo>
                <a:close/>
                <a:moveTo>
                  <a:pt x="107360" y="88311"/>
                </a:moveTo>
                <a:cubicBezTo>
                  <a:pt x="118491" y="88311"/>
                  <a:pt x="127644" y="97464"/>
                  <a:pt x="127644" y="108596"/>
                </a:cubicBezTo>
                <a:cubicBezTo>
                  <a:pt x="127644" y="119727"/>
                  <a:pt x="118491" y="128880"/>
                  <a:pt x="107360" y="128880"/>
                </a:cubicBezTo>
                <a:cubicBezTo>
                  <a:pt x="96228" y="128880"/>
                  <a:pt x="87075" y="119727"/>
                  <a:pt x="87075" y="108596"/>
                </a:cubicBezTo>
                <a:cubicBezTo>
                  <a:pt x="87075" y="97464"/>
                  <a:pt x="96228" y="88311"/>
                  <a:pt x="107360" y="88311"/>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rgbClr val="232D4B"/>
          </a:solidFill>
          <a:ln w="2447" cap="flat">
            <a:noFill/>
            <a:prstDash val="solid"/>
            <a:miter/>
          </a:ln>
        </p:spPr>
        <p:txBody>
          <a:bodyPr rtlCol="0" anchor="ctr"/>
          <a:lstStyle/>
          <a:p>
            <a:endParaRPr lang="en-US" sz="1013"/>
          </a:p>
        </p:txBody>
      </p:sp>
      <p:sp>
        <p:nvSpPr>
          <p:cNvPr id="92" name="Freeform: Shape 91">
            <a:extLst>
              <a:ext uri="{FF2B5EF4-FFF2-40B4-BE49-F238E27FC236}">
                <a16:creationId xmlns:a16="http://schemas.microsoft.com/office/drawing/2014/main" id="{F4B6AF33-E409-439A-A4AE-378CE2291372}"/>
              </a:ext>
            </a:extLst>
          </p:cNvPr>
          <p:cNvSpPr/>
          <p:nvPr/>
        </p:nvSpPr>
        <p:spPr>
          <a:xfrm>
            <a:off x="1420894" y="5552611"/>
            <a:ext cx="200233" cy="266977"/>
          </a:xfrm>
          <a:custGeom>
            <a:avLst/>
            <a:gdLst>
              <a:gd name="connsiteX0" fmla="*/ 157576 w 355969"/>
              <a:gd name="connsiteY0" fmla="*/ 135312 h 355969"/>
              <a:gd name="connsiteX1" fmla="*/ 157576 w 355969"/>
              <a:gd name="connsiteY1" fmla="*/ 212739 h 355969"/>
              <a:gd name="connsiteX2" fmla="*/ 216203 w 355969"/>
              <a:gd name="connsiteY2" fmla="*/ 173902 h 355969"/>
              <a:gd name="connsiteX3" fmla="*/ 106122 w 355969"/>
              <a:gd name="connsiteY3" fmla="*/ 106122 h 355969"/>
              <a:gd name="connsiteX4" fmla="*/ 249845 w 355969"/>
              <a:gd name="connsiteY4" fmla="*/ 106122 h 355969"/>
              <a:gd name="connsiteX5" fmla="*/ 280520 w 355969"/>
              <a:gd name="connsiteY5" fmla="*/ 136796 h 355969"/>
              <a:gd name="connsiteX6" fmla="*/ 280520 w 355969"/>
              <a:gd name="connsiteY6" fmla="*/ 219171 h 355969"/>
              <a:gd name="connsiteX7" fmla="*/ 249845 w 355969"/>
              <a:gd name="connsiteY7" fmla="*/ 249845 h 355969"/>
              <a:gd name="connsiteX8" fmla="*/ 106122 w 355969"/>
              <a:gd name="connsiteY8" fmla="*/ 249845 h 355969"/>
              <a:gd name="connsiteX9" fmla="*/ 75448 w 355969"/>
              <a:gd name="connsiteY9" fmla="*/ 219171 h 355969"/>
              <a:gd name="connsiteX10" fmla="*/ 75448 w 355969"/>
              <a:gd name="connsiteY10" fmla="*/ 136796 h 355969"/>
              <a:gd name="connsiteX11" fmla="*/ 106122 w 355969"/>
              <a:gd name="connsiteY11" fmla="*/ 106122 h 355969"/>
              <a:gd name="connsiteX12" fmla="*/ 12369 w 355969"/>
              <a:gd name="connsiteY12" fmla="*/ 12369 h 355969"/>
              <a:gd name="connsiteX13" fmla="*/ 12369 w 355969"/>
              <a:gd name="connsiteY13" fmla="*/ 343600 h 355969"/>
              <a:gd name="connsiteX14" fmla="*/ 343600 w 355969"/>
              <a:gd name="connsiteY14" fmla="*/ 343600 h 355969"/>
              <a:gd name="connsiteX15" fmla="*/ 343600 w 355969"/>
              <a:gd name="connsiteY15" fmla="*/ 12369 h 355969"/>
              <a:gd name="connsiteX16" fmla="*/ 0 w 355969"/>
              <a:gd name="connsiteY16" fmla="*/ 0 h 355969"/>
              <a:gd name="connsiteX17" fmla="*/ 355969 w 355969"/>
              <a:gd name="connsiteY17" fmla="*/ 0 h 355969"/>
              <a:gd name="connsiteX18" fmla="*/ 355969 w 355969"/>
              <a:gd name="connsiteY18" fmla="*/ 355969 h 355969"/>
              <a:gd name="connsiteX19" fmla="*/ 0 w 355969"/>
              <a:gd name="connsiteY1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5969" h="355969">
                <a:moveTo>
                  <a:pt x="157576" y="135312"/>
                </a:moveTo>
                <a:lnTo>
                  <a:pt x="157576" y="212739"/>
                </a:lnTo>
                <a:lnTo>
                  <a:pt x="216203" y="173902"/>
                </a:lnTo>
                <a:close/>
                <a:moveTo>
                  <a:pt x="106122" y="106122"/>
                </a:moveTo>
                <a:lnTo>
                  <a:pt x="249845" y="106122"/>
                </a:lnTo>
                <a:cubicBezTo>
                  <a:pt x="266914" y="106122"/>
                  <a:pt x="280520" y="119975"/>
                  <a:pt x="280520" y="136796"/>
                </a:cubicBezTo>
                <a:lnTo>
                  <a:pt x="280520" y="219171"/>
                </a:lnTo>
                <a:cubicBezTo>
                  <a:pt x="280520" y="235992"/>
                  <a:pt x="266667" y="249845"/>
                  <a:pt x="249845" y="249845"/>
                </a:cubicBezTo>
                <a:lnTo>
                  <a:pt x="106122" y="249845"/>
                </a:lnTo>
                <a:cubicBezTo>
                  <a:pt x="89053" y="249845"/>
                  <a:pt x="75448" y="235992"/>
                  <a:pt x="75448" y="219171"/>
                </a:cubicBezTo>
                <a:lnTo>
                  <a:pt x="75448" y="136796"/>
                </a:lnTo>
                <a:cubicBezTo>
                  <a:pt x="75448" y="119727"/>
                  <a:pt x="89301" y="106122"/>
                  <a:pt x="106122" y="106122"/>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rgbClr val="232D4B"/>
          </a:solidFill>
          <a:ln w="2447" cap="flat">
            <a:noFill/>
            <a:prstDash val="solid"/>
            <a:miter/>
          </a:ln>
        </p:spPr>
        <p:txBody>
          <a:bodyPr rtlCol="0" anchor="ctr"/>
          <a:lstStyle/>
          <a:p>
            <a:endParaRPr lang="en-US" sz="1013"/>
          </a:p>
        </p:txBody>
      </p:sp>
      <p:sp>
        <p:nvSpPr>
          <p:cNvPr id="91" name="Freeform: Shape 90">
            <a:extLst>
              <a:ext uri="{FF2B5EF4-FFF2-40B4-BE49-F238E27FC236}">
                <a16:creationId xmlns:a16="http://schemas.microsoft.com/office/drawing/2014/main" id="{8DAB5BBE-6303-447E-8EA1-1E3F10068624}"/>
              </a:ext>
            </a:extLst>
          </p:cNvPr>
          <p:cNvSpPr/>
          <p:nvPr/>
        </p:nvSpPr>
        <p:spPr>
          <a:xfrm>
            <a:off x="1723191" y="5552611"/>
            <a:ext cx="200233" cy="266977"/>
          </a:xfrm>
          <a:custGeom>
            <a:avLst/>
            <a:gdLst>
              <a:gd name="connsiteX0" fmla="*/ 177860 w 355969"/>
              <a:gd name="connsiteY0" fmla="*/ 141496 h 355969"/>
              <a:gd name="connsiteX1" fmla="*/ 141249 w 355969"/>
              <a:gd name="connsiteY1" fmla="*/ 178107 h 355969"/>
              <a:gd name="connsiteX2" fmla="*/ 177860 w 355969"/>
              <a:gd name="connsiteY2" fmla="*/ 214719 h 355969"/>
              <a:gd name="connsiteX3" fmla="*/ 214471 w 355969"/>
              <a:gd name="connsiteY3" fmla="*/ 178107 h 355969"/>
              <a:gd name="connsiteX4" fmla="*/ 177860 w 355969"/>
              <a:gd name="connsiteY4" fmla="*/ 141496 h 355969"/>
              <a:gd name="connsiteX5" fmla="*/ 177860 w 355969"/>
              <a:gd name="connsiteY5" fmla="*/ 121954 h 355969"/>
              <a:gd name="connsiteX6" fmla="*/ 233766 w 355969"/>
              <a:gd name="connsiteY6" fmla="*/ 178107 h 355969"/>
              <a:gd name="connsiteX7" fmla="*/ 177860 w 355969"/>
              <a:gd name="connsiteY7" fmla="*/ 234014 h 355969"/>
              <a:gd name="connsiteX8" fmla="*/ 121954 w 355969"/>
              <a:gd name="connsiteY8" fmla="*/ 177860 h 355969"/>
              <a:gd name="connsiteX9" fmla="*/ 177860 w 355969"/>
              <a:gd name="connsiteY9" fmla="*/ 121954 h 355969"/>
              <a:gd name="connsiteX10" fmla="*/ 235993 w 355969"/>
              <a:gd name="connsiteY10" fmla="*/ 107359 h 355969"/>
              <a:gd name="connsiteX11" fmla="*/ 248609 w 355969"/>
              <a:gd name="connsiteY11" fmla="*/ 119975 h 355969"/>
              <a:gd name="connsiteX12" fmla="*/ 235993 w 355969"/>
              <a:gd name="connsiteY12" fmla="*/ 132591 h 355969"/>
              <a:gd name="connsiteX13" fmla="*/ 223377 w 355969"/>
              <a:gd name="connsiteY13" fmla="*/ 119975 h 355969"/>
              <a:gd name="connsiteX14" fmla="*/ 235993 w 355969"/>
              <a:gd name="connsiteY14" fmla="*/ 107359 h 355969"/>
              <a:gd name="connsiteX15" fmla="*/ 130364 w 355969"/>
              <a:gd name="connsiteY15" fmla="*/ 89053 h 355969"/>
              <a:gd name="connsiteX16" fmla="*/ 88806 w 355969"/>
              <a:gd name="connsiteY16" fmla="*/ 130612 h 355969"/>
              <a:gd name="connsiteX17" fmla="*/ 89053 w 355969"/>
              <a:gd name="connsiteY17" fmla="*/ 130612 h 355969"/>
              <a:gd name="connsiteX18" fmla="*/ 89053 w 355969"/>
              <a:gd name="connsiteY18" fmla="*/ 225355 h 355969"/>
              <a:gd name="connsiteX19" fmla="*/ 130612 w 355969"/>
              <a:gd name="connsiteY19" fmla="*/ 266914 h 355969"/>
              <a:gd name="connsiteX20" fmla="*/ 225108 w 355969"/>
              <a:gd name="connsiteY20" fmla="*/ 266914 h 355969"/>
              <a:gd name="connsiteX21" fmla="*/ 266666 w 355969"/>
              <a:gd name="connsiteY21" fmla="*/ 225355 h 355969"/>
              <a:gd name="connsiteX22" fmla="*/ 266666 w 355969"/>
              <a:gd name="connsiteY22" fmla="*/ 130612 h 355969"/>
              <a:gd name="connsiteX23" fmla="*/ 225108 w 355969"/>
              <a:gd name="connsiteY23" fmla="*/ 89053 h 355969"/>
              <a:gd name="connsiteX24" fmla="*/ 130364 w 355969"/>
              <a:gd name="connsiteY24" fmla="*/ 71737 h 355969"/>
              <a:gd name="connsiteX25" fmla="*/ 225603 w 355969"/>
              <a:gd name="connsiteY25" fmla="*/ 71737 h 355969"/>
              <a:gd name="connsiteX26" fmla="*/ 284230 w 355969"/>
              <a:gd name="connsiteY26" fmla="*/ 130364 h 355969"/>
              <a:gd name="connsiteX27" fmla="*/ 284230 w 355969"/>
              <a:gd name="connsiteY27" fmla="*/ 225603 h 355969"/>
              <a:gd name="connsiteX28" fmla="*/ 225603 w 355969"/>
              <a:gd name="connsiteY28" fmla="*/ 284230 h 355969"/>
              <a:gd name="connsiteX29" fmla="*/ 130364 w 355969"/>
              <a:gd name="connsiteY29" fmla="*/ 284230 h 355969"/>
              <a:gd name="connsiteX30" fmla="*/ 71737 w 355969"/>
              <a:gd name="connsiteY30" fmla="*/ 225603 h 355969"/>
              <a:gd name="connsiteX31" fmla="*/ 71737 w 355969"/>
              <a:gd name="connsiteY31" fmla="*/ 130364 h 355969"/>
              <a:gd name="connsiteX32" fmla="*/ 130364 w 355969"/>
              <a:gd name="connsiteY32" fmla="*/ 71737 h 355969"/>
              <a:gd name="connsiteX33" fmla="*/ 12369 w 355969"/>
              <a:gd name="connsiteY33" fmla="*/ 12369 h 355969"/>
              <a:gd name="connsiteX34" fmla="*/ 12369 w 355969"/>
              <a:gd name="connsiteY34" fmla="*/ 343600 h 355969"/>
              <a:gd name="connsiteX35" fmla="*/ 343600 w 355969"/>
              <a:gd name="connsiteY35" fmla="*/ 343600 h 355969"/>
              <a:gd name="connsiteX36" fmla="*/ 343600 w 355969"/>
              <a:gd name="connsiteY36" fmla="*/ 12369 h 355969"/>
              <a:gd name="connsiteX37" fmla="*/ 0 w 355969"/>
              <a:gd name="connsiteY37" fmla="*/ 0 h 355969"/>
              <a:gd name="connsiteX38" fmla="*/ 355969 w 355969"/>
              <a:gd name="connsiteY38" fmla="*/ 0 h 355969"/>
              <a:gd name="connsiteX39" fmla="*/ 355969 w 355969"/>
              <a:gd name="connsiteY39" fmla="*/ 355969 h 355969"/>
              <a:gd name="connsiteX40" fmla="*/ 0 w 355969"/>
              <a:gd name="connsiteY40"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55969" h="355969">
                <a:moveTo>
                  <a:pt x="177860" y="141496"/>
                </a:moveTo>
                <a:cubicBezTo>
                  <a:pt x="157823" y="141496"/>
                  <a:pt x="141496" y="157823"/>
                  <a:pt x="141249" y="178107"/>
                </a:cubicBezTo>
                <a:cubicBezTo>
                  <a:pt x="141249" y="198392"/>
                  <a:pt x="157576" y="214719"/>
                  <a:pt x="177860" y="214719"/>
                </a:cubicBezTo>
                <a:cubicBezTo>
                  <a:pt x="198145" y="214719"/>
                  <a:pt x="214471" y="198392"/>
                  <a:pt x="214471" y="178107"/>
                </a:cubicBezTo>
                <a:cubicBezTo>
                  <a:pt x="214471" y="157823"/>
                  <a:pt x="198145" y="141496"/>
                  <a:pt x="177860" y="141496"/>
                </a:cubicBezTo>
                <a:close/>
                <a:moveTo>
                  <a:pt x="177860" y="121954"/>
                </a:moveTo>
                <a:cubicBezTo>
                  <a:pt x="209029" y="121954"/>
                  <a:pt x="233766" y="147186"/>
                  <a:pt x="233766" y="178107"/>
                </a:cubicBezTo>
                <a:cubicBezTo>
                  <a:pt x="233766" y="209029"/>
                  <a:pt x="208782" y="234014"/>
                  <a:pt x="177860" y="234014"/>
                </a:cubicBezTo>
                <a:cubicBezTo>
                  <a:pt x="146939" y="234014"/>
                  <a:pt x="121954" y="208782"/>
                  <a:pt x="121954" y="177860"/>
                </a:cubicBezTo>
                <a:cubicBezTo>
                  <a:pt x="121954" y="146939"/>
                  <a:pt x="146939" y="121954"/>
                  <a:pt x="177860" y="121954"/>
                </a:cubicBezTo>
                <a:close/>
                <a:moveTo>
                  <a:pt x="235993" y="107359"/>
                </a:moveTo>
                <a:cubicBezTo>
                  <a:pt x="242919" y="107359"/>
                  <a:pt x="248609" y="113049"/>
                  <a:pt x="248609" y="119975"/>
                </a:cubicBezTo>
                <a:cubicBezTo>
                  <a:pt x="248609" y="126901"/>
                  <a:pt x="242919" y="132591"/>
                  <a:pt x="235993" y="132591"/>
                </a:cubicBezTo>
                <a:cubicBezTo>
                  <a:pt x="229067" y="132591"/>
                  <a:pt x="223377" y="126901"/>
                  <a:pt x="223377" y="119975"/>
                </a:cubicBezTo>
                <a:cubicBezTo>
                  <a:pt x="223377" y="113049"/>
                  <a:pt x="229067" y="107359"/>
                  <a:pt x="235993" y="107359"/>
                </a:cubicBezTo>
                <a:close/>
                <a:moveTo>
                  <a:pt x="130364" y="89053"/>
                </a:moveTo>
                <a:cubicBezTo>
                  <a:pt x="107359" y="89053"/>
                  <a:pt x="88806" y="107606"/>
                  <a:pt x="88806" y="130612"/>
                </a:cubicBezTo>
                <a:lnTo>
                  <a:pt x="89053" y="130612"/>
                </a:lnTo>
                <a:lnTo>
                  <a:pt x="89053" y="225355"/>
                </a:lnTo>
                <a:cubicBezTo>
                  <a:pt x="89053" y="248361"/>
                  <a:pt x="107606" y="266914"/>
                  <a:pt x="130612" y="266914"/>
                </a:cubicBezTo>
                <a:lnTo>
                  <a:pt x="225108" y="266914"/>
                </a:lnTo>
                <a:cubicBezTo>
                  <a:pt x="248113" y="266914"/>
                  <a:pt x="266666" y="248361"/>
                  <a:pt x="266666" y="225355"/>
                </a:cubicBezTo>
                <a:lnTo>
                  <a:pt x="266666" y="130612"/>
                </a:lnTo>
                <a:cubicBezTo>
                  <a:pt x="266666" y="107606"/>
                  <a:pt x="248113" y="89053"/>
                  <a:pt x="225108" y="89053"/>
                </a:cubicBezTo>
                <a:close/>
                <a:moveTo>
                  <a:pt x="130364" y="71737"/>
                </a:moveTo>
                <a:lnTo>
                  <a:pt x="225603" y="71737"/>
                </a:lnTo>
                <a:cubicBezTo>
                  <a:pt x="258008" y="71737"/>
                  <a:pt x="284230" y="97958"/>
                  <a:pt x="284230" y="130364"/>
                </a:cubicBezTo>
                <a:lnTo>
                  <a:pt x="284230" y="225603"/>
                </a:lnTo>
                <a:cubicBezTo>
                  <a:pt x="284230" y="258008"/>
                  <a:pt x="258008" y="284230"/>
                  <a:pt x="225603" y="284230"/>
                </a:cubicBezTo>
                <a:lnTo>
                  <a:pt x="130364" y="284230"/>
                </a:lnTo>
                <a:cubicBezTo>
                  <a:pt x="97958" y="284230"/>
                  <a:pt x="71737" y="258008"/>
                  <a:pt x="71737" y="225603"/>
                </a:cubicBezTo>
                <a:lnTo>
                  <a:pt x="71737" y="130364"/>
                </a:lnTo>
                <a:cubicBezTo>
                  <a:pt x="71737" y="97958"/>
                  <a:pt x="97958" y="71737"/>
                  <a:pt x="130364" y="71737"/>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rgbClr val="232D4B"/>
          </a:solidFill>
          <a:ln w="2447" cap="flat">
            <a:noFill/>
            <a:prstDash val="solid"/>
            <a:miter/>
          </a:ln>
        </p:spPr>
        <p:txBody>
          <a:bodyPr rtlCol="0" anchor="ctr"/>
          <a:lstStyle/>
          <a:p>
            <a:endParaRPr lang="en-US" sz="1013"/>
          </a:p>
        </p:txBody>
      </p:sp>
      <p:sp>
        <p:nvSpPr>
          <p:cNvPr id="18" name="Tekstvak 9">
            <a:extLst>
              <a:ext uri="{FF2B5EF4-FFF2-40B4-BE49-F238E27FC236}">
                <a16:creationId xmlns:a16="http://schemas.microsoft.com/office/drawing/2014/main" id="{9ABBF3C5-D382-46AD-BD7C-5DE702C8F75B}"/>
              </a:ext>
            </a:extLst>
          </p:cNvPr>
          <p:cNvSpPr txBox="1"/>
          <p:nvPr userDrawn="1"/>
        </p:nvSpPr>
        <p:spPr>
          <a:xfrm>
            <a:off x="9203765" y="6394824"/>
            <a:ext cx="914400" cy="914400"/>
          </a:xfrm>
          <a:prstGeom prst="rect">
            <a:avLst/>
          </a:prstGeom>
        </p:spPr>
        <p:txBody>
          <a:bodyPr wrap="none" rtlCol="0">
            <a:noAutofit/>
          </a:bodyPr>
          <a:lstStyle/>
          <a:p>
            <a:endParaRPr lang="nl-NL" sz="1350" dirty="0"/>
          </a:p>
        </p:txBody>
      </p:sp>
      <p:pic>
        <p:nvPicPr>
          <p:cNvPr id="19" name="Picture 18">
            <a:extLst>
              <a:ext uri="{FF2B5EF4-FFF2-40B4-BE49-F238E27FC236}">
                <a16:creationId xmlns:a16="http://schemas.microsoft.com/office/drawing/2014/main" id="{8B0FC7D9-1171-4D6B-AF47-2025B2A5BA0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9512" y="564774"/>
            <a:ext cx="3971552" cy="1603251"/>
          </a:xfrm>
          <a:prstGeom prst="rect">
            <a:avLst/>
          </a:prstGeom>
        </p:spPr>
      </p:pic>
      <p:pic>
        <p:nvPicPr>
          <p:cNvPr id="20" name="Picture 19">
            <a:extLst>
              <a:ext uri="{FF2B5EF4-FFF2-40B4-BE49-F238E27FC236}">
                <a16:creationId xmlns:a16="http://schemas.microsoft.com/office/drawing/2014/main" id="{5492AE61-702B-406B-9AD7-EDF6533354D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3020" y="3356992"/>
            <a:ext cx="2928186" cy="3414167"/>
          </a:xfrm>
          <a:prstGeom prst="rect">
            <a:avLst/>
          </a:prstGeom>
        </p:spPr>
      </p:pic>
    </p:spTree>
    <p:extLst>
      <p:ext uri="{BB962C8B-B14F-4D97-AF65-F5344CB8AC3E}">
        <p14:creationId xmlns:p14="http://schemas.microsoft.com/office/powerpoint/2010/main" val="20222048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ark End">
    <p:bg>
      <p:bgPr>
        <a:solidFill>
          <a:schemeClr val="tx2"/>
        </a:solidFill>
        <a:effectLst/>
      </p:bgPr>
    </p:bg>
    <p:spTree>
      <p:nvGrpSpPr>
        <p:cNvPr id="1" name=""/>
        <p:cNvGrpSpPr/>
        <p:nvPr/>
      </p:nvGrpSpPr>
      <p:grpSpPr>
        <a:xfrm>
          <a:off x="0" y="0"/>
          <a:ext cx="0" cy="0"/>
          <a:chOff x="0" y="0"/>
          <a:chExt cx="0" cy="0"/>
        </a:xfrm>
      </p:grpSpPr>
      <p:sp>
        <p:nvSpPr>
          <p:cNvPr id="96" name="Freeform: Shape 95">
            <a:extLst>
              <a:ext uri="{FF2B5EF4-FFF2-40B4-BE49-F238E27FC236}">
                <a16:creationId xmlns:a16="http://schemas.microsoft.com/office/drawing/2014/main" id="{4C564269-2D87-478B-AE16-29E8D03E9CC3}"/>
              </a:ext>
            </a:extLst>
          </p:cNvPr>
          <p:cNvSpPr/>
          <p:nvPr/>
        </p:nvSpPr>
        <p:spPr>
          <a:xfrm>
            <a:off x="514004" y="5552612"/>
            <a:ext cx="200233" cy="266977"/>
          </a:xfrm>
          <a:custGeom>
            <a:avLst/>
            <a:gdLst>
              <a:gd name="connsiteX0" fmla="*/ 194681 w 355969"/>
              <a:gd name="connsiteY0" fmla="*/ 72480 h 355969"/>
              <a:gd name="connsiteX1" fmla="*/ 228819 w 355969"/>
              <a:gd name="connsiteY1" fmla="*/ 72727 h 355969"/>
              <a:gd name="connsiteX2" fmla="*/ 228819 w 355969"/>
              <a:gd name="connsiteY2" fmla="*/ 110823 h 355969"/>
              <a:gd name="connsiteX3" fmla="*/ 204082 w 355969"/>
              <a:gd name="connsiteY3" fmla="*/ 110823 h 355969"/>
              <a:gd name="connsiteX4" fmla="*/ 194434 w 355969"/>
              <a:gd name="connsiteY4" fmla="*/ 121460 h 355969"/>
              <a:gd name="connsiteX5" fmla="*/ 194434 w 355969"/>
              <a:gd name="connsiteY5" fmla="*/ 144465 h 355969"/>
              <a:gd name="connsiteX6" fmla="*/ 229313 w 355969"/>
              <a:gd name="connsiteY6" fmla="*/ 144465 h 355969"/>
              <a:gd name="connsiteX7" fmla="*/ 225356 w 355969"/>
              <a:gd name="connsiteY7" fmla="*/ 183550 h 355969"/>
              <a:gd name="connsiteX8" fmla="*/ 194434 w 355969"/>
              <a:gd name="connsiteY8" fmla="*/ 183550 h 355969"/>
              <a:gd name="connsiteX9" fmla="*/ 194434 w 355969"/>
              <a:gd name="connsiteY9" fmla="*/ 283241 h 355969"/>
              <a:gd name="connsiteX10" fmla="*/ 148423 w 355969"/>
              <a:gd name="connsiteY10" fmla="*/ 283241 h 355969"/>
              <a:gd name="connsiteX11" fmla="*/ 148423 w 355969"/>
              <a:gd name="connsiteY11" fmla="*/ 183303 h 355969"/>
              <a:gd name="connsiteX12" fmla="*/ 126654 w 355969"/>
              <a:gd name="connsiteY12" fmla="*/ 183303 h 355969"/>
              <a:gd name="connsiteX13" fmla="*/ 126654 w 355969"/>
              <a:gd name="connsiteY13" fmla="*/ 144218 h 355969"/>
              <a:gd name="connsiteX14" fmla="*/ 148423 w 355969"/>
              <a:gd name="connsiteY14" fmla="*/ 144218 h 355969"/>
              <a:gd name="connsiteX15" fmla="*/ 148423 w 355969"/>
              <a:gd name="connsiteY15" fmla="*/ 118986 h 355969"/>
              <a:gd name="connsiteX16" fmla="*/ 194681 w 355969"/>
              <a:gd name="connsiteY16" fmla="*/ 72480 h 355969"/>
              <a:gd name="connsiteX17" fmla="*/ 12369 w 355969"/>
              <a:gd name="connsiteY17" fmla="*/ 12369 h 355969"/>
              <a:gd name="connsiteX18" fmla="*/ 12369 w 355969"/>
              <a:gd name="connsiteY18" fmla="*/ 343600 h 355969"/>
              <a:gd name="connsiteX19" fmla="*/ 343600 w 355969"/>
              <a:gd name="connsiteY19" fmla="*/ 343600 h 355969"/>
              <a:gd name="connsiteX20" fmla="*/ 343600 w 355969"/>
              <a:gd name="connsiteY20" fmla="*/ 12369 h 355969"/>
              <a:gd name="connsiteX21" fmla="*/ 0 w 355969"/>
              <a:gd name="connsiteY21" fmla="*/ 0 h 355969"/>
              <a:gd name="connsiteX22" fmla="*/ 355969 w 355969"/>
              <a:gd name="connsiteY22" fmla="*/ 0 h 355969"/>
              <a:gd name="connsiteX23" fmla="*/ 355969 w 355969"/>
              <a:gd name="connsiteY23" fmla="*/ 355969 h 355969"/>
              <a:gd name="connsiteX24" fmla="*/ 0 w 355969"/>
              <a:gd name="connsiteY24"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5969" h="355969">
                <a:moveTo>
                  <a:pt x="194681" y="72480"/>
                </a:moveTo>
                <a:lnTo>
                  <a:pt x="228819" y="72727"/>
                </a:lnTo>
                <a:lnTo>
                  <a:pt x="228819" y="110823"/>
                </a:lnTo>
                <a:lnTo>
                  <a:pt x="204082" y="110823"/>
                </a:lnTo>
                <a:cubicBezTo>
                  <a:pt x="200124" y="110823"/>
                  <a:pt x="194434" y="112802"/>
                  <a:pt x="194434" y="121460"/>
                </a:cubicBezTo>
                <a:lnTo>
                  <a:pt x="194434" y="144465"/>
                </a:lnTo>
                <a:lnTo>
                  <a:pt x="229313" y="144465"/>
                </a:lnTo>
                <a:lnTo>
                  <a:pt x="225356" y="183550"/>
                </a:lnTo>
                <a:lnTo>
                  <a:pt x="194434" y="183550"/>
                </a:lnTo>
                <a:lnTo>
                  <a:pt x="194434" y="283241"/>
                </a:lnTo>
                <a:lnTo>
                  <a:pt x="148423" y="283241"/>
                </a:lnTo>
                <a:lnTo>
                  <a:pt x="148423" y="183303"/>
                </a:lnTo>
                <a:lnTo>
                  <a:pt x="126654" y="183303"/>
                </a:lnTo>
                <a:lnTo>
                  <a:pt x="126654" y="144218"/>
                </a:lnTo>
                <a:lnTo>
                  <a:pt x="148423" y="144218"/>
                </a:lnTo>
                <a:lnTo>
                  <a:pt x="148423" y="118986"/>
                </a:lnTo>
                <a:cubicBezTo>
                  <a:pt x="148423" y="100928"/>
                  <a:pt x="157081" y="72727"/>
                  <a:pt x="194681" y="724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94" name="Freeform: Shape 93">
            <a:extLst>
              <a:ext uri="{FF2B5EF4-FFF2-40B4-BE49-F238E27FC236}">
                <a16:creationId xmlns:a16="http://schemas.microsoft.com/office/drawing/2014/main" id="{476E0276-2192-4BC6-8F70-F1EE82A36BF6}"/>
              </a:ext>
            </a:extLst>
          </p:cNvPr>
          <p:cNvSpPr/>
          <p:nvPr/>
        </p:nvSpPr>
        <p:spPr>
          <a:xfrm>
            <a:off x="816301" y="5552612"/>
            <a:ext cx="200233" cy="266977"/>
          </a:xfrm>
          <a:custGeom>
            <a:avLst/>
            <a:gdLst>
              <a:gd name="connsiteX0" fmla="*/ 216945 w 355969"/>
              <a:gd name="connsiteY0" fmla="*/ 95980 h 355969"/>
              <a:gd name="connsiteX1" fmla="*/ 247372 w 355969"/>
              <a:gd name="connsiteY1" fmla="*/ 109091 h 355969"/>
              <a:gd name="connsiteX2" fmla="*/ 273841 w 355969"/>
              <a:gd name="connsiteY2" fmla="*/ 98948 h 355969"/>
              <a:gd name="connsiteX3" fmla="*/ 255536 w 355969"/>
              <a:gd name="connsiteY3" fmla="*/ 121954 h 355969"/>
              <a:gd name="connsiteX4" fmla="*/ 279531 w 355969"/>
              <a:gd name="connsiteY4" fmla="*/ 115275 h 355969"/>
              <a:gd name="connsiteX5" fmla="*/ 258751 w 355969"/>
              <a:gd name="connsiteY5" fmla="*/ 136796 h 355969"/>
              <a:gd name="connsiteX6" fmla="*/ 258751 w 355969"/>
              <a:gd name="connsiteY6" fmla="*/ 142239 h 355969"/>
              <a:gd name="connsiteX7" fmla="*/ 140260 w 355969"/>
              <a:gd name="connsiteY7" fmla="*/ 260730 h 355969"/>
              <a:gd name="connsiteX8" fmla="*/ 76438 w 355969"/>
              <a:gd name="connsiteY8" fmla="*/ 241930 h 355969"/>
              <a:gd name="connsiteX9" fmla="*/ 86086 w 355969"/>
              <a:gd name="connsiteY9" fmla="*/ 242672 h 355969"/>
              <a:gd name="connsiteX10" fmla="*/ 137786 w 355969"/>
              <a:gd name="connsiteY10" fmla="*/ 224861 h 355969"/>
              <a:gd name="connsiteX11" fmla="*/ 98949 w 355969"/>
              <a:gd name="connsiteY11" fmla="*/ 195918 h 355969"/>
              <a:gd name="connsiteX12" fmla="*/ 106865 w 355969"/>
              <a:gd name="connsiteY12" fmla="*/ 196661 h 355969"/>
              <a:gd name="connsiteX13" fmla="*/ 117749 w 355969"/>
              <a:gd name="connsiteY13" fmla="*/ 195176 h 355969"/>
              <a:gd name="connsiteX14" fmla="*/ 84354 w 355969"/>
              <a:gd name="connsiteY14" fmla="*/ 154360 h 355969"/>
              <a:gd name="connsiteX15" fmla="*/ 84354 w 355969"/>
              <a:gd name="connsiteY15" fmla="*/ 153865 h 355969"/>
              <a:gd name="connsiteX16" fmla="*/ 103154 w 355969"/>
              <a:gd name="connsiteY16" fmla="*/ 159060 h 355969"/>
              <a:gd name="connsiteX17" fmla="*/ 84601 w 355969"/>
              <a:gd name="connsiteY17" fmla="*/ 124428 h 355969"/>
              <a:gd name="connsiteX18" fmla="*/ 90291 w 355969"/>
              <a:gd name="connsiteY18" fmla="*/ 103401 h 355969"/>
              <a:gd name="connsiteX19" fmla="*/ 176129 w 355969"/>
              <a:gd name="connsiteY19" fmla="*/ 146939 h 355969"/>
              <a:gd name="connsiteX20" fmla="*/ 175140 w 355969"/>
              <a:gd name="connsiteY20" fmla="*/ 137539 h 355969"/>
              <a:gd name="connsiteX21" fmla="*/ 216945 w 355969"/>
              <a:gd name="connsiteY21" fmla="*/ 95980 h 355969"/>
              <a:gd name="connsiteX22" fmla="*/ 12369 w 355969"/>
              <a:gd name="connsiteY22" fmla="*/ 12369 h 355969"/>
              <a:gd name="connsiteX23" fmla="*/ 12369 w 355969"/>
              <a:gd name="connsiteY23" fmla="*/ 343600 h 355969"/>
              <a:gd name="connsiteX24" fmla="*/ 343600 w 355969"/>
              <a:gd name="connsiteY24" fmla="*/ 343600 h 355969"/>
              <a:gd name="connsiteX25" fmla="*/ 343600 w 355969"/>
              <a:gd name="connsiteY25" fmla="*/ 12369 h 355969"/>
              <a:gd name="connsiteX26" fmla="*/ 0 w 355969"/>
              <a:gd name="connsiteY26" fmla="*/ 0 h 355969"/>
              <a:gd name="connsiteX27" fmla="*/ 355969 w 355969"/>
              <a:gd name="connsiteY27" fmla="*/ 0 h 355969"/>
              <a:gd name="connsiteX28" fmla="*/ 355969 w 355969"/>
              <a:gd name="connsiteY28" fmla="*/ 355969 h 355969"/>
              <a:gd name="connsiteX29" fmla="*/ 0 w 355969"/>
              <a:gd name="connsiteY2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5969" h="355969">
                <a:moveTo>
                  <a:pt x="216945" y="95980"/>
                </a:moveTo>
                <a:cubicBezTo>
                  <a:pt x="228819" y="95980"/>
                  <a:pt x="239704" y="100927"/>
                  <a:pt x="247372" y="109091"/>
                </a:cubicBezTo>
                <a:cubicBezTo>
                  <a:pt x="256772" y="107112"/>
                  <a:pt x="265678" y="103649"/>
                  <a:pt x="273841" y="98948"/>
                </a:cubicBezTo>
                <a:cubicBezTo>
                  <a:pt x="270625" y="108596"/>
                  <a:pt x="264194" y="116759"/>
                  <a:pt x="255536" y="121954"/>
                </a:cubicBezTo>
                <a:cubicBezTo>
                  <a:pt x="263946" y="120717"/>
                  <a:pt x="272109" y="118491"/>
                  <a:pt x="279531" y="115275"/>
                </a:cubicBezTo>
                <a:cubicBezTo>
                  <a:pt x="273841" y="123686"/>
                  <a:pt x="266915" y="130859"/>
                  <a:pt x="258751" y="136796"/>
                </a:cubicBezTo>
                <a:cubicBezTo>
                  <a:pt x="258751" y="138528"/>
                  <a:pt x="258751" y="140507"/>
                  <a:pt x="258751" y="142239"/>
                </a:cubicBezTo>
                <a:cubicBezTo>
                  <a:pt x="258751" y="197155"/>
                  <a:pt x="216945" y="260730"/>
                  <a:pt x="140260" y="260730"/>
                </a:cubicBezTo>
                <a:cubicBezTo>
                  <a:pt x="116760" y="260730"/>
                  <a:pt x="94991" y="253803"/>
                  <a:pt x="76438" y="241930"/>
                </a:cubicBezTo>
                <a:cubicBezTo>
                  <a:pt x="79654" y="242177"/>
                  <a:pt x="82870" y="242424"/>
                  <a:pt x="86086" y="242672"/>
                </a:cubicBezTo>
                <a:cubicBezTo>
                  <a:pt x="105628" y="242672"/>
                  <a:pt x="123439" y="235993"/>
                  <a:pt x="137786" y="224861"/>
                </a:cubicBezTo>
                <a:cubicBezTo>
                  <a:pt x="119728" y="224614"/>
                  <a:pt x="104144" y="212492"/>
                  <a:pt x="98949" y="195918"/>
                </a:cubicBezTo>
                <a:cubicBezTo>
                  <a:pt x="101670" y="196413"/>
                  <a:pt x="104144" y="196661"/>
                  <a:pt x="106865" y="196661"/>
                </a:cubicBezTo>
                <a:cubicBezTo>
                  <a:pt x="110575" y="196661"/>
                  <a:pt x="114286" y="196166"/>
                  <a:pt x="117749" y="195176"/>
                </a:cubicBezTo>
                <a:cubicBezTo>
                  <a:pt x="98702" y="191466"/>
                  <a:pt x="84354" y="174644"/>
                  <a:pt x="84354" y="154360"/>
                </a:cubicBezTo>
                <a:cubicBezTo>
                  <a:pt x="84354" y="154112"/>
                  <a:pt x="84354" y="154112"/>
                  <a:pt x="84354" y="153865"/>
                </a:cubicBezTo>
                <a:cubicBezTo>
                  <a:pt x="89796" y="157081"/>
                  <a:pt x="96228" y="158813"/>
                  <a:pt x="103154" y="159060"/>
                </a:cubicBezTo>
                <a:cubicBezTo>
                  <a:pt x="92022" y="151639"/>
                  <a:pt x="84601" y="138775"/>
                  <a:pt x="84601" y="124428"/>
                </a:cubicBezTo>
                <a:cubicBezTo>
                  <a:pt x="84601" y="116759"/>
                  <a:pt x="86828" y="109585"/>
                  <a:pt x="90291" y="103401"/>
                </a:cubicBezTo>
                <a:cubicBezTo>
                  <a:pt x="110823" y="128633"/>
                  <a:pt x="141497" y="145207"/>
                  <a:pt x="176129" y="146939"/>
                </a:cubicBezTo>
                <a:cubicBezTo>
                  <a:pt x="175634" y="143970"/>
                  <a:pt x="175140" y="140754"/>
                  <a:pt x="175140" y="137539"/>
                </a:cubicBezTo>
                <a:cubicBezTo>
                  <a:pt x="175140" y="114533"/>
                  <a:pt x="193940" y="95980"/>
                  <a:pt x="216945" y="959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grpSp>
        <p:nvGrpSpPr>
          <p:cNvPr id="46" name="object 2">
            <a:extLst>
              <a:ext uri="{FF2B5EF4-FFF2-40B4-BE49-F238E27FC236}">
                <a16:creationId xmlns:a16="http://schemas.microsoft.com/office/drawing/2014/main" id="{BB9F7213-EC40-4749-A1E4-E32C4E765A91}"/>
              </a:ext>
            </a:extLst>
          </p:cNvPr>
          <p:cNvGrpSpPr/>
          <p:nvPr/>
        </p:nvGrpSpPr>
        <p:grpSpPr>
          <a:xfrm>
            <a:off x="6572250" y="4800600"/>
            <a:ext cx="2571750" cy="2057400"/>
            <a:chOff x="11684000" y="6400800"/>
            <a:chExt cx="4572000" cy="2743200"/>
          </a:xfrm>
        </p:grpSpPr>
        <p:sp>
          <p:nvSpPr>
            <p:cNvPr id="47" name="object 3">
              <a:extLst>
                <a:ext uri="{FF2B5EF4-FFF2-40B4-BE49-F238E27FC236}">
                  <a16:creationId xmlns:a16="http://schemas.microsoft.com/office/drawing/2014/main" id="{A3DA601A-C499-463F-B966-C0E55DB30FFE}"/>
                </a:ext>
              </a:extLst>
            </p:cNvPr>
            <p:cNvSpPr/>
            <p:nvPr/>
          </p:nvSpPr>
          <p:spPr>
            <a:xfrm>
              <a:off x="15341600" y="822960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sz="1013"/>
            </a:p>
          </p:txBody>
        </p:sp>
        <p:sp>
          <p:nvSpPr>
            <p:cNvPr id="50" name="object 4">
              <a:extLst>
                <a:ext uri="{FF2B5EF4-FFF2-40B4-BE49-F238E27FC236}">
                  <a16:creationId xmlns:a16="http://schemas.microsoft.com/office/drawing/2014/main" id="{57EA7595-5FA8-47B7-A684-859CB6B726B8}"/>
                </a:ext>
              </a:extLst>
            </p:cNvPr>
            <p:cNvSpPr/>
            <p:nvPr/>
          </p:nvSpPr>
          <p:spPr>
            <a:xfrm>
              <a:off x="11684000" y="6400799"/>
              <a:ext cx="4572000" cy="2743200"/>
            </a:xfrm>
            <a:custGeom>
              <a:avLst/>
              <a:gdLst/>
              <a:ahLst/>
              <a:cxnLst/>
              <a:rect l="l" t="t" r="r" b="b"/>
              <a:pathLst>
                <a:path w="4572000" h="2743200">
                  <a:moveTo>
                    <a:pt x="914400" y="0"/>
                  </a:moveTo>
                  <a:lnTo>
                    <a:pt x="0" y="0"/>
                  </a:lnTo>
                  <a:lnTo>
                    <a:pt x="0" y="914400"/>
                  </a:lnTo>
                  <a:lnTo>
                    <a:pt x="914400" y="914400"/>
                  </a:lnTo>
                  <a:lnTo>
                    <a:pt x="914400" y="0"/>
                  </a:lnTo>
                  <a:close/>
                </a:path>
                <a:path w="4572000" h="2743200">
                  <a:moveTo>
                    <a:pt x="1813928" y="1828800"/>
                  </a:moveTo>
                  <a:lnTo>
                    <a:pt x="899528" y="1828800"/>
                  </a:lnTo>
                  <a:lnTo>
                    <a:pt x="899528" y="2743200"/>
                  </a:lnTo>
                  <a:lnTo>
                    <a:pt x="1813928" y="2743200"/>
                  </a:lnTo>
                  <a:lnTo>
                    <a:pt x="1813928" y="1828800"/>
                  </a:lnTo>
                  <a:close/>
                </a:path>
                <a:path w="4572000" h="2743200">
                  <a:moveTo>
                    <a:pt x="2742171" y="914400"/>
                  </a:moveTo>
                  <a:lnTo>
                    <a:pt x="1827771" y="914400"/>
                  </a:lnTo>
                  <a:lnTo>
                    <a:pt x="1827771" y="1828800"/>
                  </a:lnTo>
                  <a:lnTo>
                    <a:pt x="2742171" y="1828800"/>
                  </a:lnTo>
                  <a:lnTo>
                    <a:pt x="2742171" y="914400"/>
                  </a:lnTo>
                  <a:close/>
                </a:path>
                <a:path w="4572000" h="2743200">
                  <a:moveTo>
                    <a:pt x="3657600" y="0"/>
                  </a:moveTo>
                  <a:lnTo>
                    <a:pt x="2743200" y="0"/>
                  </a:lnTo>
                  <a:lnTo>
                    <a:pt x="2743200" y="914400"/>
                  </a:lnTo>
                  <a:lnTo>
                    <a:pt x="3657600" y="914400"/>
                  </a:lnTo>
                  <a:lnTo>
                    <a:pt x="3657600" y="0"/>
                  </a:lnTo>
                  <a:close/>
                </a:path>
                <a:path w="4572000" h="2743200">
                  <a:moveTo>
                    <a:pt x="4572000" y="914400"/>
                  </a:moveTo>
                  <a:lnTo>
                    <a:pt x="3657600" y="914400"/>
                  </a:lnTo>
                  <a:lnTo>
                    <a:pt x="3657600" y="1828800"/>
                  </a:lnTo>
                  <a:lnTo>
                    <a:pt x="4572000" y="1828800"/>
                  </a:lnTo>
                  <a:lnTo>
                    <a:pt x="4572000" y="914400"/>
                  </a:lnTo>
                  <a:close/>
                </a:path>
              </a:pathLst>
            </a:custGeom>
            <a:solidFill>
              <a:srgbClr val="005473"/>
            </a:solidFill>
          </p:spPr>
          <p:txBody>
            <a:bodyPr wrap="square" lIns="0" tIns="0" rIns="0" bIns="0" rtlCol="0"/>
            <a:lstStyle/>
            <a:p>
              <a:endParaRPr sz="1013"/>
            </a:p>
          </p:txBody>
        </p:sp>
      </p:grpSp>
      <p:sp>
        <p:nvSpPr>
          <p:cNvPr id="51" name="object 5">
            <a:extLst>
              <a:ext uri="{FF2B5EF4-FFF2-40B4-BE49-F238E27FC236}">
                <a16:creationId xmlns:a16="http://schemas.microsoft.com/office/drawing/2014/main" id="{834E675D-8600-4DE1-99EE-C11F03127E1D}"/>
              </a:ext>
            </a:extLst>
          </p:cNvPr>
          <p:cNvSpPr/>
          <p:nvPr/>
        </p:nvSpPr>
        <p:spPr>
          <a:xfrm>
            <a:off x="5543621" y="54864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5473"/>
          </a:solidFill>
        </p:spPr>
        <p:txBody>
          <a:bodyPr wrap="square" lIns="0" tIns="0" rIns="0" bIns="0" rtlCol="0"/>
          <a:lstStyle/>
          <a:p>
            <a:endParaRPr sz="1013"/>
          </a:p>
        </p:txBody>
      </p:sp>
      <p:sp>
        <p:nvSpPr>
          <p:cNvPr id="52" name="object 6">
            <a:extLst>
              <a:ext uri="{FF2B5EF4-FFF2-40B4-BE49-F238E27FC236}">
                <a16:creationId xmlns:a16="http://schemas.microsoft.com/office/drawing/2014/main" id="{3F569564-E659-414C-A3DD-5CDA9CE69D1E}"/>
              </a:ext>
            </a:extLst>
          </p:cNvPr>
          <p:cNvSpPr/>
          <p:nvPr/>
        </p:nvSpPr>
        <p:spPr>
          <a:xfrm>
            <a:off x="7086600" y="2743199"/>
            <a:ext cx="1028700" cy="1371600"/>
          </a:xfrm>
          <a:custGeom>
            <a:avLst/>
            <a:gdLst/>
            <a:ahLst/>
            <a:cxnLst/>
            <a:rect l="l" t="t" r="r" b="b"/>
            <a:pathLst>
              <a:path w="1828800" h="1828800">
                <a:moveTo>
                  <a:pt x="1828800" y="0"/>
                </a:moveTo>
                <a:lnTo>
                  <a:pt x="914400" y="0"/>
                </a:lnTo>
                <a:lnTo>
                  <a:pt x="914400" y="914400"/>
                </a:lnTo>
                <a:lnTo>
                  <a:pt x="0" y="914400"/>
                </a:lnTo>
                <a:lnTo>
                  <a:pt x="0" y="18288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3" name="object 7">
            <a:extLst>
              <a:ext uri="{FF2B5EF4-FFF2-40B4-BE49-F238E27FC236}">
                <a16:creationId xmlns:a16="http://schemas.microsoft.com/office/drawing/2014/main" id="{0FD0DC21-D1DC-424F-A634-BAAECE75093E}"/>
              </a:ext>
            </a:extLst>
          </p:cNvPr>
          <p:cNvSpPr/>
          <p:nvPr/>
        </p:nvSpPr>
        <p:spPr>
          <a:xfrm>
            <a:off x="7600950" y="0"/>
            <a:ext cx="1028700" cy="2057400"/>
          </a:xfrm>
          <a:custGeom>
            <a:avLst/>
            <a:gdLst/>
            <a:ahLst/>
            <a:cxnLst/>
            <a:rect l="l" t="t" r="r" b="b"/>
            <a:pathLst>
              <a:path w="1828800" h="2743200">
                <a:moveTo>
                  <a:pt x="914400" y="1828800"/>
                </a:moveTo>
                <a:lnTo>
                  <a:pt x="0" y="1828800"/>
                </a:lnTo>
                <a:lnTo>
                  <a:pt x="0" y="2743200"/>
                </a:lnTo>
                <a:lnTo>
                  <a:pt x="914400" y="2743200"/>
                </a:lnTo>
                <a:lnTo>
                  <a:pt x="914400" y="1828800"/>
                </a:lnTo>
                <a:close/>
              </a:path>
              <a:path w="1828800" h="2743200">
                <a:moveTo>
                  <a:pt x="1828800" y="0"/>
                </a:moveTo>
                <a:lnTo>
                  <a:pt x="914400" y="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4" name="object 8">
            <a:extLst>
              <a:ext uri="{FF2B5EF4-FFF2-40B4-BE49-F238E27FC236}">
                <a16:creationId xmlns:a16="http://schemas.microsoft.com/office/drawing/2014/main" id="{8B413841-B2AA-4355-A7C7-CEFEBD01FC8E}"/>
              </a:ext>
            </a:extLst>
          </p:cNvPr>
          <p:cNvSpPr/>
          <p:nvPr/>
        </p:nvSpPr>
        <p:spPr>
          <a:xfrm>
            <a:off x="5029200" y="1371599"/>
            <a:ext cx="1028700" cy="1371600"/>
          </a:xfrm>
          <a:custGeom>
            <a:avLst/>
            <a:gdLst/>
            <a:ahLst/>
            <a:cxnLst/>
            <a:rect l="l" t="t" r="r" b="b"/>
            <a:pathLst>
              <a:path w="1828800" h="1828800">
                <a:moveTo>
                  <a:pt x="914400" y="914400"/>
                </a:moveTo>
                <a:lnTo>
                  <a:pt x="0" y="914400"/>
                </a:lnTo>
                <a:lnTo>
                  <a:pt x="0" y="1828800"/>
                </a:lnTo>
                <a:lnTo>
                  <a:pt x="914400" y="1828800"/>
                </a:lnTo>
                <a:lnTo>
                  <a:pt x="914400" y="914400"/>
                </a:lnTo>
                <a:close/>
              </a:path>
              <a:path w="1828800" h="1828800">
                <a:moveTo>
                  <a:pt x="1828800" y="0"/>
                </a:moveTo>
                <a:lnTo>
                  <a:pt x="914400" y="0"/>
                </a:lnTo>
                <a:lnTo>
                  <a:pt x="914400" y="914400"/>
                </a:lnTo>
                <a:lnTo>
                  <a:pt x="1828800" y="914400"/>
                </a:lnTo>
                <a:lnTo>
                  <a:pt x="1828800" y="0"/>
                </a:lnTo>
                <a:close/>
              </a:path>
            </a:pathLst>
          </a:custGeom>
          <a:solidFill>
            <a:srgbClr val="005473"/>
          </a:solidFill>
        </p:spPr>
        <p:txBody>
          <a:bodyPr wrap="square" lIns="0" tIns="0" rIns="0" bIns="0" rtlCol="0"/>
          <a:lstStyle/>
          <a:p>
            <a:endParaRPr sz="1013"/>
          </a:p>
        </p:txBody>
      </p:sp>
      <p:sp>
        <p:nvSpPr>
          <p:cNvPr id="55" name="object 13">
            <a:extLst>
              <a:ext uri="{FF2B5EF4-FFF2-40B4-BE49-F238E27FC236}">
                <a16:creationId xmlns:a16="http://schemas.microsoft.com/office/drawing/2014/main" id="{2F0B4D82-3112-41F2-AD2B-0EF2CD0013D4}"/>
              </a:ext>
            </a:extLst>
          </p:cNvPr>
          <p:cNvSpPr txBox="1"/>
          <p:nvPr/>
        </p:nvSpPr>
        <p:spPr>
          <a:xfrm>
            <a:off x="3479006" y="3895725"/>
            <a:ext cx="1264444" cy="197715"/>
          </a:xfrm>
          <a:prstGeom prst="rect">
            <a:avLst/>
          </a:prstGeom>
        </p:spPr>
        <p:txBody>
          <a:bodyPr vert="horz" wrap="square" lIns="0" tIns="7144" rIns="0" bIns="0" rtlCol="0">
            <a:spAutoFit/>
          </a:bodyPr>
          <a:lstStyle/>
          <a:p>
            <a:pPr marL="7144">
              <a:lnSpc>
                <a:spcPct val="100000"/>
              </a:lnSpc>
              <a:spcBef>
                <a:spcPts val="56"/>
              </a:spcBef>
            </a:pPr>
            <a:r>
              <a:rPr sz="1238" b="1" dirty="0">
                <a:solidFill>
                  <a:srgbClr val="EF4641"/>
                </a:solidFill>
                <a:latin typeface="Verdana" panose="020B0604030504040204" pitchFamily="34" charset="0"/>
                <a:cs typeface="Poppins ExtraBold"/>
              </a:rPr>
              <a:t>inetum.world</a:t>
            </a:r>
            <a:endParaRPr sz="1238" dirty="0">
              <a:latin typeface="Verdana" panose="020B0604030504040204" pitchFamily="34" charset="0"/>
              <a:cs typeface="Poppins ExtraBold"/>
            </a:endParaRPr>
          </a:p>
        </p:txBody>
      </p:sp>
      <p:sp>
        <p:nvSpPr>
          <p:cNvPr id="5" name="object 29">
            <a:extLst>
              <a:ext uri="{FF2B5EF4-FFF2-40B4-BE49-F238E27FC236}">
                <a16:creationId xmlns:a16="http://schemas.microsoft.com/office/drawing/2014/main" id="{06CB742D-9F4D-42D3-B49A-F528B3B02573}"/>
              </a:ext>
            </a:extLst>
          </p:cNvPr>
          <p:cNvSpPr txBox="1"/>
          <p:nvPr/>
        </p:nvSpPr>
        <p:spPr>
          <a:xfrm>
            <a:off x="507206" y="4791073"/>
            <a:ext cx="4579144" cy="497629"/>
          </a:xfrm>
          <a:prstGeom prst="rect">
            <a:avLst/>
          </a:prstGeom>
        </p:spPr>
        <p:txBody>
          <a:bodyPr vert="horz" wrap="square" lIns="0" tIns="12502" rIns="0" bIns="0" rtlCol="0">
            <a:spAutoFit/>
          </a:bodyPr>
          <a:lstStyle/>
          <a:p>
            <a:pPr marL="7501" marR="2858" indent="-714" algn="just">
              <a:lnSpc>
                <a:spcPct val="100000"/>
              </a:lnSpc>
              <a:spcBef>
                <a:spcPts val="98"/>
              </a:spcBef>
            </a:pPr>
            <a:r>
              <a:rPr sz="788" spc="6" dirty="0">
                <a:solidFill>
                  <a:srgbClr val="00AC9C"/>
                </a:solidFill>
                <a:latin typeface="Verdana" panose="020B0604030504040204" pitchFamily="34" charset="0"/>
                <a:cs typeface="Poppins"/>
              </a:rPr>
              <a:t>FRANCE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SPAIN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PORTUGAL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BELGIUM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SWITZERLAND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LUXEMBOURG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ENGLAND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POLAND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ROMANIA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MOROCCO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TUNISIA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SENEGAL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CÔTE </a:t>
            </a:r>
            <a:r>
              <a:rPr sz="788" spc="14" dirty="0">
                <a:solidFill>
                  <a:srgbClr val="00AC9C"/>
                </a:solidFill>
                <a:latin typeface="Verdana" panose="020B0604030504040204" pitchFamily="34" charset="0"/>
                <a:cs typeface="Poppins"/>
              </a:rPr>
              <a:t>D’IVOIRE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ANGOLA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CAMEROON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USA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BRAZIL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COLOMBIA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MEXICO </a:t>
            </a:r>
            <a:r>
              <a:rPr sz="788" dirty="0">
                <a:solidFill>
                  <a:srgbClr val="00AC9C"/>
                </a:solidFill>
                <a:latin typeface="Verdana" panose="020B0604030504040204" pitchFamily="34" charset="0"/>
                <a:cs typeface="Poppins"/>
              </a:rPr>
              <a:t>| </a:t>
            </a:r>
            <a:r>
              <a:rPr sz="788" spc="8" dirty="0">
                <a:solidFill>
                  <a:srgbClr val="00AC9C"/>
                </a:solidFill>
                <a:latin typeface="Verdana" panose="020B0604030504040204" pitchFamily="34" charset="0"/>
                <a:cs typeface="Poppins"/>
              </a:rPr>
              <a:t>RP OF </a:t>
            </a:r>
            <a:r>
              <a:rPr sz="788" spc="14" dirty="0">
                <a:solidFill>
                  <a:srgbClr val="00AC9C"/>
                </a:solidFill>
                <a:latin typeface="Verdana" panose="020B0604030504040204" pitchFamily="34" charset="0"/>
                <a:cs typeface="Poppins"/>
              </a:rPr>
              <a:t>PANAMA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PERU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CHILI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COSTA RICA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DOMINICAN REPUBLIC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ARGENTINA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SINGAPORE </a:t>
            </a:r>
            <a:r>
              <a:rPr sz="788" dirty="0">
                <a:solidFill>
                  <a:srgbClr val="00AC9C"/>
                </a:solidFill>
                <a:latin typeface="Verdana" panose="020B0604030504040204" pitchFamily="34" charset="0"/>
                <a:cs typeface="Poppins"/>
              </a:rPr>
              <a:t>|</a:t>
            </a:r>
            <a:r>
              <a:rPr sz="788" spc="56" dirty="0">
                <a:solidFill>
                  <a:srgbClr val="00AC9C"/>
                </a:solidFill>
                <a:latin typeface="Verdana" panose="020B0604030504040204" pitchFamily="34" charset="0"/>
                <a:cs typeface="Poppins"/>
              </a:rPr>
              <a:t> </a:t>
            </a:r>
            <a:r>
              <a:rPr sz="788" spc="17" dirty="0">
                <a:solidFill>
                  <a:srgbClr val="00AC9C"/>
                </a:solidFill>
                <a:latin typeface="Verdana" panose="020B0604030504040204" pitchFamily="34" charset="0"/>
                <a:cs typeface="Poppins"/>
              </a:rPr>
              <a:t>UAE</a:t>
            </a:r>
            <a:endParaRPr sz="788" dirty="0">
              <a:latin typeface="Verdana" panose="020B0604030504040204" pitchFamily="34" charset="0"/>
              <a:cs typeface="Poppins"/>
            </a:endParaRPr>
          </a:p>
        </p:txBody>
      </p:sp>
      <p:sp>
        <p:nvSpPr>
          <p:cNvPr id="81" name="Freeform: Shape 80">
            <a:extLst>
              <a:ext uri="{FF2B5EF4-FFF2-40B4-BE49-F238E27FC236}">
                <a16:creationId xmlns:a16="http://schemas.microsoft.com/office/drawing/2014/main" id="{29DECAC8-71CB-465E-8692-A9FFA0221876}"/>
              </a:ext>
            </a:extLst>
          </p:cNvPr>
          <p:cNvSpPr/>
          <p:nvPr/>
        </p:nvSpPr>
        <p:spPr>
          <a:xfrm>
            <a:off x="1118597" y="5552611"/>
            <a:ext cx="200233" cy="266977"/>
          </a:xfrm>
          <a:custGeom>
            <a:avLst/>
            <a:gdLst>
              <a:gd name="connsiteX0" fmla="*/ 87075 w 355969"/>
              <a:gd name="connsiteY0" fmla="*/ 148918 h 355969"/>
              <a:gd name="connsiteX1" fmla="*/ 126655 w 355969"/>
              <a:gd name="connsiteY1" fmla="*/ 148918 h 355969"/>
              <a:gd name="connsiteX2" fmla="*/ 126655 w 355969"/>
              <a:gd name="connsiteY2" fmla="*/ 267657 h 355969"/>
              <a:gd name="connsiteX3" fmla="*/ 87075 w 355969"/>
              <a:gd name="connsiteY3" fmla="*/ 267657 h 355969"/>
              <a:gd name="connsiteX4" fmla="*/ 223377 w 355969"/>
              <a:gd name="connsiteY4" fmla="*/ 146196 h 355969"/>
              <a:gd name="connsiteX5" fmla="*/ 268893 w 355969"/>
              <a:gd name="connsiteY5" fmla="*/ 199628 h 355969"/>
              <a:gd name="connsiteX6" fmla="*/ 268893 w 355969"/>
              <a:gd name="connsiteY6" fmla="*/ 267903 h 355969"/>
              <a:gd name="connsiteX7" fmla="*/ 229314 w 355969"/>
              <a:gd name="connsiteY7" fmla="*/ 267903 h 355969"/>
              <a:gd name="connsiteX8" fmla="*/ 229314 w 355969"/>
              <a:gd name="connsiteY8" fmla="*/ 204328 h 355969"/>
              <a:gd name="connsiteX9" fmla="*/ 209277 w 355969"/>
              <a:gd name="connsiteY9" fmla="*/ 177365 h 355969"/>
              <a:gd name="connsiteX10" fmla="*/ 188992 w 355969"/>
              <a:gd name="connsiteY10" fmla="*/ 191712 h 355969"/>
              <a:gd name="connsiteX11" fmla="*/ 187755 w 355969"/>
              <a:gd name="connsiteY11" fmla="*/ 201360 h 355969"/>
              <a:gd name="connsiteX12" fmla="*/ 187755 w 355969"/>
              <a:gd name="connsiteY12" fmla="*/ 267656 h 355969"/>
              <a:gd name="connsiteX13" fmla="*/ 148423 w 355969"/>
              <a:gd name="connsiteY13" fmla="*/ 267656 h 355969"/>
              <a:gd name="connsiteX14" fmla="*/ 148423 w 355969"/>
              <a:gd name="connsiteY14" fmla="*/ 148917 h 355969"/>
              <a:gd name="connsiteX15" fmla="*/ 187755 w 355969"/>
              <a:gd name="connsiteY15" fmla="*/ 148917 h 355969"/>
              <a:gd name="connsiteX16" fmla="*/ 187755 w 355969"/>
              <a:gd name="connsiteY16" fmla="*/ 165738 h 355969"/>
              <a:gd name="connsiteX17" fmla="*/ 187508 w 355969"/>
              <a:gd name="connsiteY17" fmla="*/ 166233 h 355969"/>
              <a:gd name="connsiteX18" fmla="*/ 187755 w 355969"/>
              <a:gd name="connsiteY18" fmla="*/ 166233 h 355969"/>
              <a:gd name="connsiteX19" fmla="*/ 187755 w 355969"/>
              <a:gd name="connsiteY19" fmla="*/ 165738 h 355969"/>
              <a:gd name="connsiteX20" fmla="*/ 223377 w 355969"/>
              <a:gd name="connsiteY20" fmla="*/ 146196 h 355969"/>
              <a:gd name="connsiteX21" fmla="*/ 107360 w 355969"/>
              <a:gd name="connsiteY21" fmla="*/ 88311 h 355969"/>
              <a:gd name="connsiteX22" fmla="*/ 127644 w 355969"/>
              <a:gd name="connsiteY22" fmla="*/ 108596 h 355969"/>
              <a:gd name="connsiteX23" fmla="*/ 107360 w 355969"/>
              <a:gd name="connsiteY23" fmla="*/ 128880 h 355969"/>
              <a:gd name="connsiteX24" fmla="*/ 87075 w 355969"/>
              <a:gd name="connsiteY24" fmla="*/ 108596 h 355969"/>
              <a:gd name="connsiteX25" fmla="*/ 107360 w 355969"/>
              <a:gd name="connsiteY25" fmla="*/ 88311 h 355969"/>
              <a:gd name="connsiteX26" fmla="*/ 12369 w 355969"/>
              <a:gd name="connsiteY26" fmla="*/ 12369 h 355969"/>
              <a:gd name="connsiteX27" fmla="*/ 12369 w 355969"/>
              <a:gd name="connsiteY27" fmla="*/ 343600 h 355969"/>
              <a:gd name="connsiteX28" fmla="*/ 343600 w 355969"/>
              <a:gd name="connsiteY28" fmla="*/ 343600 h 355969"/>
              <a:gd name="connsiteX29" fmla="*/ 343600 w 355969"/>
              <a:gd name="connsiteY29" fmla="*/ 12369 h 355969"/>
              <a:gd name="connsiteX30" fmla="*/ 0 w 355969"/>
              <a:gd name="connsiteY30" fmla="*/ 0 h 355969"/>
              <a:gd name="connsiteX31" fmla="*/ 355969 w 355969"/>
              <a:gd name="connsiteY31" fmla="*/ 0 h 355969"/>
              <a:gd name="connsiteX32" fmla="*/ 355969 w 355969"/>
              <a:gd name="connsiteY32" fmla="*/ 355969 h 355969"/>
              <a:gd name="connsiteX33" fmla="*/ 0 w 355969"/>
              <a:gd name="connsiteY33"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5969" h="355969">
                <a:moveTo>
                  <a:pt x="87075" y="148918"/>
                </a:moveTo>
                <a:lnTo>
                  <a:pt x="126655" y="148918"/>
                </a:lnTo>
                <a:lnTo>
                  <a:pt x="126655" y="267657"/>
                </a:lnTo>
                <a:lnTo>
                  <a:pt x="87075" y="267657"/>
                </a:lnTo>
                <a:close/>
                <a:moveTo>
                  <a:pt x="223377" y="146196"/>
                </a:moveTo>
                <a:cubicBezTo>
                  <a:pt x="249351" y="146196"/>
                  <a:pt x="268893" y="163017"/>
                  <a:pt x="268893" y="199628"/>
                </a:cubicBezTo>
                <a:lnTo>
                  <a:pt x="268893" y="267903"/>
                </a:lnTo>
                <a:lnTo>
                  <a:pt x="229314" y="267903"/>
                </a:lnTo>
                <a:lnTo>
                  <a:pt x="229314" y="204328"/>
                </a:lnTo>
                <a:cubicBezTo>
                  <a:pt x="229314" y="188249"/>
                  <a:pt x="223624" y="177365"/>
                  <a:pt x="209277" y="177365"/>
                </a:cubicBezTo>
                <a:cubicBezTo>
                  <a:pt x="198392" y="177365"/>
                  <a:pt x="191961" y="184539"/>
                  <a:pt x="188992" y="191712"/>
                </a:cubicBezTo>
                <a:cubicBezTo>
                  <a:pt x="188003" y="194186"/>
                  <a:pt x="187755" y="197897"/>
                  <a:pt x="187755" y="201360"/>
                </a:cubicBezTo>
                <a:lnTo>
                  <a:pt x="187755" y="267656"/>
                </a:lnTo>
                <a:lnTo>
                  <a:pt x="148423" y="267656"/>
                </a:lnTo>
                <a:cubicBezTo>
                  <a:pt x="148423" y="267656"/>
                  <a:pt x="148918" y="160049"/>
                  <a:pt x="148423" y="148917"/>
                </a:cubicBezTo>
                <a:lnTo>
                  <a:pt x="187755" y="148917"/>
                </a:lnTo>
                <a:lnTo>
                  <a:pt x="187755" y="165738"/>
                </a:lnTo>
                <a:cubicBezTo>
                  <a:pt x="187755" y="165986"/>
                  <a:pt x="187508" y="165986"/>
                  <a:pt x="187508" y="166233"/>
                </a:cubicBezTo>
                <a:lnTo>
                  <a:pt x="187755" y="166233"/>
                </a:lnTo>
                <a:lnTo>
                  <a:pt x="187755" y="165738"/>
                </a:lnTo>
                <a:cubicBezTo>
                  <a:pt x="192950" y="157822"/>
                  <a:pt x="202350" y="146196"/>
                  <a:pt x="223377" y="146196"/>
                </a:cubicBezTo>
                <a:close/>
                <a:moveTo>
                  <a:pt x="107360" y="88311"/>
                </a:moveTo>
                <a:cubicBezTo>
                  <a:pt x="118491" y="88311"/>
                  <a:pt x="127644" y="97464"/>
                  <a:pt x="127644" y="108596"/>
                </a:cubicBezTo>
                <a:cubicBezTo>
                  <a:pt x="127644" y="119727"/>
                  <a:pt x="118491" y="128880"/>
                  <a:pt x="107360" y="128880"/>
                </a:cubicBezTo>
                <a:cubicBezTo>
                  <a:pt x="96228" y="128880"/>
                  <a:pt x="87075" y="119727"/>
                  <a:pt x="87075" y="108596"/>
                </a:cubicBezTo>
                <a:cubicBezTo>
                  <a:pt x="87075" y="97464"/>
                  <a:pt x="96228" y="88311"/>
                  <a:pt x="107360" y="88311"/>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w="2447" cap="flat">
            <a:noFill/>
            <a:prstDash val="solid"/>
            <a:miter/>
          </a:ln>
        </p:spPr>
        <p:txBody>
          <a:bodyPr rtlCol="0" anchor="ctr"/>
          <a:lstStyle/>
          <a:p>
            <a:endParaRPr lang="en-US" sz="1013"/>
          </a:p>
        </p:txBody>
      </p:sp>
      <p:sp>
        <p:nvSpPr>
          <p:cNvPr id="92" name="Freeform: Shape 91">
            <a:extLst>
              <a:ext uri="{FF2B5EF4-FFF2-40B4-BE49-F238E27FC236}">
                <a16:creationId xmlns:a16="http://schemas.microsoft.com/office/drawing/2014/main" id="{F4B6AF33-E409-439A-A4AE-378CE2291372}"/>
              </a:ext>
            </a:extLst>
          </p:cNvPr>
          <p:cNvSpPr/>
          <p:nvPr/>
        </p:nvSpPr>
        <p:spPr>
          <a:xfrm>
            <a:off x="1420894" y="5552611"/>
            <a:ext cx="200233" cy="266977"/>
          </a:xfrm>
          <a:custGeom>
            <a:avLst/>
            <a:gdLst>
              <a:gd name="connsiteX0" fmla="*/ 157576 w 355969"/>
              <a:gd name="connsiteY0" fmla="*/ 135312 h 355969"/>
              <a:gd name="connsiteX1" fmla="*/ 157576 w 355969"/>
              <a:gd name="connsiteY1" fmla="*/ 212739 h 355969"/>
              <a:gd name="connsiteX2" fmla="*/ 216203 w 355969"/>
              <a:gd name="connsiteY2" fmla="*/ 173902 h 355969"/>
              <a:gd name="connsiteX3" fmla="*/ 106122 w 355969"/>
              <a:gd name="connsiteY3" fmla="*/ 106122 h 355969"/>
              <a:gd name="connsiteX4" fmla="*/ 249845 w 355969"/>
              <a:gd name="connsiteY4" fmla="*/ 106122 h 355969"/>
              <a:gd name="connsiteX5" fmla="*/ 280520 w 355969"/>
              <a:gd name="connsiteY5" fmla="*/ 136796 h 355969"/>
              <a:gd name="connsiteX6" fmla="*/ 280520 w 355969"/>
              <a:gd name="connsiteY6" fmla="*/ 219171 h 355969"/>
              <a:gd name="connsiteX7" fmla="*/ 249845 w 355969"/>
              <a:gd name="connsiteY7" fmla="*/ 249845 h 355969"/>
              <a:gd name="connsiteX8" fmla="*/ 106122 w 355969"/>
              <a:gd name="connsiteY8" fmla="*/ 249845 h 355969"/>
              <a:gd name="connsiteX9" fmla="*/ 75448 w 355969"/>
              <a:gd name="connsiteY9" fmla="*/ 219171 h 355969"/>
              <a:gd name="connsiteX10" fmla="*/ 75448 w 355969"/>
              <a:gd name="connsiteY10" fmla="*/ 136796 h 355969"/>
              <a:gd name="connsiteX11" fmla="*/ 106122 w 355969"/>
              <a:gd name="connsiteY11" fmla="*/ 106122 h 355969"/>
              <a:gd name="connsiteX12" fmla="*/ 12369 w 355969"/>
              <a:gd name="connsiteY12" fmla="*/ 12369 h 355969"/>
              <a:gd name="connsiteX13" fmla="*/ 12369 w 355969"/>
              <a:gd name="connsiteY13" fmla="*/ 343600 h 355969"/>
              <a:gd name="connsiteX14" fmla="*/ 343600 w 355969"/>
              <a:gd name="connsiteY14" fmla="*/ 343600 h 355969"/>
              <a:gd name="connsiteX15" fmla="*/ 343600 w 355969"/>
              <a:gd name="connsiteY15" fmla="*/ 12369 h 355969"/>
              <a:gd name="connsiteX16" fmla="*/ 0 w 355969"/>
              <a:gd name="connsiteY16" fmla="*/ 0 h 355969"/>
              <a:gd name="connsiteX17" fmla="*/ 355969 w 355969"/>
              <a:gd name="connsiteY17" fmla="*/ 0 h 355969"/>
              <a:gd name="connsiteX18" fmla="*/ 355969 w 355969"/>
              <a:gd name="connsiteY18" fmla="*/ 355969 h 355969"/>
              <a:gd name="connsiteX19" fmla="*/ 0 w 355969"/>
              <a:gd name="connsiteY1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5969" h="355969">
                <a:moveTo>
                  <a:pt x="157576" y="135312"/>
                </a:moveTo>
                <a:lnTo>
                  <a:pt x="157576" y="212739"/>
                </a:lnTo>
                <a:lnTo>
                  <a:pt x="216203" y="173902"/>
                </a:lnTo>
                <a:close/>
                <a:moveTo>
                  <a:pt x="106122" y="106122"/>
                </a:moveTo>
                <a:lnTo>
                  <a:pt x="249845" y="106122"/>
                </a:lnTo>
                <a:cubicBezTo>
                  <a:pt x="266914" y="106122"/>
                  <a:pt x="280520" y="119975"/>
                  <a:pt x="280520" y="136796"/>
                </a:cubicBezTo>
                <a:lnTo>
                  <a:pt x="280520" y="219171"/>
                </a:lnTo>
                <a:cubicBezTo>
                  <a:pt x="280520" y="235992"/>
                  <a:pt x="266667" y="249845"/>
                  <a:pt x="249845" y="249845"/>
                </a:cubicBezTo>
                <a:lnTo>
                  <a:pt x="106122" y="249845"/>
                </a:lnTo>
                <a:cubicBezTo>
                  <a:pt x="89053" y="249845"/>
                  <a:pt x="75448" y="235992"/>
                  <a:pt x="75448" y="219171"/>
                </a:cubicBezTo>
                <a:lnTo>
                  <a:pt x="75448" y="136796"/>
                </a:lnTo>
                <a:cubicBezTo>
                  <a:pt x="75448" y="119727"/>
                  <a:pt x="89301" y="106122"/>
                  <a:pt x="106122" y="106122"/>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w="2447" cap="flat">
            <a:noFill/>
            <a:prstDash val="solid"/>
            <a:miter/>
          </a:ln>
        </p:spPr>
        <p:txBody>
          <a:bodyPr rtlCol="0" anchor="ctr"/>
          <a:lstStyle/>
          <a:p>
            <a:endParaRPr lang="en-US" sz="1013"/>
          </a:p>
        </p:txBody>
      </p:sp>
      <p:sp>
        <p:nvSpPr>
          <p:cNvPr id="91" name="Freeform: Shape 90">
            <a:extLst>
              <a:ext uri="{FF2B5EF4-FFF2-40B4-BE49-F238E27FC236}">
                <a16:creationId xmlns:a16="http://schemas.microsoft.com/office/drawing/2014/main" id="{8DAB5BBE-6303-447E-8EA1-1E3F10068624}"/>
              </a:ext>
            </a:extLst>
          </p:cNvPr>
          <p:cNvSpPr/>
          <p:nvPr/>
        </p:nvSpPr>
        <p:spPr>
          <a:xfrm>
            <a:off x="1723191" y="5552611"/>
            <a:ext cx="200233" cy="266977"/>
          </a:xfrm>
          <a:custGeom>
            <a:avLst/>
            <a:gdLst>
              <a:gd name="connsiteX0" fmla="*/ 177860 w 355969"/>
              <a:gd name="connsiteY0" fmla="*/ 141496 h 355969"/>
              <a:gd name="connsiteX1" fmla="*/ 141249 w 355969"/>
              <a:gd name="connsiteY1" fmla="*/ 178107 h 355969"/>
              <a:gd name="connsiteX2" fmla="*/ 177860 w 355969"/>
              <a:gd name="connsiteY2" fmla="*/ 214719 h 355969"/>
              <a:gd name="connsiteX3" fmla="*/ 214471 w 355969"/>
              <a:gd name="connsiteY3" fmla="*/ 178107 h 355969"/>
              <a:gd name="connsiteX4" fmla="*/ 177860 w 355969"/>
              <a:gd name="connsiteY4" fmla="*/ 141496 h 355969"/>
              <a:gd name="connsiteX5" fmla="*/ 177860 w 355969"/>
              <a:gd name="connsiteY5" fmla="*/ 121954 h 355969"/>
              <a:gd name="connsiteX6" fmla="*/ 233766 w 355969"/>
              <a:gd name="connsiteY6" fmla="*/ 178107 h 355969"/>
              <a:gd name="connsiteX7" fmla="*/ 177860 w 355969"/>
              <a:gd name="connsiteY7" fmla="*/ 234014 h 355969"/>
              <a:gd name="connsiteX8" fmla="*/ 121954 w 355969"/>
              <a:gd name="connsiteY8" fmla="*/ 177860 h 355969"/>
              <a:gd name="connsiteX9" fmla="*/ 177860 w 355969"/>
              <a:gd name="connsiteY9" fmla="*/ 121954 h 355969"/>
              <a:gd name="connsiteX10" fmla="*/ 235993 w 355969"/>
              <a:gd name="connsiteY10" fmla="*/ 107359 h 355969"/>
              <a:gd name="connsiteX11" fmla="*/ 248609 w 355969"/>
              <a:gd name="connsiteY11" fmla="*/ 119975 h 355969"/>
              <a:gd name="connsiteX12" fmla="*/ 235993 w 355969"/>
              <a:gd name="connsiteY12" fmla="*/ 132591 h 355969"/>
              <a:gd name="connsiteX13" fmla="*/ 223377 w 355969"/>
              <a:gd name="connsiteY13" fmla="*/ 119975 h 355969"/>
              <a:gd name="connsiteX14" fmla="*/ 235993 w 355969"/>
              <a:gd name="connsiteY14" fmla="*/ 107359 h 355969"/>
              <a:gd name="connsiteX15" fmla="*/ 130364 w 355969"/>
              <a:gd name="connsiteY15" fmla="*/ 89053 h 355969"/>
              <a:gd name="connsiteX16" fmla="*/ 88806 w 355969"/>
              <a:gd name="connsiteY16" fmla="*/ 130612 h 355969"/>
              <a:gd name="connsiteX17" fmla="*/ 89053 w 355969"/>
              <a:gd name="connsiteY17" fmla="*/ 130612 h 355969"/>
              <a:gd name="connsiteX18" fmla="*/ 89053 w 355969"/>
              <a:gd name="connsiteY18" fmla="*/ 225355 h 355969"/>
              <a:gd name="connsiteX19" fmla="*/ 130612 w 355969"/>
              <a:gd name="connsiteY19" fmla="*/ 266914 h 355969"/>
              <a:gd name="connsiteX20" fmla="*/ 225108 w 355969"/>
              <a:gd name="connsiteY20" fmla="*/ 266914 h 355969"/>
              <a:gd name="connsiteX21" fmla="*/ 266666 w 355969"/>
              <a:gd name="connsiteY21" fmla="*/ 225355 h 355969"/>
              <a:gd name="connsiteX22" fmla="*/ 266666 w 355969"/>
              <a:gd name="connsiteY22" fmla="*/ 130612 h 355969"/>
              <a:gd name="connsiteX23" fmla="*/ 225108 w 355969"/>
              <a:gd name="connsiteY23" fmla="*/ 89053 h 355969"/>
              <a:gd name="connsiteX24" fmla="*/ 130364 w 355969"/>
              <a:gd name="connsiteY24" fmla="*/ 71737 h 355969"/>
              <a:gd name="connsiteX25" fmla="*/ 225603 w 355969"/>
              <a:gd name="connsiteY25" fmla="*/ 71737 h 355969"/>
              <a:gd name="connsiteX26" fmla="*/ 284230 w 355969"/>
              <a:gd name="connsiteY26" fmla="*/ 130364 h 355969"/>
              <a:gd name="connsiteX27" fmla="*/ 284230 w 355969"/>
              <a:gd name="connsiteY27" fmla="*/ 225603 h 355969"/>
              <a:gd name="connsiteX28" fmla="*/ 225603 w 355969"/>
              <a:gd name="connsiteY28" fmla="*/ 284230 h 355969"/>
              <a:gd name="connsiteX29" fmla="*/ 130364 w 355969"/>
              <a:gd name="connsiteY29" fmla="*/ 284230 h 355969"/>
              <a:gd name="connsiteX30" fmla="*/ 71737 w 355969"/>
              <a:gd name="connsiteY30" fmla="*/ 225603 h 355969"/>
              <a:gd name="connsiteX31" fmla="*/ 71737 w 355969"/>
              <a:gd name="connsiteY31" fmla="*/ 130364 h 355969"/>
              <a:gd name="connsiteX32" fmla="*/ 130364 w 355969"/>
              <a:gd name="connsiteY32" fmla="*/ 71737 h 355969"/>
              <a:gd name="connsiteX33" fmla="*/ 12369 w 355969"/>
              <a:gd name="connsiteY33" fmla="*/ 12369 h 355969"/>
              <a:gd name="connsiteX34" fmla="*/ 12369 w 355969"/>
              <a:gd name="connsiteY34" fmla="*/ 343600 h 355969"/>
              <a:gd name="connsiteX35" fmla="*/ 343600 w 355969"/>
              <a:gd name="connsiteY35" fmla="*/ 343600 h 355969"/>
              <a:gd name="connsiteX36" fmla="*/ 343600 w 355969"/>
              <a:gd name="connsiteY36" fmla="*/ 12369 h 355969"/>
              <a:gd name="connsiteX37" fmla="*/ 0 w 355969"/>
              <a:gd name="connsiteY37" fmla="*/ 0 h 355969"/>
              <a:gd name="connsiteX38" fmla="*/ 355969 w 355969"/>
              <a:gd name="connsiteY38" fmla="*/ 0 h 355969"/>
              <a:gd name="connsiteX39" fmla="*/ 355969 w 355969"/>
              <a:gd name="connsiteY39" fmla="*/ 355969 h 355969"/>
              <a:gd name="connsiteX40" fmla="*/ 0 w 355969"/>
              <a:gd name="connsiteY40"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55969" h="355969">
                <a:moveTo>
                  <a:pt x="177860" y="141496"/>
                </a:moveTo>
                <a:cubicBezTo>
                  <a:pt x="157823" y="141496"/>
                  <a:pt x="141496" y="157823"/>
                  <a:pt x="141249" y="178107"/>
                </a:cubicBezTo>
                <a:cubicBezTo>
                  <a:pt x="141249" y="198392"/>
                  <a:pt x="157576" y="214719"/>
                  <a:pt x="177860" y="214719"/>
                </a:cubicBezTo>
                <a:cubicBezTo>
                  <a:pt x="198145" y="214719"/>
                  <a:pt x="214471" y="198392"/>
                  <a:pt x="214471" y="178107"/>
                </a:cubicBezTo>
                <a:cubicBezTo>
                  <a:pt x="214471" y="157823"/>
                  <a:pt x="198145" y="141496"/>
                  <a:pt x="177860" y="141496"/>
                </a:cubicBezTo>
                <a:close/>
                <a:moveTo>
                  <a:pt x="177860" y="121954"/>
                </a:moveTo>
                <a:cubicBezTo>
                  <a:pt x="209029" y="121954"/>
                  <a:pt x="233766" y="147186"/>
                  <a:pt x="233766" y="178107"/>
                </a:cubicBezTo>
                <a:cubicBezTo>
                  <a:pt x="233766" y="209029"/>
                  <a:pt x="208782" y="234014"/>
                  <a:pt x="177860" y="234014"/>
                </a:cubicBezTo>
                <a:cubicBezTo>
                  <a:pt x="146939" y="234014"/>
                  <a:pt x="121954" y="208782"/>
                  <a:pt x="121954" y="177860"/>
                </a:cubicBezTo>
                <a:cubicBezTo>
                  <a:pt x="121954" y="146939"/>
                  <a:pt x="146939" y="121954"/>
                  <a:pt x="177860" y="121954"/>
                </a:cubicBezTo>
                <a:close/>
                <a:moveTo>
                  <a:pt x="235993" y="107359"/>
                </a:moveTo>
                <a:cubicBezTo>
                  <a:pt x="242919" y="107359"/>
                  <a:pt x="248609" y="113049"/>
                  <a:pt x="248609" y="119975"/>
                </a:cubicBezTo>
                <a:cubicBezTo>
                  <a:pt x="248609" y="126901"/>
                  <a:pt x="242919" y="132591"/>
                  <a:pt x="235993" y="132591"/>
                </a:cubicBezTo>
                <a:cubicBezTo>
                  <a:pt x="229067" y="132591"/>
                  <a:pt x="223377" y="126901"/>
                  <a:pt x="223377" y="119975"/>
                </a:cubicBezTo>
                <a:cubicBezTo>
                  <a:pt x="223377" y="113049"/>
                  <a:pt x="229067" y="107359"/>
                  <a:pt x="235993" y="107359"/>
                </a:cubicBezTo>
                <a:close/>
                <a:moveTo>
                  <a:pt x="130364" y="89053"/>
                </a:moveTo>
                <a:cubicBezTo>
                  <a:pt x="107359" y="89053"/>
                  <a:pt x="88806" y="107606"/>
                  <a:pt x="88806" y="130612"/>
                </a:cubicBezTo>
                <a:lnTo>
                  <a:pt x="89053" y="130612"/>
                </a:lnTo>
                <a:lnTo>
                  <a:pt x="89053" y="225355"/>
                </a:lnTo>
                <a:cubicBezTo>
                  <a:pt x="89053" y="248361"/>
                  <a:pt x="107606" y="266914"/>
                  <a:pt x="130612" y="266914"/>
                </a:cubicBezTo>
                <a:lnTo>
                  <a:pt x="225108" y="266914"/>
                </a:lnTo>
                <a:cubicBezTo>
                  <a:pt x="248113" y="266914"/>
                  <a:pt x="266666" y="248361"/>
                  <a:pt x="266666" y="225355"/>
                </a:cubicBezTo>
                <a:lnTo>
                  <a:pt x="266666" y="130612"/>
                </a:lnTo>
                <a:cubicBezTo>
                  <a:pt x="266666" y="107606"/>
                  <a:pt x="248113" y="89053"/>
                  <a:pt x="225108" y="89053"/>
                </a:cubicBezTo>
                <a:close/>
                <a:moveTo>
                  <a:pt x="130364" y="71737"/>
                </a:moveTo>
                <a:lnTo>
                  <a:pt x="225603" y="71737"/>
                </a:lnTo>
                <a:cubicBezTo>
                  <a:pt x="258008" y="71737"/>
                  <a:pt x="284230" y="97958"/>
                  <a:pt x="284230" y="130364"/>
                </a:cubicBezTo>
                <a:lnTo>
                  <a:pt x="284230" y="225603"/>
                </a:lnTo>
                <a:cubicBezTo>
                  <a:pt x="284230" y="258008"/>
                  <a:pt x="258008" y="284230"/>
                  <a:pt x="225603" y="284230"/>
                </a:cubicBezTo>
                <a:lnTo>
                  <a:pt x="130364" y="284230"/>
                </a:lnTo>
                <a:cubicBezTo>
                  <a:pt x="97958" y="284230"/>
                  <a:pt x="71737" y="258008"/>
                  <a:pt x="71737" y="225603"/>
                </a:cubicBezTo>
                <a:lnTo>
                  <a:pt x="71737" y="130364"/>
                </a:lnTo>
                <a:cubicBezTo>
                  <a:pt x="71737" y="97958"/>
                  <a:pt x="97958" y="71737"/>
                  <a:pt x="130364" y="71737"/>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w="2447" cap="flat">
            <a:noFill/>
            <a:prstDash val="solid"/>
            <a:miter/>
          </a:ln>
        </p:spPr>
        <p:txBody>
          <a:bodyPr rtlCol="0" anchor="ctr"/>
          <a:lstStyle/>
          <a:p>
            <a:endParaRPr lang="en-US" sz="1013"/>
          </a:p>
        </p:txBody>
      </p:sp>
      <p:pic>
        <p:nvPicPr>
          <p:cNvPr id="17" name="Graphic 16">
            <a:extLst>
              <a:ext uri="{FF2B5EF4-FFF2-40B4-BE49-F238E27FC236}">
                <a16:creationId xmlns:a16="http://schemas.microsoft.com/office/drawing/2014/main" id="{C29CBCF3-3D41-4C10-95F6-4AF4683DD42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4351" y="3429382"/>
            <a:ext cx="2057399" cy="929576"/>
          </a:xfrm>
          <a:prstGeom prst="rect">
            <a:avLst/>
          </a:prstGeom>
        </p:spPr>
      </p:pic>
    </p:spTree>
    <p:extLst>
      <p:ext uri="{BB962C8B-B14F-4D97-AF65-F5344CB8AC3E}">
        <p14:creationId xmlns:p14="http://schemas.microsoft.com/office/powerpoint/2010/main" val="1636377808"/>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8442890"/>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00_slide">
    <p:spTree>
      <p:nvGrpSpPr>
        <p:cNvPr id="1" name=""/>
        <p:cNvGrpSpPr/>
        <p:nvPr/>
      </p:nvGrpSpPr>
      <p:grpSpPr>
        <a:xfrm>
          <a:off x="0" y="0"/>
          <a:ext cx="0" cy="0"/>
          <a:chOff x="0" y="0"/>
          <a:chExt cx="0" cy="0"/>
        </a:xfrm>
      </p:grpSpPr>
      <p:sp>
        <p:nvSpPr>
          <p:cNvPr id="21" name="Title 8"/>
          <p:cNvSpPr>
            <a:spLocks noGrp="1"/>
          </p:cNvSpPr>
          <p:nvPr>
            <p:ph type="title"/>
          </p:nvPr>
        </p:nvSpPr>
        <p:spPr>
          <a:xfrm>
            <a:off x="523875" y="571500"/>
            <a:ext cx="8080774" cy="668960"/>
          </a:xfrm>
          <a:prstGeom prst="rect">
            <a:avLst/>
          </a:prstGeom>
        </p:spPr>
        <p:txBody>
          <a:bodyPr lIns="0" tIns="0" rIns="0" bIns="0" anchor="ctr" anchorCtr="0"/>
          <a:lstStyle>
            <a:lvl1pPr>
              <a:lnSpc>
                <a:spcPct val="120000"/>
              </a:lnSpc>
              <a:defRPr sz="1350" b="0" i="0">
                <a:solidFill>
                  <a:schemeClr val="accent1"/>
                </a:solidFill>
                <a:latin typeface="+mj-lt"/>
                <a:ea typeface="BerninaSans"/>
                <a:cs typeface="Calibri Light" charset="0"/>
              </a:defRPr>
            </a:lvl1pPr>
          </a:lstStyle>
          <a:p>
            <a:r>
              <a:rPr lang="en-US"/>
              <a:t>Click to edit Master title style</a:t>
            </a:r>
          </a:p>
        </p:txBody>
      </p:sp>
      <p:sp>
        <p:nvSpPr>
          <p:cNvPr id="22" name="Content Placeholder 4"/>
          <p:cNvSpPr>
            <a:spLocks noGrp="1"/>
          </p:cNvSpPr>
          <p:nvPr>
            <p:ph sz="quarter" idx="12"/>
          </p:nvPr>
        </p:nvSpPr>
        <p:spPr>
          <a:xfrm>
            <a:off x="523875" y="1449390"/>
            <a:ext cx="8080774" cy="4575175"/>
          </a:xfrm>
          <a:prstGeom prst="rect">
            <a:avLst/>
          </a:prstGeom>
        </p:spPr>
        <p:txBody>
          <a:bodyPr lIns="0" tIns="0" rIns="0" bIns="0"/>
          <a:lstStyle>
            <a:lvl1pPr>
              <a:lnSpc>
                <a:spcPct val="120000"/>
              </a:lnSpc>
              <a:defRPr sz="1125" b="0" i="0">
                <a:latin typeface="+mj-lt"/>
                <a:ea typeface="BerninaSans"/>
                <a:cs typeface="Calibri Light" charset="0"/>
              </a:defRPr>
            </a:lvl1pPr>
            <a:lvl2pPr>
              <a:lnSpc>
                <a:spcPct val="120000"/>
              </a:lnSpc>
              <a:defRPr sz="1013" b="0" i="0">
                <a:latin typeface="+mj-lt"/>
                <a:ea typeface="BerninaSans"/>
                <a:cs typeface="Calibri Light" charset="0"/>
              </a:defRPr>
            </a:lvl2pPr>
            <a:lvl3pPr>
              <a:lnSpc>
                <a:spcPct val="120000"/>
              </a:lnSpc>
              <a:defRPr sz="1013" b="0" i="0">
                <a:latin typeface="+mj-lt"/>
                <a:ea typeface="BerninaSans"/>
                <a:cs typeface="Calibri Light" charset="0"/>
              </a:defRPr>
            </a:lvl3pPr>
            <a:lvl4pPr>
              <a:defRPr sz="900">
                <a:latin typeface="Verdana" charset="0"/>
                <a:ea typeface="Verdana" charset="0"/>
                <a:cs typeface="Verdana" charset="0"/>
              </a:defRPr>
            </a:lvl4pPr>
            <a:lvl5pPr>
              <a:defRPr sz="900">
                <a:latin typeface="Verdana" charset="0"/>
                <a:ea typeface="Verdana" charset="0"/>
                <a:cs typeface="Verdana" charset="0"/>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74005686"/>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Tekst Chartreuse">
    <p:spTree>
      <p:nvGrpSpPr>
        <p:cNvPr id="1" name=""/>
        <p:cNvGrpSpPr/>
        <p:nvPr/>
      </p:nvGrpSpPr>
      <p:grpSpPr>
        <a:xfrm>
          <a:off x="0" y="0"/>
          <a:ext cx="0" cy="0"/>
          <a:chOff x="0" y="0"/>
          <a:chExt cx="0" cy="0"/>
        </a:xfrm>
      </p:grpSpPr>
      <p:pic>
        <p:nvPicPr>
          <p:cNvPr id="4" name="Afbeelding 7">
            <a:extLst>
              <a:ext uri="{FF2B5EF4-FFF2-40B4-BE49-F238E27FC236}">
                <a16:creationId xmlns:a16="http://schemas.microsoft.com/office/drawing/2014/main" id="{625C857C-D01D-4381-A05B-65EEC1A0B7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8" y="6357939"/>
            <a:ext cx="1428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jdelijke aanduiding voor tekst 14"/>
          <p:cNvSpPr>
            <a:spLocks noGrp="1"/>
          </p:cNvSpPr>
          <p:nvPr>
            <p:ph type="body" sz="quarter" idx="14"/>
          </p:nvPr>
        </p:nvSpPr>
        <p:spPr>
          <a:xfrm>
            <a:off x="464672" y="1386116"/>
            <a:ext cx="8222128" cy="4818743"/>
          </a:xfrm>
          <a:prstGeom prst="rect">
            <a:avLst/>
          </a:prstGeom>
        </p:spPr>
        <p:txBody>
          <a:bodyPr/>
          <a:lstStyle>
            <a:lvl1pPr>
              <a:defRPr>
                <a:solidFill>
                  <a:schemeClr val="tx1">
                    <a:lumMod val="95000"/>
                    <a:lumOff val="5000"/>
                  </a:schemeClr>
                </a:solidFill>
                <a:latin typeface="Helvetica LT Std" panose="020B0504020202020204" pitchFamily="34" charset="0"/>
              </a:defRPr>
            </a:lvl1pPr>
            <a:lvl2pPr>
              <a:defRPr>
                <a:solidFill>
                  <a:schemeClr val="tx1">
                    <a:lumMod val="95000"/>
                    <a:lumOff val="5000"/>
                  </a:schemeClr>
                </a:solidFill>
                <a:latin typeface="Helvetica LT Std" panose="020B0504020202020204" pitchFamily="34" charset="0"/>
              </a:defRPr>
            </a:lvl2pPr>
            <a:lvl3pPr>
              <a:defRPr>
                <a:solidFill>
                  <a:srgbClr val="8A8C8E"/>
                </a:solidFill>
                <a:latin typeface="Helvetica LT Std" panose="020B0504020202020204" pitchFamily="34" charset="0"/>
              </a:defRPr>
            </a:lvl3pPr>
          </a:lstStyle>
          <a:p>
            <a:pPr lvl="0"/>
            <a:r>
              <a:rPr lang="en-US"/>
              <a:t>Click to edit Master text styles</a:t>
            </a:r>
          </a:p>
          <a:p>
            <a:pPr lvl="1"/>
            <a:r>
              <a:rPr lang="en-US"/>
              <a:t>Second level</a:t>
            </a:r>
          </a:p>
          <a:p>
            <a:pPr lvl="2"/>
            <a:r>
              <a:rPr lang="en-US"/>
              <a:t>Third level</a:t>
            </a:r>
          </a:p>
        </p:txBody>
      </p:sp>
      <p:sp>
        <p:nvSpPr>
          <p:cNvPr id="7" name="Title Placeholder 1"/>
          <p:cNvSpPr>
            <a:spLocks noGrp="1"/>
          </p:cNvSpPr>
          <p:nvPr>
            <p:ph type="title"/>
          </p:nvPr>
        </p:nvSpPr>
        <p:spPr>
          <a:xfrm>
            <a:off x="457200" y="508003"/>
            <a:ext cx="8229600" cy="587828"/>
          </a:xfrm>
          <a:prstGeom prst="rect">
            <a:avLst/>
          </a:prstGeom>
        </p:spPr>
        <p:txBody>
          <a:bodyPr vert="horz" lIns="91440" tIns="45720" rIns="91440" bIns="45720" rtlCol="0" anchor="ctr">
            <a:normAutofit/>
          </a:bodyPr>
          <a:lstStyle>
            <a:lvl1pPr>
              <a:defRPr cap="small" baseline="0">
                <a:latin typeface="Helvetica LT Std" panose="020B0504020202020204" pitchFamily="34" charset="0"/>
              </a:defRPr>
            </a:lvl1pPr>
          </a:lstStyle>
          <a:p>
            <a:r>
              <a:rPr lang="en-US"/>
              <a:t>Click to edit Master title style</a:t>
            </a:r>
          </a:p>
        </p:txBody>
      </p:sp>
    </p:spTree>
    <p:extLst>
      <p:ext uri="{BB962C8B-B14F-4D97-AF65-F5344CB8AC3E}">
        <p14:creationId xmlns:p14="http://schemas.microsoft.com/office/powerpoint/2010/main" val="20525136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5E78078-E6AD-455A-80ED-34D792E51D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sp>
        <p:nvSpPr>
          <p:cNvPr id="2" name="Holder 2"/>
          <p:cNvSpPr>
            <a:spLocks noGrp="1"/>
          </p:cNvSpPr>
          <p:nvPr>
            <p:ph type="ctrTitle" hasCustomPrompt="1"/>
          </p:nvPr>
        </p:nvSpPr>
        <p:spPr>
          <a:xfrm>
            <a:off x="1121569" y="1669251"/>
            <a:ext cx="4736306" cy="404006"/>
          </a:xfrm>
          <a:prstGeom prst="rect">
            <a:avLst/>
          </a:prstGeom>
        </p:spPr>
        <p:txBody>
          <a:bodyPr wrap="square" lIns="0" tIns="14400" rIns="0" bIns="0">
            <a:spAutoFit/>
          </a:bodyPr>
          <a:lstStyle>
            <a:lvl1pPr algn="l">
              <a:defRPr sz="2531" b="1">
                <a:solidFill>
                  <a:schemeClr val="tx2"/>
                </a:solidFill>
              </a:defRPr>
            </a:lvl1pPr>
          </a:lstStyle>
          <a:p>
            <a:r>
              <a:rPr lang="en-US" noProof="0" dirty="0"/>
              <a:t>Introduction</a:t>
            </a:r>
          </a:p>
        </p:txBody>
      </p:sp>
      <p:sp>
        <p:nvSpPr>
          <p:cNvPr id="30" name="object 8">
            <a:extLst>
              <a:ext uri="{FF2B5EF4-FFF2-40B4-BE49-F238E27FC236}">
                <a16:creationId xmlns:a16="http://schemas.microsoft.com/office/drawing/2014/main" id="{69177CBD-B7C4-44E2-AA0C-473214EADBDA}"/>
              </a:ext>
            </a:extLst>
          </p:cNvPr>
          <p:cNvSpPr/>
          <p:nvPr/>
        </p:nvSpPr>
        <p:spPr>
          <a:xfrm>
            <a:off x="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lang="en-US" sz="1013" noProof="0"/>
          </a:p>
        </p:txBody>
      </p:sp>
      <p:sp>
        <p:nvSpPr>
          <p:cNvPr id="10" name="object 4">
            <a:extLst>
              <a:ext uri="{FF2B5EF4-FFF2-40B4-BE49-F238E27FC236}">
                <a16:creationId xmlns:a16="http://schemas.microsoft.com/office/drawing/2014/main" id="{D3C0EACF-3AD5-4884-9531-06FDA14E14F3}"/>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12" name="object 5">
            <a:extLst>
              <a:ext uri="{FF2B5EF4-FFF2-40B4-BE49-F238E27FC236}">
                <a16:creationId xmlns:a16="http://schemas.microsoft.com/office/drawing/2014/main" id="{8F84A533-D15F-4251-B825-30C4967127B7}"/>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rgbClr val="00AA9B"/>
          </a:solidFill>
        </p:spPr>
        <p:txBody>
          <a:bodyPr wrap="square" lIns="0" tIns="0" rIns="0" bIns="0" rtlCol="0"/>
          <a:lstStyle/>
          <a:p>
            <a:endParaRPr sz="1013"/>
          </a:p>
        </p:txBody>
      </p:sp>
      <p:sp>
        <p:nvSpPr>
          <p:cNvPr id="14" name="object 6">
            <a:extLst>
              <a:ext uri="{FF2B5EF4-FFF2-40B4-BE49-F238E27FC236}">
                <a16:creationId xmlns:a16="http://schemas.microsoft.com/office/drawing/2014/main" id="{5815314C-9423-41A5-BEA4-E339EE8896AB}"/>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rgbClr val="00AA9B"/>
          </a:solidFill>
        </p:spPr>
        <p:txBody>
          <a:bodyPr wrap="square" lIns="0" tIns="0" rIns="0" bIns="0" rtlCol="0"/>
          <a:lstStyle/>
          <a:p>
            <a:endParaRPr sz="1013"/>
          </a:p>
        </p:txBody>
      </p:sp>
      <p:sp>
        <p:nvSpPr>
          <p:cNvPr id="19" name="Text Placeholder 18">
            <a:extLst>
              <a:ext uri="{FF2B5EF4-FFF2-40B4-BE49-F238E27FC236}">
                <a16:creationId xmlns:a16="http://schemas.microsoft.com/office/drawing/2014/main" id="{BC1E59CB-5F39-462D-B61D-4A4C7D89DC3D}"/>
              </a:ext>
            </a:extLst>
          </p:cNvPr>
          <p:cNvSpPr>
            <a:spLocks noGrp="1"/>
          </p:cNvSpPr>
          <p:nvPr>
            <p:ph type="body" sz="quarter" idx="10" hasCustomPrompt="1"/>
          </p:nvPr>
        </p:nvSpPr>
        <p:spPr>
          <a:xfrm>
            <a:off x="1121569" y="2227416"/>
            <a:ext cx="4736306" cy="170096"/>
          </a:xfrm>
        </p:spPr>
        <p:txBody>
          <a:bodyPr wrap="square" tIns="14400">
            <a:spAutoFit/>
          </a:bodyPr>
          <a:lstStyle>
            <a:lvl1pPr>
              <a:spcBef>
                <a:spcPts val="0"/>
              </a:spcBef>
              <a:defRPr sz="1013">
                <a:solidFill>
                  <a:schemeClr val="accent3"/>
                </a:solidFill>
              </a:defRPr>
            </a:lvl1pPr>
            <a:lvl2pPr>
              <a:defRPr sz="844">
                <a:solidFill>
                  <a:schemeClr val="accent3"/>
                </a:solidFill>
              </a:defRPr>
            </a:lvl2pPr>
            <a:lvl3pPr>
              <a:defRPr sz="731"/>
            </a:lvl3pPr>
          </a:lstStyle>
          <a:p>
            <a:pPr lvl="0"/>
            <a:r>
              <a:rPr lang="en-US" dirty="0"/>
              <a:t>Text</a:t>
            </a:r>
          </a:p>
        </p:txBody>
      </p:sp>
      <p:sp>
        <p:nvSpPr>
          <p:cNvPr id="5" name="Footer Placeholder 4">
            <a:extLst>
              <a:ext uri="{FF2B5EF4-FFF2-40B4-BE49-F238E27FC236}">
                <a16:creationId xmlns:a16="http://schemas.microsoft.com/office/drawing/2014/main" id="{3C843F9D-3345-4E29-AB08-377E0B10E798}"/>
              </a:ext>
            </a:extLst>
          </p:cNvPr>
          <p:cNvSpPr>
            <a:spLocks noGrp="1"/>
          </p:cNvSpPr>
          <p:nvPr>
            <p:ph type="ftr" sz="quarter" idx="11"/>
          </p:nvPr>
        </p:nvSpPr>
        <p:spPr/>
        <p:txBody>
          <a:bodyPr/>
          <a:lstStyle/>
          <a:p>
            <a:r>
              <a:rPr lang="en-US" dirty="0"/>
              <a:t>footer</a:t>
            </a:r>
          </a:p>
        </p:txBody>
      </p:sp>
      <p:pic>
        <p:nvPicPr>
          <p:cNvPr id="11" name="Picture 10">
            <a:extLst>
              <a:ext uri="{FF2B5EF4-FFF2-40B4-BE49-F238E27FC236}">
                <a16:creationId xmlns:a16="http://schemas.microsoft.com/office/drawing/2014/main" id="{3A57D86F-9E7F-4A87-831B-744279915B9A}"/>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3" name="Picture 12">
            <a:extLst>
              <a:ext uri="{FF2B5EF4-FFF2-40B4-BE49-F238E27FC236}">
                <a16:creationId xmlns:a16="http://schemas.microsoft.com/office/drawing/2014/main" id="{A33D5B73-A960-4ACE-A88C-0CEDC9D402E4}"/>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539742103"/>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G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09241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0" name="Rectangle 9"/>
          <p:cNvSpPr/>
          <p:nvPr userDrawn="1"/>
        </p:nvSpPr>
        <p:spPr>
          <a:xfrm>
            <a:off x="0" y="0"/>
            <a:ext cx="9144000" cy="6858000"/>
          </a:xfrm>
          <a:prstGeom prst="rect">
            <a:avLst/>
          </a:prstGeom>
          <a:solidFill>
            <a:srgbClr val="239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13" name="Rectangle 12"/>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endParaRPr lang="fr-BE" sz="1350"/>
          </a:p>
        </p:txBody>
      </p:sp>
      <p:sp>
        <p:nvSpPr>
          <p:cNvPr id="7" name="Title 1"/>
          <p:cNvSpPr>
            <a:spLocks noGrp="1"/>
          </p:cNvSpPr>
          <p:nvPr>
            <p:ph type="ctrTitle" hasCustomPrompt="1"/>
          </p:nvPr>
        </p:nvSpPr>
        <p:spPr>
          <a:xfrm>
            <a:off x="2769224" y="2492896"/>
            <a:ext cx="5908054" cy="2292801"/>
          </a:xfrm>
          <a:prstGeom prst="rect">
            <a:avLst/>
          </a:prstGeom>
        </p:spPr>
        <p:txBody>
          <a:bodyPr anchor="t" anchorCtr="0">
            <a:normAutofit/>
          </a:bodyPr>
          <a:lstStyle>
            <a:lvl1pPr>
              <a:defRPr sz="3200" baseline="0">
                <a:solidFill>
                  <a:srgbClr val="489341"/>
                </a:solidFill>
                <a:latin typeface="Helvetica LT Std" panose="020B0504020202020204" pitchFamily="34" charset="0"/>
              </a:defRPr>
            </a:lvl1pPr>
          </a:lstStyle>
          <a:p>
            <a:r>
              <a:rPr lang="en-US" dirty="0"/>
              <a:t>Presentation title</a:t>
            </a:r>
          </a:p>
        </p:txBody>
      </p:sp>
      <p:sp>
        <p:nvSpPr>
          <p:cNvPr id="8" name="Subtitle 2"/>
          <p:cNvSpPr>
            <a:spLocks noGrp="1"/>
          </p:cNvSpPr>
          <p:nvPr>
            <p:ph type="subTitle" idx="1" hasCustomPrompt="1"/>
          </p:nvPr>
        </p:nvSpPr>
        <p:spPr>
          <a:xfrm>
            <a:off x="2769222" y="1620411"/>
            <a:ext cx="5908053" cy="875551"/>
          </a:xfrm>
          <a:prstGeom prst="rect">
            <a:avLst/>
          </a:prstGeom>
        </p:spPr>
        <p:txBody>
          <a:bodyPr anchor="b">
            <a:normAutofit/>
          </a:bodyPr>
          <a:lstStyle>
            <a:lvl1pPr marL="0" indent="0" algn="l">
              <a:buNone/>
              <a:defRPr sz="1400" cap="all" baseline="0">
                <a:solidFill>
                  <a:srgbClr val="8A8C8E"/>
                </a:solidFill>
                <a:latin typeface="Helvetica LT Std" panose="020B05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nl-BE" dirty="0"/>
              <a:t>Presenter name</a:t>
            </a:r>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7676" y="5246758"/>
            <a:ext cx="2321547" cy="1213116"/>
          </a:xfrm>
          <a:prstGeom prst="rect">
            <a:avLst/>
          </a:prstGeom>
        </p:spPr>
      </p:pic>
    </p:spTree>
    <p:extLst>
      <p:ext uri="{BB962C8B-B14F-4D97-AF65-F5344CB8AC3E}">
        <p14:creationId xmlns:p14="http://schemas.microsoft.com/office/powerpoint/2010/main" val="16988312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Chapter">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39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9" name="Rectangle 8"/>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6" name="Afbeelding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7676" y="5316553"/>
            <a:ext cx="811957" cy="1073527"/>
          </a:xfrm>
          <a:prstGeom prst="rect">
            <a:avLst/>
          </a:prstGeom>
        </p:spPr>
      </p:pic>
      <p:sp>
        <p:nvSpPr>
          <p:cNvPr id="10" name="Title 1"/>
          <p:cNvSpPr>
            <a:spLocks noGrp="1"/>
          </p:cNvSpPr>
          <p:nvPr>
            <p:ph type="ctrTitle" hasCustomPrompt="1"/>
          </p:nvPr>
        </p:nvSpPr>
        <p:spPr>
          <a:xfrm>
            <a:off x="2769224" y="2504348"/>
            <a:ext cx="5908054" cy="2292801"/>
          </a:xfrm>
          <a:prstGeom prst="rect">
            <a:avLst/>
          </a:prstGeom>
        </p:spPr>
        <p:txBody>
          <a:bodyPr anchor="t" anchorCtr="0">
            <a:normAutofit/>
          </a:bodyPr>
          <a:lstStyle>
            <a:lvl1pPr>
              <a:defRPr sz="3200" baseline="0">
                <a:solidFill>
                  <a:srgbClr val="489341"/>
                </a:solidFill>
                <a:latin typeface="Helvetica LT Std" panose="020B0504020202020204" pitchFamily="34" charset="0"/>
              </a:defRPr>
            </a:lvl1pPr>
          </a:lstStyle>
          <a:p>
            <a:r>
              <a:rPr lang="en-US" dirty="0"/>
              <a:t>Chapter title</a:t>
            </a:r>
          </a:p>
        </p:txBody>
      </p:sp>
    </p:spTree>
    <p:extLst>
      <p:ext uri="{BB962C8B-B14F-4D97-AF65-F5344CB8AC3E}">
        <p14:creationId xmlns:p14="http://schemas.microsoft.com/office/powerpoint/2010/main" val="15014746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hapter_Orang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F39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9" name="Rectangle 8"/>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6" name="Afbeelding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7676" y="5316553"/>
            <a:ext cx="811957" cy="1073527"/>
          </a:xfrm>
          <a:prstGeom prst="rect">
            <a:avLst/>
          </a:prstGeom>
        </p:spPr>
      </p:pic>
      <p:sp>
        <p:nvSpPr>
          <p:cNvPr id="10" name="Title 1"/>
          <p:cNvSpPr>
            <a:spLocks noGrp="1"/>
          </p:cNvSpPr>
          <p:nvPr>
            <p:ph type="ctrTitle" hasCustomPrompt="1"/>
          </p:nvPr>
        </p:nvSpPr>
        <p:spPr>
          <a:xfrm>
            <a:off x="2769224" y="2504348"/>
            <a:ext cx="5908054" cy="2292801"/>
          </a:xfrm>
          <a:prstGeom prst="rect">
            <a:avLst/>
          </a:prstGeom>
        </p:spPr>
        <p:txBody>
          <a:bodyPr anchor="t" anchorCtr="0">
            <a:normAutofit/>
          </a:bodyPr>
          <a:lstStyle>
            <a:lvl1pPr>
              <a:defRPr sz="3200" baseline="0">
                <a:solidFill>
                  <a:schemeClr val="tx1">
                    <a:lumMod val="65000"/>
                    <a:lumOff val="35000"/>
                  </a:schemeClr>
                </a:solidFill>
                <a:latin typeface="Helvetica LT Std" panose="020B0504020202020204" pitchFamily="34" charset="0"/>
              </a:defRPr>
            </a:lvl1pPr>
          </a:lstStyle>
          <a:p>
            <a:r>
              <a:rPr lang="en-US" dirty="0"/>
              <a:t>Chapter title</a:t>
            </a:r>
          </a:p>
        </p:txBody>
      </p:sp>
    </p:spTree>
    <p:extLst>
      <p:ext uri="{BB962C8B-B14F-4D97-AF65-F5344CB8AC3E}">
        <p14:creationId xmlns:p14="http://schemas.microsoft.com/office/powerpoint/2010/main" val="20173426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13"/>
          <p:cNvSpPr txBox="1">
            <a:spLocks noGrp="1"/>
          </p:cNvSpPr>
          <p:nvPr>
            <p:ph type="sldNum" idx="12"/>
          </p:nvPr>
        </p:nvSpPr>
        <p:spPr>
          <a:xfrm>
            <a:off x="8523541" y="6260831"/>
            <a:ext cx="5487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32773461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unch">
    <p:spTree>
      <p:nvGrpSpPr>
        <p:cNvPr id="1" name=""/>
        <p:cNvGrpSpPr/>
        <p:nvPr/>
      </p:nvGrpSpPr>
      <p:grpSpPr>
        <a:xfrm>
          <a:off x="0" y="0"/>
          <a:ext cx="0" cy="0"/>
          <a:chOff x="0" y="0"/>
          <a:chExt cx="0" cy="0"/>
        </a:xfrm>
      </p:grpSpPr>
      <p:sp>
        <p:nvSpPr>
          <p:cNvPr id="10" name="Tekstvak 9"/>
          <p:cNvSpPr txBox="1"/>
          <p:nvPr userDrawn="1"/>
        </p:nvSpPr>
        <p:spPr>
          <a:xfrm>
            <a:off x="9203765" y="6394824"/>
            <a:ext cx="914400" cy="914400"/>
          </a:xfrm>
          <a:prstGeom prst="rect">
            <a:avLst/>
          </a:prstGeom>
        </p:spPr>
        <p:txBody>
          <a:bodyPr wrap="none" rtlCol="0">
            <a:noAutofit/>
          </a:bodyPr>
          <a:lstStyle/>
          <a:p>
            <a:endParaRPr lang="nl-NL" sz="1350"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51521" y="5491128"/>
            <a:ext cx="2088232" cy="1091198"/>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9512" y="564774"/>
            <a:ext cx="3971552" cy="1603251"/>
          </a:xfrm>
          <a:prstGeom prst="rect">
            <a:avLst/>
          </a:prstGeom>
        </p:spPr>
      </p:pic>
    </p:spTree>
    <p:extLst>
      <p:ext uri="{BB962C8B-B14F-4D97-AF65-F5344CB8AC3E}">
        <p14:creationId xmlns:p14="http://schemas.microsoft.com/office/powerpoint/2010/main" val="24338623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_Orange">
    <p:spTree>
      <p:nvGrpSpPr>
        <p:cNvPr id="1" name=""/>
        <p:cNvGrpSpPr/>
        <p:nvPr/>
      </p:nvGrpSpPr>
      <p:grpSpPr>
        <a:xfrm>
          <a:off x="0" y="0"/>
          <a:ext cx="0" cy="0"/>
          <a:chOff x="0" y="0"/>
          <a:chExt cx="0" cy="0"/>
        </a:xfrm>
      </p:grpSpPr>
      <p:sp>
        <p:nvSpPr>
          <p:cNvPr id="10" name="Rectangle 9"/>
          <p:cNvSpPr/>
          <p:nvPr userDrawn="1"/>
        </p:nvSpPr>
        <p:spPr>
          <a:xfrm>
            <a:off x="0" y="0"/>
            <a:ext cx="9144000" cy="6858000"/>
          </a:xfrm>
          <a:prstGeom prst="rect">
            <a:avLst/>
          </a:prstGeom>
          <a:solidFill>
            <a:srgbClr val="F39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13" name="Rectangle 12"/>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endParaRPr lang="fr-BE" sz="1350"/>
          </a:p>
        </p:txBody>
      </p:sp>
      <p:sp>
        <p:nvSpPr>
          <p:cNvPr id="7" name="Title 1"/>
          <p:cNvSpPr>
            <a:spLocks noGrp="1"/>
          </p:cNvSpPr>
          <p:nvPr>
            <p:ph type="ctrTitle" hasCustomPrompt="1"/>
          </p:nvPr>
        </p:nvSpPr>
        <p:spPr>
          <a:xfrm>
            <a:off x="2769224" y="2492896"/>
            <a:ext cx="5908054" cy="2292801"/>
          </a:xfrm>
          <a:prstGeom prst="rect">
            <a:avLst/>
          </a:prstGeom>
        </p:spPr>
        <p:txBody>
          <a:bodyPr anchor="t" anchorCtr="0">
            <a:normAutofit/>
          </a:bodyPr>
          <a:lstStyle>
            <a:lvl1pPr>
              <a:defRPr sz="3200" baseline="0">
                <a:solidFill>
                  <a:schemeClr val="tx1">
                    <a:lumMod val="65000"/>
                    <a:lumOff val="35000"/>
                  </a:schemeClr>
                </a:solidFill>
                <a:latin typeface="Helvetica LT Std" panose="020B0504020202020204" pitchFamily="34" charset="0"/>
              </a:defRPr>
            </a:lvl1pPr>
          </a:lstStyle>
          <a:p>
            <a:r>
              <a:rPr lang="en-US" dirty="0"/>
              <a:t>Presentation title</a:t>
            </a:r>
          </a:p>
        </p:txBody>
      </p:sp>
      <p:sp>
        <p:nvSpPr>
          <p:cNvPr id="8" name="Subtitle 2"/>
          <p:cNvSpPr>
            <a:spLocks noGrp="1"/>
          </p:cNvSpPr>
          <p:nvPr>
            <p:ph type="subTitle" idx="1" hasCustomPrompt="1"/>
          </p:nvPr>
        </p:nvSpPr>
        <p:spPr>
          <a:xfrm>
            <a:off x="2769222" y="1620411"/>
            <a:ext cx="5908053" cy="875551"/>
          </a:xfrm>
          <a:prstGeom prst="rect">
            <a:avLst/>
          </a:prstGeom>
        </p:spPr>
        <p:txBody>
          <a:bodyPr anchor="b">
            <a:normAutofit/>
          </a:bodyPr>
          <a:lstStyle>
            <a:lvl1pPr marL="0" indent="0" algn="l">
              <a:buNone/>
              <a:defRPr sz="1400" cap="all" baseline="0">
                <a:solidFill>
                  <a:srgbClr val="8A8C8E"/>
                </a:solidFill>
                <a:latin typeface="Helvetica LT Std" panose="020B05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nl-BE" dirty="0"/>
              <a:t>Presenter name</a:t>
            </a:r>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7676" y="5246758"/>
            <a:ext cx="2321547" cy="1213116"/>
          </a:xfrm>
          <a:prstGeom prst="rect">
            <a:avLst/>
          </a:prstGeom>
        </p:spPr>
      </p:pic>
    </p:spTree>
    <p:extLst>
      <p:ext uri="{BB962C8B-B14F-4D97-AF65-F5344CB8AC3E}">
        <p14:creationId xmlns:p14="http://schemas.microsoft.com/office/powerpoint/2010/main" val="157973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mparison Green">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3162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25367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omparison Orang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31627"/>
          </a:xfrm>
          <a:prstGeom prst="rect">
            <a:avLst/>
          </a:prstGeom>
        </p:spPr>
        <p:txBody>
          <a:bodyPr/>
          <a:lstStyle>
            <a:lvl1pPr>
              <a:defRPr>
                <a:solidFill>
                  <a:srgbClr val="F39200"/>
                </a:solidFill>
              </a:defRPr>
            </a:lvl1pPr>
          </a:lstStyle>
          <a:p>
            <a:r>
              <a:rPr lang="en-US"/>
              <a:t>Click to edit Master title style</a:t>
            </a:r>
            <a:endParaRPr lang="en-US" dirty="0"/>
          </a:p>
        </p:txBody>
      </p:sp>
      <p:sp>
        <p:nvSpPr>
          <p:cNvPr id="3" name="Content Placeholder 2"/>
          <p:cNvSpPr>
            <a:spLocks noGrp="1"/>
          </p:cNvSpPr>
          <p:nvPr>
            <p:ph idx="1"/>
          </p:nvPr>
        </p:nvSpPr>
        <p:spPr>
          <a:xfrm>
            <a:off x="628650"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idx="11"/>
          </p:nvPr>
        </p:nvSpPr>
        <p:spPr>
          <a:xfrm>
            <a:off x="4722435"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99393769"/>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mparison Lim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31627"/>
          </a:xfrm>
          <a:prstGeom prst="rect">
            <a:avLst/>
          </a:prstGeom>
        </p:spPr>
        <p:txBody>
          <a:bodyPr/>
          <a:lstStyle>
            <a:lvl1pPr>
              <a:defRPr>
                <a:solidFill>
                  <a:srgbClr val="ABD037"/>
                </a:solidFill>
              </a:defRPr>
            </a:lvl1pPr>
          </a:lstStyle>
          <a:p>
            <a:r>
              <a:rPr lang="en-US"/>
              <a:t>Click to edit Master title style</a:t>
            </a:r>
            <a:endParaRPr lang="en-US" dirty="0"/>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9573569"/>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able of contents 4">
    <p:spTree>
      <p:nvGrpSpPr>
        <p:cNvPr id="1" name=""/>
        <p:cNvGrpSpPr/>
        <p:nvPr/>
      </p:nvGrpSpPr>
      <p:grpSpPr>
        <a:xfrm>
          <a:off x="0" y="0"/>
          <a:ext cx="0" cy="0"/>
          <a:chOff x="0" y="0"/>
          <a:chExt cx="0" cy="0"/>
        </a:xfrm>
      </p:grpSpPr>
      <p:sp>
        <p:nvSpPr>
          <p:cNvPr id="113" name="Text Placeholder 31">
            <a:extLst>
              <a:ext uri="{FF2B5EF4-FFF2-40B4-BE49-F238E27FC236}">
                <a16:creationId xmlns:a16="http://schemas.microsoft.com/office/drawing/2014/main" id="{3511C7BF-3840-4CE8-BB5B-C7B083913503}"/>
              </a:ext>
            </a:extLst>
          </p:cNvPr>
          <p:cNvSpPr>
            <a:spLocks noGrp="1"/>
          </p:cNvSpPr>
          <p:nvPr>
            <p:ph type="body" sz="quarter" idx="69" hasCustomPrompt="1"/>
          </p:nvPr>
        </p:nvSpPr>
        <p:spPr>
          <a:xfrm>
            <a:off x="4834235" y="3908831"/>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14" name="Text Placeholder 18">
            <a:extLst>
              <a:ext uri="{FF2B5EF4-FFF2-40B4-BE49-F238E27FC236}">
                <a16:creationId xmlns:a16="http://schemas.microsoft.com/office/drawing/2014/main" id="{EFD58F2A-B07B-4D2B-8951-E00DDA67D769}"/>
              </a:ext>
            </a:extLst>
          </p:cNvPr>
          <p:cNvSpPr>
            <a:spLocks noGrp="1"/>
          </p:cNvSpPr>
          <p:nvPr>
            <p:ph type="body" sz="quarter" idx="70" hasCustomPrompt="1"/>
          </p:nvPr>
        </p:nvSpPr>
        <p:spPr>
          <a:xfrm>
            <a:off x="5355730" y="4151670"/>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15" name="Text Placeholder 18">
            <a:extLst>
              <a:ext uri="{FF2B5EF4-FFF2-40B4-BE49-F238E27FC236}">
                <a16:creationId xmlns:a16="http://schemas.microsoft.com/office/drawing/2014/main" id="{A3AA694F-FB48-41A8-B07B-EC1F3B40C396}"/>
              </a:ext>
            </a:extLst>
          </p:cNvPr>
          <p:cNvSpPr>
            <a:spLocks noGrp="1"/>
          </p:cNvSpPr>
          <p:nvPr>
            <p:ph type="body" sz="quarter" idx="71" hasCustomPrompt="1"/>
          </p:nvPr>
        </p:nvSpPr>
        <p:spPr>
          <a:xfrm>
            <a:off x="5355729" y="4492280"/>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30" name="Text Placeholder 18">
            <a:extLst>
              <a:ext uri="{FF2B5EF4-FFF2-40B4-BE49-F238E27FC236}">
                <a16:creationId xmlns:a16="http://schemas.microsoft.com/office/drawing/2014/main" id="{8465A35D-EC66-40E8-80CC-6934147C8909}"/>
              </a:ext>
            </a:extLst>
          </p:cNvPr>
          <p:cNvSpPr>
            <a:spLocks noGrp="1"/>
          </p:cNvSpPr>
          <p:nvPr>
            <p:ph type="body" sz="quarter" idx="72" hasCustomPrompt="1"/>
          </p:nvPr>
        </p:nvSpPr>
        <p:spPr>
          <a:xfrm>
            <a:off x="8157465" y="4492279"/>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33" name="Text Placeholder 31">
            <a:extLst>
              <a:ext uri="{FF2B5EF4-FFF2-40B4-BE49-F238E27FC236}">
                <a16:creationId xmlns:a16="http://schemas.microsoft.com/office/drawing/2014/main" id="{F5A26CFA-C26B-4F48-AFCC-68C933599A66}"/>
              </a:ext>
            </a:extLst>
          </p:cNvPr>
          <p:cNvSpPr>
            <a:spLocks noGrp="1"/>
          </p:cNvSpPr>
          <p:nvPr>
            <p:ph type="body" sz="quarter" idx="73" hasCustomPrompt="1"/>
          </p:nvPr>
        </p:nvSpPr>
        <p:spPr>
          <a:xfrm>
            <a:off x="514350" y="3908831"/>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34" name="Text Placeholder 18">
            <a:extLst>
              <a:ext uri="{FF2B5EF4-FFF2-40B4-BE49-F238E27FC236}">
                <a16:creationId xmlns:a16="http://schemas.microsoft.com/office/drawing/2014/main" id="{248854A8-0EED-4EC1-81BB-9B97B87D848B}"/>
              </a:ext>
            </a:extLst>
          </p:cNvPr>
          <p:cNvSpPr>
            <a:spLocks noGrp="1"/>
          </p:cNvSpPr>
          <p:nvPr>
            <p:ph type="body" sz="quarter" idx="74" hasCustomPrompt="1"/>
          </p:nvPr>
        </p:nvSpPr>
        <p:spPr>
          <a:xfrm>
            <a:off x="1035845" y="4151670"/>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35" name="Text Placeholder 18">
            <a:extLst>
              <a:ext uri="{FF2B5EF4-FFF2-40B4-BE49-F238E27FC236}">
                <a16:creationId xmlns:a16="http://schemas.microsoft.com/office/drawing/2014/main" id="{FF847E46-100F-4B85-ABC9-C63CBCF3D745}"/>
              </a:ext>
            </a:extLst>
          </p:cNvPr>
          <p:cNvSpPr>
            <a:spLocks noGrp="1"/>
          </p:cNvSpPr>
          <p:nvPr>
            <p:ph type="body" sz="quarter" idx="75" hasCustomPrompt="1"/>
          </p:nvPr>
        </p:nvSpPr>
        <p:spPr>
          <a:xfrm>
            <a:off x="1035844" y="4492280"/>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36" name="Text Placeholder 18">
            <a:extLst>
              <a:ext uri="{FF2B5EF4-FFF2-40B4-BE49-F238E27FC236}">
                <a16:creationId xmlns:a16="http://schemas.microsoft.com/office/drawing/2014/main" id="{1EDAB9D3-F6BE-48C5-94F8-F0CEB0166F34}"/>
              </a:ext>
            </a:extLst>
          </p:cNvPr>
          <p:cNvSpPr>
            <a:spLocks noGrp="1"/>
          </p:cNvSpPr>
          <p:nvPr>
            <p:ph type="body" sz="quarter" idx="76" hasCustomPrompt="1"/>
          </p:nvPr>
        </p:nvSpPr>
        <p:spPr>
          <a:xfrm>
            <a:off x="3837580" y="4492279"/>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37" name="Text Placeholder 31">
            <a:extLst>
              <a:ext uri="{FF2B5EF4-FFF2-40B4-BE49-F238E27FC236}">
                <a16:creationId xmlns:a16="http://schemas.microsoft.com/office/drawing/2014/main" id="{6FFEF1B8-6626-4B8C-86D2-FD64ECC7E0EE}"/>
              </a:ext>
            </a:extLst>
          </p:cNvPr>
          <p:cNvSpPr>
            <a:spLocks noGrp="1"/>
          </p:cNvSpPr>
          <p:nvPr>
            <p:ph type="body" sz="quarter" idx="89" hasCustomPrompt="1"/>
          </p:nvPr>
        </p:nvSpPr>
        <p:spPr>
          <a:xfrm>
            <a:off x="514350"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38" name="Text Placeholder 18">
            <a:extLst>
              <a:ext uri="{FF2B5EF4-FFF2-40B4-BE49-F238E27FC236}">
                <a16:creationId xmlns:a16="http://schemas.microsoft.com/office/drawing/2014/main" id="{5F1270D3-9E35-4323-99FB-4AA40123E72B}"/>
              </a:ext>
            </a:extLst>
          </p:cNvPr>
          <p:cNvSpPr>
            <a:spLocks noGrp="1"/>
          </p:cNvSpPr>
          <p:nvPr>
            <p:ph type="body" sz="quarter" idx="90" hasCustomPrompt="1"/>
          </p:nvPr>
        </p:nvSpPr>
        <p:spPr>
          <a:xfrm>
            <a:off x="1035845"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39" name="Text Placeholder 18">
            <a:extLst>
              <a:ext uri="{FF2B5EF4-FFF2-40B4-BE49-F238E27FC236}">
                <a16:creationId xmlns:a16="http://schemas.microsoft.com/office/drawing/2014/main" id="{1C93CA53-2F3D-4CA4-A60D-15B2C8F92786}"/>
              </a:ext>
            </a:extLst>
          </p:cNvPr>
          <p:cNvSpPr>
            <a:spLocks noGrp="1"/>
          </p:cNvSpPr>
          <p:nvPr>
            <p:ph type="body" sz="quarter" idx="91" hasCustomPrompt="1"/>
          </p:nvPr>
        </p:nvSpPr>
        <p:spPr>
          <a:xfrm>
            <a:off x="1035844"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0" name="Text Placeholder 18">
            <a:extLst>
              <a:ext uri="{FF2B5EF4-FFF2-40B4-BE49-F238E27FC236}">
                <a16:creationId xmlns:a16="http://schemas.microsoft.com/office/drawing/2014/main" id="{93C6D7CE-3B53-4781-9604-D0FE8BEF0B5C}"/>
              </a:ext>
            </a:extLst>
          </p:cNvPr>
          <p:cNvSpPr>
            <a:spLocks noGrp="1"/>
          </p:cNvSpPr>
          <p:nvPr>
            <p:ph type="body" sz="quarter" idx="92" hasCustomPrompt="1"/>
          </p:nvPr>
        </p:nvSpPr>
        <p:spPr>
          <a:xfrm>
            <a:off x="3837580"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41" name="Text Placeholder 31">
            <a:extLst>
              <a:ext uri="{FF2B5EF4-FFF2-40B4-BE49-F238E27FC236}">
                <a16:creationId xmlns:a16="http://schemas.microsoft.com/office/drawing/2014/main" id="{F09C8D30-46AD-4E01-B69D-ECF0E9639720}"/>
              </a:ext>
            </a:extLst>
          </p:cNvPr>
          <p:cNvSpPr>
            <a:spLocks noGrp="1"/>
          </p:cNvSpPr>
          <p:nvPr>
            <p:ph type="body" sz="quarter" idx="106" hasCustomPrompt="1"/>
          </p:nvPr>
        </p:nvSpPr>
        <p:spPr>
          <a:xfrm>
            <a:off x="4834235"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42" name="Text Placeholder 18">
            <a:extLst>
              <a:ext uri="{FF2B5EF4-FFF2-40B4-BE49-F238E27FC236}">
                <a16:creationId xmlns:a16="http://schemas.microsoft.com/office/drawing/2014/main" id="{6BBF8358-0312-4476-A379-4092F5096A36}"/>
              </a:ext>
            </a:extLst>
          </p:cNvPr>
          <p:cNvSpPr>
            <a:spLocks noGrp="1"/>
          </p:cNvSpPr>
          <p:nvPr>
            <p:ph type="body" sz="quarter" idx="107" hasCustomPrompt="1"/>
          </p:nvPr>
        </p:nvSpPr>
        <p:spPr>
          <a:xfrm>
            <a:off x="5355730"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43" name="Text Placeholder 18">
            <a:extLst>
              <a:ext uri="{FF2B5EF4-FFF2-40B4-BE49-F238E27FC236}">
                <a16:creationId xmlns:a16="http://schemas.microsoft.com/office/drawing/2014/main" id="{131FAF0A-F8E5-4E88-BBC2-856B2610CB5C}"/>
              </a:ext>
            </a:extLst>
          </p:cNvPr>
          <p:cNvSpPr>
            <a:spLocks noGrp="1"/>
          </p:cNvSpPr>
          <p:nvPr>
            <p:ph type="body" sz="quarter" idx="108" hasCustomPrompt="1"/>
          </p:nvPr>
        </p:nvSpPr>
        <p:spPr>
          <a:xfrm>
            <a:off x="5355729"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4" name="Text Placeholder 18">
            <a:extLst>
              <a:ext uri="{FF2B5EF4-FFF2-40B4-BE49-F238E27FC236}">
                <a16:creationId xmlns:a16="http://schemas.microsoft.com/office/drawing/2014/main" id="{DF585C99-0360-4056-A9DA-37C046EC20FC}"/>
              </a:ext>
            </a:extLst>
          </p:cNvPr>
          <p:cNvSpPr>
            <a:spLocks noGrp="1"/>
          </p:cNvSpPr>
          <p:nvPr>
            <p:ph type="body" sz="quarter" idx="109" hasCustomPrompt="1"/>
          </p:nvPr>
        </p:nvSpPr>
        <p:spPr>
          <a:xfrm>
            <a:off x="8157465"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 name="Footer Placeholder 2">
            <a:extLst>
              <a:ext uri="{FF2B5EF4-FFF2-40B4-BE49-F238E27FC236}">
                <a16:creationId xmlns:a16="http://schemas.microsoft.com/office/drawing/2014/main" id="{742D049B-FF10-4FE9-B55A-5E1428FB2026}"/>
              </a:ext>
            </a:extLst>
          </p:cNvPr>
          <p:cNvSpPr>
            <a:spLocks noGrp="1"/>
          </p:cNvSpPr>
          <p:nvPr>
            <p:ph type="ftr" sz="quarter" idx="110"/>
          </p:nvPr>
        </p:nvSpPr>
        <p:spPr/>
        <p:txBody>
          <a:bodyPr/>
          <a:lstStyle/>
          <a:p>
            <a:r>
              <a:rPr lang="en-US" dirty="0"/>
              <a:t>footer</a:t>
            </a:r>
          </a:p>
        </p:txBody>
      </p:sp>
      <p:sp>
        <p:nvSpPr>
          <p:cNvPr id="21" name="Titre 3">
            <a:extLst>
              <a:ext uri="{FF2B5EF4-FFF2-40B4-BE49-F238E27FC236}">
                <a16:creationId xmlns:a16="http://schemas.microsoft.com/office/drawing/2014/main" id="{AE0B397F-537F-475A-B197-1EC9819F9B4F}"/>
              </a:ext>
            </a:extLst>
          </p:cNvPr>
          <p:cNvSpPr>
            <a:spLocks noGrp="1"/>
          </p:cNvSpPr>
          <p:nvPr>
            <p:ph type="title" hasCustomPrompt="1"/>
          </p:nvPr>
        </p:nvSpPr>
        <p:spPr>
          <a:xfrm>
            <a:off x="507304" y="697701"/>
            <a:ext cx="6760685" cy="771656"/>
          </a:xfrm>
          <a:prstGeom prst="rect">
            <a:avLst/>
          </a:prstGeom>
        </p:spPr>
        <p:txBody>
          <a:bodyPr lIns="0" tIns="0" rIns="0" bIns="0"/>
          <a:lstStyle>
            <a:lvl1pPr>
              <a:defRPr sz="2531" b="1">
                <a:solidFill>
                  <a:schemeClr val="accent2"/>
                </a:solidFill>
              </a:defRPr>
            </a:lvl1pPr>
          </a:lstStyle>
          <a:p>
            <a:r>
              <a:rPr lang="fr-FR" dirty="0"/>
              <a:t>Contents</a:t>
            </a:r>
          </a:p>
        </p:txBody>
      </p:sp>
      <p:pic>
        <p:nvPicPr>
          <p:cNvPr id="22" name="Picture 21" descr="Logo&#10;&#10;Description automatically generated">
            <a:extLst>
              <a:ext uri="{FF2B5EF4-FFF2-40B4-BE49-F238E27FC236}">
                <a16:creationId xmlns:a16="http://schemas.microsoft.com/office/drawing/2014/main" id="{29237970-A2E1-4629-8FFD-56A0E57214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23" name="Picture 22">
            <a:extLst>
              <a:ext uri="{FF2B5EF4-FFF2-40B4-BE49-F238E27FC236}">
                <a16:creationId xmlns:a16="http://schemas.microsoft.com/office/drawing/2014/main" id="{5E429CC9-E5CE-473B-AFE3-76038BA20FB7}"/>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24" name="Picture 23">
            <a:extLst>
              <a:ext uri="{FF2B5EF4-FFF2-40B4-BE49-F238E27FC236}">
                <a16:creationId xmlns:a16="http://schemas.microsoft.com/office/drawing/2014/main" id="{D0C1A39E-09CC-415F-9067-F18396123E14}"/>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218133710"/>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Green">
    <p:spTree>
      <p:nvGrpSpPr>
        <p:cNvPr id="1" name=""/>
        <p:cNvGrpSpPr/>
        <p:nvPr/>
      </p:nvGrpSpPr>
      <p:grpSpPr>
        <a:xfrm>
          <a:off x="0" y="0"/>
          <a:ext cx="0" cy="0"/>
          <a:chOff x="0" y="0"/>
          <a:chExt cx="0" cy="0"/>
        </a:xfrm>
      </p:grpSpPr>
      <p:sp>
        <p:nvSpPr>
          <p:cNvPr id="6" name="Rectangle 5"/>
          <p:cNvSpPr/>
          <p:nvPr userDrawn="1"/>
        </p:nvSpPr>
        <p:spPr>
          <a:xfrm>
            <a:off x="-1" y="0"/>
            <a:ext cx="9143997" cy="6858000"/>
          </a:xfrm>
          <a:prstGeom prst="rect">
            <a:avLst/>
          </a:prstGeom>
          <a:solidFill>
            <a:srgbClr val="239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8" name="Tijdelijke aanduiding voor tekst 14"/>
          <p:cNvSpPr>
            <a:spLocks noGrp="1"/>
          </p:cNvSpPr>
          <p:nvPr>
            <p:ph type="body" sz="quarter" idx="14" hasCustomPrompt="1"/>
          </p:nvPr>
        </p:nvSpPr>
        <p:spPr>
          <a:xfrm>
            <a:off x="1907705" y="1556796"/>
            <a:ext cx="6624735" cy="3738623"/>
          </a:xfrm>
          <a:prstGeom prst="rect">
            <a:avLst/>
          </a:prstGeom>
        </p:spPr>
        <p:txBody>
          <a:bodyPr>
            <a:normAutofit/>
          </a:bodyPr>
          <a:lstStyle>
            <a:lvl1pPr marL="0" indent="0" algn="l">
              <a:buClr>
                <a:srgbClr val="ABD037"/>
              </a:buClr>
              <a:buNone/>
              <a:defRPr lang="en-US" sz="4000" kern="1200" cap="small" baseline="0" dirty="0" smtClean="0">
                <a:solidFill>
                  <a:srgbClr val="ABD037"/>
                </a:solidFill>
                <a:latin typeface="Helvetica LT Std" panose="020B0504020202020204" pitchFamily="34" charset="0"/>
                <a:ea typeface="+mn-ea"/>
                <a:cs typeface="+mn-cs"/>
              </a:defRPr>
            </a:lvl1pPr>
            <a:lvl2pPr>
              <a:defRPr>
                <a:solidFill>
                  <a:srgbClr val="ABD037"/>
                </a:solidFill>
              </a:defRPr>
            </a:lvl2pPr>
          </a:lstStyle>
          <a:p>
            <a:pPr lvl="0"/>
            <a:r>
              <a:rPr lang="en-US" dirty="0"/>
              <a:t>Quote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3613296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Lime">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ABD0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9" name="Tijdelijke aanduiding voor tekst 14"/>
          <p:cNvSpPr>
            <a:spLocks noGrp="1"/>
          </p:cNvSpPr>
          <p:nvPr>
            <p:ph type="body" sz="quarter" idx="14" hasCustomPrompt="1"/>
          </p:nvPr>
        </p:nvSpPr>
        <p:spPr>
          <a:xfrm>
            <a:off x="1907704" y="1556794"/>
            <a:ext cx="6624736" cy="3738623"/>
          </a:xfrm>
          <a:prstGeom prst="rect">
            <a:avLst/>
          </a:prstGeom>
        </p:spPr>
        <p:txBody>
          <a:bodyPr/>
          <a:lstStyle>
            <a:lvl1pPr marL="0" indent="0">
              <a:buClr>
                <a:schemeClr val="bg1"/>
              </a:buClr>
              <a:buNone/>
              <a:defRPr sz="4000" cap="small" baseline="0">
                <a:solidFill>
                  <a:schemeClr val="bg1"/>
                </a:solidFill>
                <a:latin typeface="Helvetica LT Std" panose="020B0504020202020204" pitchFamily="34" charset="0"/>
              </a:defRPr>
            </a:lvl1pPr>
            <a:lvl2pPr>
              <a:defRPr>
                <a:solidFill>
                  <a:srgbClr val="ABD037"/>
                </a:solidFill>
              </a:defRPr>
            </a:lvl2pPr>
          </a:lstStyle>
          <a:p>
            <a:pPr lvl="0"/>
            <a:r>
              <a:rPr lang="en-US" dirty="0"/>
              <a:t>Quote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3682856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Pink">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6" name="Rectangle 5"/>
          <p:cNvSpPr/>
          <p:nvPr userDrawn="1"/>
        </p:nvSpPr>
        <p:spPr>
          <a:xfrm>
            <a:off x="0" y="0"/>
            <a:ext cx="9144000" cy="6858000"/>
          </a:xfrm>
          <a:prstGeom prst="rect">
            <a:avLst/>
          </a:prstGeom>
          <a:solidFill>
            <a:srgbClr val="E600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9" name="Tijdelijke aanduiding voor tekst 14"/>
          <p:cNvSpPr>
            <a:spLocks noGrp="1"/>
          </p:cNvSpPr>
          <p:nvPr>
            <p:ph type="body" sz="quarter" idx="14" hasCustomPrompt="1"/>
          </p:nvPr>
        </p:nvSpPr>
        <p:spPr>
          <a:xfrm>
            <a:off x="1907704" y="1556794"/>
            <a:ext cx="6624736" cy="3738623"/>
          </a:xfrm>
          <a:prstGeom prst="rect">
            <a:avLst/>
          </a:prstGeom>
        </p:spPr>
        <p:txBody>
          <a:bodyPr/>
          <a:lstStyle>
            <a:lvl1pPr marL="0" indent="0">
              <a:buClr>
                <a:schemeClr val="bg1"/>
              </a:buClr>
              <a:buNone/>
              <a:defRPr sz="4000" cap="small" baseline="0">
                <a:solidFill>
                  <a:schemeClr val="bg1"/>
                </a:solidFill>
                <a:latin typeface="Helvetica LT Std" panose="020B0504020202020204" pitchFamily="34" charset="0"/>
              </a:defRPr>
            </a:lvl1pPr>
            <a:lvl2pPr>
              <a:defRPr>
                <a:solidFill>
                  <a:srgbClr val="ABD037"/>
                </a:solidFill>
              </a:defRPr>
            </a:lvl2pPr>
          </a:lstStyle>
          <a:p>
            <a:pPr lvl="0"/>
            <a:r>
              <a:rPr lang="en-US" dirty="0"/>
              <a:t>Quote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15023177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Quote orange">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6" name="Rectangle 5"/>
          <p:cNvSpPr/>
          <p:nvPr userDrawn="1"/>
        </p:nvSpPr>
        <p:spPr>
          <a:xfrm>
            <a:off x="0" y="0"/>
            <a:ext cx="9144000" cy="6858000"/>
          </a:xfrm>
          <a:prstGeom prst="rect">
            <a:avLst/>
          </a:prstGeom>
          <a:solidFill>
            <a:srgbClr val="F39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9" name="Tijdelijke aanduiding voor tekst 14"/>
          <p:cNvSpPr>
            <a:spLocks noGrp="1"/>
          </p:cNvSpPr>
          <p:nvPr>
            <p:ph type="body" sz="quarter" idx="14" hasCustomPrompt="1"/>
          </p:nvPr>
        </p:nvSpPr>
        <p:spPr>
          <a:xfrm>
            <a:off x="1907704" y="1556794"/>
            <a:ext cx="6624736" cy="3738623"/>
          </a:xfrm>
          <a:prstGeom prst="rect">
            <a:avLst/>
          </a:prstGeom>
        </p:spPr>
        <p:txBody>
          <a:bodyPr/>
          <a:lstStyle>
            <a:lvl1pPr marL="0" indent="0">
              <a:buClr>
                <a:schemeClr val="bg1"/>
              </a:buClr>
              <a:buNone/>
              <a:defRPr sz="4000" cap="small" baseline="0">
                <a:solidFill>
                  <a:schemeClr val="bg1"/>
                </a:solidFill>
                <a:latin typeface="Helvetica LT Std" panose="020B0504020202020204" pitchFamily="34" charset="0"/>
              </a:defRPr>
            </a:lvl1pPr>
            <a:lvl2pPr>
              <a:defRPr>
                <a:solidFill>
                  <a:srgbClr val="ABD037"/>
                </a:solidFill>
              </a:defRPr>
            </a:lvl2pPr>
          </a:lstStyle>
          <a:p>
            <a:pPr lvl="0"/>
            <a:r>
              <a:rPr lang="en-US" dirty="0"/>
              <a:t>Quote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292805046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Green Gray">
    <p:spTree>
      <p:nvGrpSpPr>
        <p:cNvPr id="1" name=""/>
        <p:cNvGrpSpPr/>
        <p:nvPr/>
      </p:nvGrpSpPr>
      <p:grpSpPr>
        <a:xfrm>
          <a:off x="0" y="0"/>
          <a:ext cx="0" cy="0"/>
          <a:chOff x="0" y="0"/>
          <a:chExt cx="0" cy="0"/>
        </a:xfrm>
      </p:grpSpPr>
      <p:sp>
        <p:nvSpPr>
          <p:cNvPr id="10" name="Rectangle 9"/>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p>
            <a:r>
              <a:rPr lang="en-US"/>
              <a:t>Click to edit Master title style</a:t>
            </a:r>
          </a:p>
        </p:txBody>
      </p:sp>
      <p:pic>
        <p:nvPicPr>
          <p:cNvPr id="11"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
        <p:nvSpPr>
          <p:cNvPr id="12" name="Text Placeholder 2"/>
          <p:cNvSpPr>
            <a:spLocks noGrp="1"/>
          </p:cNvSpPr>
          <p:nvPr>
            <p:ph idx="1"/>
          </p:nvPr>
        </p:nvSpPr>
        <p:spPr>
          <a:xfrm>
            <a:off x="628650" y="1268760"/>
            <a:ext cx="7886700" cy="5040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782970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Orange Gray">
    <p:spTree>
      <p:nvGrpSpPr>
        <p:cNvPr id="1" name=""/>
        <p:cNvGrpSpPr/>
        <p:nvPr/>
      </p:nvGrpSpPr>
      <p:grpSpPr>
        <a:xfrm>
          <a:off x="0" y="0"/>
          <a:ext cx="0" cy="0"/>
          <a:chOff x="0" y="0"/>
          <a:chExt cx="0" cy="0"/>
        </a:xfrm>
      </p:grpSpPr>
      <p:sp>
        <p:nvSpPr>
          <p:cNvPr id="10" name="Rectangle 9"/>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11"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
        <p:nvSpPr>
          <p:cNvPr id="6" name="Title 1"/>
          <p:cNvSpPr>
            <a:spLocks noGrp="1"/>
          </p:cNvSpPr>
          <p:nvPr>
            <p:ph type="title"/>
          </p:nvPr>
        </p:nvSpPr>
        <p:spPr>
          <a:xfrm>
            <a:off x="628650" y="365127"/>
            <a:ext cx="7886700" cy="831627"/>
          </a:xfrm>
          <a:prstGeom prst="rect">
            <a:avLst/>
          </a:prstGeom>
        </p:spPr>
        <p:txBody>
          <a:bodyPr/>
          <a:lstStyle>
            <a:lvl1pPr>
              <a:defRPr>
                <a:solidFill>
                  <a:srgbClr val="F39200"/>
                </a:solidFill>
              </a:defRPr>
            </a:lvl1pPr>
          </a:lstStyle>
          <a:p>
            <a:r>
              <a:rPr lang="en-US"/>
              <a:t>Click to edit Master title style</a:t>
            </a:r>
            <a:endParaRPr lang="en-US" dirty="0"/>
          </a:p>
        </p:txBody>
      </p:sp>
      <p:sp>
        <p:nvSpPr>
          <p:cNvPr id="7" name="Content Placeholder 2"/>
          <p:cNvSpPr>
            <a:spLocks noGrp="1"/>
          </p:cNvSpPr>
          <p:nvPr>
            <p:ph idx="1"/>
          </p:nvPr>
        </p:nvSpPr>
        <p:spPr>
          <a:xfrm>
            <a:off x="628650" y="1268760"/>
            <a:ext cx="7886700" cy="5040000"/>
          </a:xfrm>
        </p:spPr>
        <p:txBody>
          <a:bodyPr/>
          <a:lstStyle>
            <a:lvl1pPr marL="214313" indent="-214313">
              <a:buClr>
                <a:srgbClr val="F39200"/>
              </a:buClr>
              <a:buFont typeface="Arial" panose="020B0604020202020204" pitchFamily="34" charset="0"/>
              <a:buChar cha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292923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mparison Green Gray">
    <p:spTree>
      <p:nvGrpSpPr>
        <p:cNvPr id="1" name=""/>
        <p:cNvGrpSpPr/>
        <p:nvPr/>
      </p:nvGrpSpPr>
      <p:grpSpPr>
        <a:xfrm>
          <a:off x="0" y="0"/>
          <a:ext cx="0" cy="0"/>
          <a:chOff x="0" y="0"/>
          <a:chExt cx="0" cy="0"/>
        </a:xfrm>
      </p:grpSpPr>
      <p:sp>
        <p:nvSpPr>
          <p:cNvPr id="11" name="Rectangle 10"/>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Tree>
    <p:extLst>
      <p:ext uri="{BB962C8B-B14F-4D97-AF65-F5344CB8AC3E}">
        <p14:creationId xmlns:p14="http://schemas.microsoft.com/office/powerpoint/2010/main" val="4141736243"/>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mparison Orange Gray">
    <p:spTree>
      <p:nvGrpSpPr>
        <p:cNvPr id="1" name=""/>
        <p:cNvGrpSpPr/>
        <p:nvPr/>
      </p:nvGrpSpPr>
      <p:grpSpPr>
        <a:xfrm>
          <a:off x="0" y="0"/>
          <a:ext cx="0" cy="0"/>
          <a:chOff x="0" y="0"/>
          <a:chExt cx="0" cy="0"/>
        </a:xfrm>
      </p:grpSpPr>
      <p:sp>
        <p:nvSpPr>
          <p:cNvPr id="11" name="Rectangle 10"/>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8"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
        <p:nvSpPr>
          <p:cNvPr id="7" name="Title 1"/>
          <p:cNvSpPr>
            <a:spLocks noGrp="1"/>
          </p:cNvSpPr>
          <p:nvPr>
            <p:ph type="title"/>
          </p:nvPr>
        </p:nvSpPr>
        <p:spPr>
          <a:xfrm>
            <a:off x="628650" y="365127"/>
            <a:ext cx="7886700" cy="831627"/>
          </a:xfrm>
          <a:prstGeom prst="rect">
            <a:avLst/>
          </a:prstGeom>
        </p:spPr>
        <p:txBody>
          <a:bodyPr/>
          <a:lstStyle>
            <a:lvl1pPr>
              <a:defRPr>
                <a:solidFill>
                  <a:srgbClr val="F39200"/>
                </a:solidFill>
              </a:defRPr>
            </a:lvl1pPr>
          </a:lstStyle>
          <a:p>
            <a:r>
              <a:rPr lang="en-US"/>
              <a:t>Click to edit Master title style</a:t>
            </a:r>
            <a:endParaRPr lang="en-US" dirty="0"/>
          </a:p>
        </p:txBody>
      </p:sp>
      <p:sp>
        <p:nvSpPr>
          <p:cNvPr id="9" name="Content Placeholder 2"/>
          <p:cNvSpPr>
            <a:spLocks noGrp="1"/>
          </p:cNvSpPr>
          <p:nvPr>
            <p:ph idx="1"/>
          </p:nvPr>
        </p:nvSpPr>
        <p:spPr>
          <a:xfrm>
            <a:off x="628650"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idx="11"/>
          </p:nvPr>
        </p:nvSpPr>
        <p:spPr>
          <a:xfrm>
            <a:off x="4722435"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8847982"/>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Lime Gray">
    <p:spTree>
      <p:nvGrpSpPr>
        <p:cNvPr id="1" name=""/>
        <p:cNvGrpSpPr/>
        <p:nvPr/>
      </p:nvGrpSpPr>
      <p:grpSpPr>
        <a:xfrm>
          <a:off x="0" y="0"/>
          <a:ext cx="0" cy="0"/>
          <a:chOff x="0" y="0"/>
          <a:chExt cx="0" cy="0"/>
        </a:xfrm>
      </p:grpSpPr>
      <p:sp>
        <p:nvSpPr>
          <p:cNvPr id="10" name="Rectangle 9"/>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lvl1pPr>
              <a:defRPr>
                <a:solidFill>
                  <a:srgbClr val="ABD037"/>
                </a:solidFill>
              </a:defRPr>
            </a:lvl1pPr>
          </a:lstStyle>
          <a:p>
            <a:r>
              <a:rPr lang="en-US"/>
              <a:t>Click to edit Master title style</a:t>
            </a:r>
            <a:endParaRPr lang="en-US" dirty="0"/>
          </a:p>
        </p:txBody>
      </p:sp>
      <p:sp>
        <p:nvSpPr>
          <p:cNvPr id="12" name="Text Placeholder 2"/>
          <p:cNvSpPr>
            <a:spLocks noGrp="1"/>
          </p:cNvSpPr>
          <p:nvPr>
            <p:ph idx="1"/>
          </p:nvPr>
        </p:nvSpPr>
        <p:spPr>
          <a:xfrm>
            <a:off x="628650" y="1268760"/>
            <a:ext cx="7886700" cy="5040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Tree>
    <p:extLst>
      <p:ext uri="{BB962C8B-B14F-4D97-AF65-F5344CB8AC3E}">
        <p14:creationId xmlns:p14="http://schemas.microsoft.com/office/powerpoint/2010/main" val="32216819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mparison Lime Gray">
    <p:spTree>
      <p:nvGrpSpPr>
        <p:cNvPr id="1" name=""/>
        <p:cNvGrpSpPr/>
        <p:nvPr/>
      </p:nvGrpSpPr>
      <p:grpSpPr>
        <a:xfrm>
          <a:off x="0" y="0"/>
          <a:ext cx="0" cy="0"/>
          <a:chOff x="0" y="0"/>
          <a:chExt cx="0" cy="0"/>
        </a:xfrm>
      </p:grpSpPr>
      <p:sp>
        <p:nvSpPr>
          <p:cNvPr id="11" name="Rectangle 10"/>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lvl1pPr>
              <a:defRPr>
                <a:solidFill>
                  <a:srgbClr val="ABD037"/>
                </a:solidFill>
              </a:defRPr>
            </a:lvl1pPr>
          </a:lstStyle>
          <a:p>
            <a:r>
              <a:rPr lang="en-US"/>
              <a:t>Click to edit Master title style</a:t>
            </a:r>
            <a:endParaRPr lang="en-US" dirty="0"/>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Tree>
    <p:extLst>
      <p:ext uri="{BB962C8B-B14F-4D97-AF65-F5344CB8AC3E}">
        <p14:creationId xmlns:p14="http://schemas.microsoft.com/office/powerpoint/2010/main" val="2817704912"/>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able of contents 6">
    <p:spTree>
      <p:nvGrpSpPr>
        <p:cNvPr id="1" name=""/>
        <p:cNvGrpSpPr/>
        <p:nvPr/>
      </p:nvGrpSpPr>
      <p:grpSpPr>
        <a:xfrm>
          <a:off x="0" y="0"/>
          <a:ext cx="0" cy="0"/>
          <a:chOff x="0" y="0"/>
          <a:chExt cx="0" cy="0"/>
        </a:xfrm>
      </p:grpSpPr>
      <p:sp>
        <p:nvSpPr>
          <p:cNvPr id="102" name="Text Placeholder 31">
            <a:extLst>
              <a:ext uri="{FF2B5EF4-FFF2-40B4-BE49-F238E27FC236}">
                <a16:creationId xmlns:a16="http://schemas.microsoft.com/office/drawing/2014/main" id="{7EC72E04-62A6-456D-9129-8BFC76A3EA7B}"/>
              </a:ext>
            </a:extLst>
          </p:cNvPr>
          <p:cNvSpPr>
            <a:spLocks noGrp="1"/>
          </p:cNvSpPr>
          <p:nvPr>
            <p:ph type="body" sz="quarter" idx="89" hasCustomPrompt="1"/>
          </p:nvPr>
        </p:nvSpPr>
        <p:spPr>
          <a:xfrm>
            <a:off x="514350"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03" name="Text Placeholder 18">
            <a:extLst>
              <a:ext uri="{FF2B5EF4-FFF2-40B4-BE49-F238E27FC236}">
                <a16:creationId xmlns:a16="http://schemas.microsoft.com/office/drawing/2014/main" id="{75D73ABA-CA4C-4758-A70B-18788A7152E0}"/>
              </a:ext>
            </a:extLst>
          </p:cNvPr>
          <p:cNvSpPr>
            <a:spLocks noGrp="1"/>
          </p:cNvSpPr>
          <p:nvPr>
            <p:ph type="body" sz="quarter" idx="90" hasCustomPrompt="1"/>
          </p:nvPr>
        </p:nvSpPr>
        <p:spPr>
          <a:xfrm>
            <a:off x="1035845"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04" name="Text Placeholder 18">
            <a:extLst>
              <a:ext uri="{FF2B5EF4-FFF2-40B4-BE49-F238E27FC236}">
                <a16:creationId xmlns:a16="http://schemas.microsoft.com/office/drawing/2014/main" id="{46C41AE2-59D8-4B49-848B-EA4CBB402683}"/>
              </a:ext>
            </a:extLst>
          </p:cNvPr>
          <p:cNvSpPr>
            <a:spLocks noGrp="1"/>
          </p:cNvSpPr>
          <p:nvPr>
            <p:ph type="body" sz="quarter" idx="91" hasCustomPrompt="1"/>
          </p:nvPr>
        </p:nvSpPr>
        <p:spPr>
          <a:xfrm>
            <a:off x="1035844"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05" name="Text Placeholder 18">
            <a:extLst>
              <a:ext uri="{FF2B5EF4-FFF2-40B4-BE49-F238E27FC236}">
                <a16:creationId xmlns:a16="http://schemas.microsoft.com/office/drawing/2014/main" id="{2220B1D5-71D2-48C3-A929-898FF8C1F570}"/>
              </a:ext>
            </a:extLst>
          </p:cNvPr>
          <p:cNvSpPr>
            <a:spLocks noGrp="1"/>
          </p:cNvSpPr>
          <p:nvPr>
            <p:ph type="body" sz="quarter" idx="92" hasCustomPrompt="1"/>
          </p:nvPr>
        </p:nvSpPr>
        <p:spPr>
          <a:xfrm>
            <a:off x="3837580"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06" name="Text Placeholder 31">
            <a:extLst>
              <a:ext uri="{FF2B5EF4-FFF2-40B4-BE49-F238E27FC236}">
                <a16:creationId xmlns:a16="http://schemas.microsoft.com/office/drawing/2014/main" id="{E2D825A0-520D-4092-8235-41A32121B04E}"/>
              </a:ext>
            </a:extLst>
          </p:cNvPr>
          <p:cNvSpPr>
            <a:spLocks noGrp="1"/>
          </p:cNvSpPr>
          <p:nvPr>
            <p:ph type="body" sz="quarter" idx="93" hasCustomPrompt="1"/>
          </p:nvPr>
        </p:nvSpPr>
        <p:spPr>
          <a:xfrm>
            <a:off x="514350" y="301959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07" name="Text Placeholder 18">
            <a:extLst>
              <a:ext uri="{FF2B5EF4-FFF2-40B4-BE49-F238E27FC236}">
                <a16:creationId xmlns:a16="http://schemas.microsoft.com/office/drawing/2014/main" id="{22E612C7-1A1F-493A-8A38-C03F18CC687E}"/>
              </a:ext>
            </a:extLst>
          </p:cNvPr>
          <p:cNvSpPr>
            <a:spLocks noGrp="1"/>
          </p:cNvSpPr>
          <p:nvPr>
            <p:ph type="body" sz="quarter" idx="94" hasCustomPrompt="1"/>
          </p:nvPr>
        </p:nvSpPr>
        <p:spPr>
          <a:xfrm>
            <a:off x="1035845" y="326243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08" name="Text Placeholder 18">
            <a:extLst>
              <a:ext uri="{FF2B5EF4-FFF2-40B4-BE49-F238E27FC236}">
                <a16:creationId xmlns:a16="http://schemas.microsoft.com/office/drawing/2014/main" id="{649F1CE4-C3CE-4985-AD3E-FC4A4AC0C2BD}"/>
              </a:ext>
            </a:extLst>
          </p:cNvPr>
          <p:cNvSpPr>
            <a:spLocks noGrp="1"/>
          </p:cNvSpPr>
          <p:nvPr>
            <p:ph type="body" sz="quarter" idx="95" hasCustomPrompt="1"/>
          </p:nvPr>
        </p:nvSpPr>
        <p:spPr>
          <a:xfrm>
            <a:off x="1035844" y="360304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09" name="Text Placeholder 18">
            <a:extLst>
              <a:ext uri="{FF2B5EF4-FFF2-40B4-BE49-F238E27FC236}">
                <a16:creationId xmlns:a16="http://schemas.microsoft.com/office/drawing/2014/main" id="{CB3A685A-DB20-4E5A-9F48-2108FDDDF82A}"/>
              </a:ext>
            </a:extLst>
          </p:cNvPr>
          <p:cNvSpPr>
            <a:spLocks noGrp="1"/>
          </p:cNvSpPr>
          <p:nvPr>
            <p:ph type="body" sz="quarter" idx="96" hasCustomPrompt="1"/>
          </p:nvPr>
        </p:nvSpPr>
        <p:spPr>
          <a:xfrm>
            <a:off x="3837580" y="360304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25" name="Text Placeholder 31">
            <a:extLst>
              <a:ext uri="{FF2B5EF4-FFF2-40B4-BE49-F238E27FC236}">
                <a16:creationId xmlns:a16="http://schemas.microsoft.com/office/drawing/2014/main" id="{FB61BDCE-020E-4BCF-9B3C-320CC2C9B7AF}"/>
              </a:ext>
            </a:extLst>
          </p:cNvPr>
          <p:cNvSpPr>
            <a:spLocks noGrp="1"/>
          </p:cNvSpPr>
          <p:nvPr>
            <p:ph type="body" sz="quarter" idx="106" hasCustomPrompt="1"/>
          </p:nvPr>
        </p:nvSpPr>
        <p:spPr>
          <a:xfrm>
            <a:off x="4834235"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26" name="Text Placeholder 18">
            <a:extLst>
              <a:ext uri="{FF2B5EF4-FFF2-40B4-BE49-F238E27FC236}">
                <a16:creationId xmlns:a16="http://schemas.microsoft.com/office/drawing/2014/main" id="{13C2CDE7-3771-468A-A640-29AA16C28536}"/>
              </a:ext>
            </a:extLst>
          </p:cNvPr>
          <p:cNvSpPr>
            <a:spLocks noGrp="1"/>
          </p:cNvSpPr>
          <p:nvPr>
            <p:ph type="body" sz="quarter" idx="107" hasCustomPrompt="1"/>
          </p:nvPr>
        </p:nvSpPr>
        <p:spPr>
          <a:xfrm>
            <a:off x="5355730"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27" name="Text Placeholder 18">
            <a:extLst>
              <a:ext uri="{FF2B5EF4-FFF2-40B4-BE49-F238E27FC236}">
                <a16:creationId xmlns:a16="http://schemas.microsoft.com/office/drawing/2014/main" id="{831093BB-2135-4302-AD17-917734EC88A6}"/>
              </a:ext>
            </a:extLst>
          </p:cNvPr>
          <p:cNvSpPr>
            <a:spLocks noGrp="1"/>
          </p:cNvSpPr>
          <p:nvPr>
            <p:ph type="body" sz="quarter" idx="108" hasCustomPrompt="1"/>
          </p:nvPr>
        </p:nvSpPr>
        <p:spPr>
          <a:xfrm>
            <a:off x="5355729"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28" name="Text Placeholder 18">
            <a:extLst>
              <a:ext uri="{FF2B5EF4-FFF2-40B4-BE49-F238E27FC236}">
                <a16:creationId xmlns:a16="http://schemas.microsoft.com/office/drawing/2014/main" id="{EF93369E-2C3E-4EE7-8D1D-99C239A339E3}"/>
              </a:ext>
            </a:extLst>
          </p:cNvPr>
          <p:cNvSpPr>
            <a:spLocks noGrp="1"/>
          </p:cNvSpPr>
          <p:nvPr>
            <p:ph type="body" sz="quarter" idx="109" hasCustomPrompt="1"/>
          </p:nvPr>
        </p:nvSpPr>
        <p:spPr>
          <a:xfrm>
            <a:off x="8157465"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29" name="Text Placeholder 31">
            <a:extLst>
              <a:ext uri="{FF2B5EF4-FFF2-40B4-BE49-F238E27FC236}">
                <a16:creationId xmlns:a16="http://schemas.microsoft.com/office/drawing/2014/main" id="{C287AF80-AE6B-424F-8FDB-B11EF6A13FB2}"/>
              </a:ext>
            </a:extLst>
          </p:cNvPr>
          <p:cNvSpPr>
            <a:spLocks noGrp="1"/>
          </p:cNvSpPr>
          <p:nvPr>
            <p:ph type="body" sz="quarter" idx="110" hasCustomPrompt="1"/>
          </p:nvPr>
        </p:nvSpPr>
        <p:spPr>
          <a:xfrm>
            <a:off x="4834235" y="301959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31" name="Text Placeholder 18">
            <a:extLst>
              <a:ext uri="{FF2B5EF4-FFF2-40B4-BE49-F238E27FC236}">
                <a16:creationId xmlns:a16="http://schemas.microsoft.com/office/drawing/2014/main" id="{61424F3E-758A-41A8-BED0-46CF7C78F3DB}"/>
              </a:ext>
            </a:extLst>
          </p:cNvPr>
          <p:cNvSpPr>
            <a:spLocks noGrp="1"/>
          </p:cNvSpPr>
          <p:nvPr>
            <p:ph type="body" sz="quarter" idx="111" hasCustomPrompt="1"/>
          </p:nvPr>
        </p:nvSpPr>
        <p:spPr>
          <a:xfrm>
            <a:off x="5355730" y="326243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32" name="Text Placeholder 18">
            <a:extLst>
              <a:ext uri="{FF2B5EF4-FFF2-40B4-BE49-F238E27FC236}">
                <a16:creationId xmlns:a16="http://schemas.microsoft.com/office/drawing/2014/main" id="{C48A6046-5F7C-45C3-832A-2C969ACC9C87}"/>
              </a:ext>
            </a:extLst>
          </p:cNvPr>
          <p:cNvSpPr>
            <a:spLocks noGrp="1"/>
          </p:cNvSpPr>
          <p:nvPr>
            <p:ph type="body" sz="quarter" idx="112" hasCustomPrompt="1"/>
          </p:nvPr>
        </p:nvSpPr>
        <p:spPr>
          <a:xfrm>
            <a:off x="5355729" y="360304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37" name="Text Placeholder 18">
            <a:extLst>
              <a:ext uri="{FF2B5EF4-FFF2-40B4-BE49-F238E27FC236}">
                <a16:creationId xmlns:a16="http://schemas.microsoft.com/office/drawing/2014/main" id="{27D74F4C-9A89-4C62-9FBF-A53BF21FC900}"/>
              </a:ext>
            </a:extLst>
          </p:cNvPr>
          <p:cNvSpPr>
            <a:spLocks noGrp="1"/>
          </p:cNvSpPr>
          <p:nvPr>
            <p:ph type="body" sz="quarter" idx="113" hasCustomPrompt="1"/>
          </p:nvPr>
        </p:nvSpPr>
        <p:spPr>
          <a:xfrm>
            <a:off x="8157465" y="360304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42" name="Text Placeholder 31">
            <a:extLst>
              <a:ext uri="{FF2B5EF4-FFF2-40B4-BE49-F238E27FC236}">
                <a16:creationId xmlns:a16="http://schemas.microsoft.com/office/drawing/2014/main" id="{BD95E687-7F93-472F-98D4-EC938AA6550F}"/>
              </a:ext>
            </a:extLst>
          </p:cNvPr>
          <p:cNvSpPr>
            <a:spLocks noGrp="1"/>
          </p:cNvSpPr>
          <p:nvPr>
            <p:ph type="body" sz="quarter" idx="118" hasCustomPrompt="1"/>
          </p:nvPr>
        </p:nvSpPr>
        <p:spPr>
          <a:xfrm>
            <a:off x="514350" y="455841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43" name="Text Placeholder 18">
            <a:extLst>
              <a:ext uri="{FF2B5EF4-FFF2-40B4-BE49-F238E27FC236}">
                <a16:creationId xmlns:a16="http://schemas.microsoft.com/office/drawing/2014/main" id="{025B0146-CB38-42F3-839F-A26A6143E0F2}"/>
              </a:ext>
            </a:extLst>
          </p:cNvPr>
          <p:cNvSpPr>
            <a:spLocks noGrp="1"/>
          </p:cNvSpPr>
          <p:nvPr>
            <p:ph type="body" sz="quarter" idx="119" hasCustomPrompt="1"/>
          </p:nvPr>
        </p:nvSpPr>
        <p:spPr>
          <a:xfrm>
            <a:off x="1035845" y="480125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44" name="Text Placeholder 18">
            <a:extLst>
              <a:ext uri="{FF2B5EF4-FFF2-40B4-BE49-F238E27FC236}">
                <a16:creationId xmlns:a16="http://schemas.microsoft.com/office/drawing/2014/main" id="{A284474C-E457-4B47-BD17-F5D8229E4172}"/>
              </a:ext>
            </a:extLst>
          </p:cNvPr>
          <p:cNvSpPr>
            <a:spLocks noGrp="1"/>
          </p:cNvSpPr>
          <p:nvPr>
            <p:ph type="body" sz="quarter" idx="120" hasCustomPrompt="1"/>
          </p:nvPr>
        </p:nvSpPr>
        <p:spPr>
          <a:xfrm>
            <a:off x="1035844" y="514186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5" name="Text Placeholder 18">
            <a:extLst>
              <a:ext uri="{FF2B5EF4-FFF2-40B4-BE49-F238E27FC236}">
                <a16:creationId xmlns:a16="http://schemas.microsoft.com/office/drawing/2014/main" id="{BD29F203-3EED-448C-9A44-6A9AF6E4D1AE}"/>
              </a:ext>
            </a:extLst>
          </p:cNvPr>
          <p:cNvSpPr>
            <a:spLocks noGrp="1"/>
          </p:cNvSpPr>
          <p:nvPr>
            <p:ph type="body" sz="quarter" idx="121" hasCustomPrompt="1"/>
          </p:nvPr>
        </p:nvSpPr>
        <p:spPr>
          <a:xfrm>
            <a:off x="3837580" y="514186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46" name="Text Placeholder 31">
            <a:extLst>
              <a:ext uri="{FF2B5EF4-FFF2-40B4-BE49-F238E27FC236}">
                <a16:creationId xmlns:a16="http://schemas.microsoft.com/office/drawing/2014/main" id="{37A450F0-202F-4585-8D10-F0C9C63E8342}"/>
              </a:ext>
            </a:extLst>
          </p:cNvPr>
          <p:cNvSpPr>
            <a:spLocks noGrp="1"/>
          </p:cNvSpPr>
          <p:nvPr>
            <p:ph type="body" sz="quarter" idx="122" hasCustomPrompt="1"/>
          </p:nvPr>
        </p:nvSpPr>
        <p:spPr>
          <a:xfrm>
            <a:off x="4834235" y="455841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47" name="Text Placeholder 18">
            <a:extLst>
              <a:ext uri="{FF2B5EF4-FFF2-40B4-BE49-F238E27FC236}">
                <a16:creationId xmlns:a16="http://schemas.microsoft.com/office/drawing/2014/main" id="{F15D7F17-C51A-401A-B45B-C0DD68E1A185}"/>
              </a:ext>
            </a:extLst>
          </p:cNvPr>
          <p:cNvSpPr>
            <a:spLocks noGrp="1"/>
          </p:cNvSpPr>
          <p:nvPr>
            <p:ph type="body" sz="quarter" idx="123" hasCustomPrompt="1"/>
          </p:nvPr>
        </p:nvSpPr>
        <p:spPr>
          <a:xfrm>
            <a:off x="5355730" y="480125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48" name="Text Placeholder 18">
            <a:extLst>
              <a:ext uri="{FF2B5EF4-FFF2-40B4-BE49-F238E27FC236}">
                <a16:creationId xmlns:a16="http://schemas.microsoft.com/office/drawing/2014/main" id="{EA613244-6AF1-4BED-B339-59144E1E2378}"/>
              </a:ext>
            </a:extLst>
          </p:cNvPr>
          <p:cNvSpPr>
            <a:spLocks noGrp="1"/>
          </p:cNvSpPr>
          <p:nvPr>
            <p:ph type="body" sz="quarter" idx="124" hasCustomPrompt="1"/>
          </p:nvPr>
        </p:nvSpPr>
        <p:spPr>
          <a:xfrm>
            <a:off x="5355729" y="514186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9" name="Text Placeholder 18">
            <a:extLst>
              <a:ext uri="{FF2B5EF4-FFF2-40B4-BE49-F238E27FC236}">
                <a16:creationId xmlns:a16="http://schemas.microsoft.com/office/drawing/2014/main" id="{015CB9AD-585C-4445-80B0-B9C7F59AD015}"/>
              </a:ext>
            </a:extLst>
          </p:cNvPr>
          <p:cNvSpPr>
            <a:spLocks noGrp="1"/>
          </p:cNvSpPr>
          <p:nvPr>
            <p:ph type="body" sz="quarter" idx="125" hasCustomPrompt="1"/>
          </p:nvPr>
        </p:nvSpPr>
        <p:spPr>
          <a:xfrm>
            <a:off x="8157465" y="514186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 name="Footer Placeholder 2">
            <a:extLst>
              <a:ext uri="{FF2B5EF4-FFF2-40B4-BE49-F238E27FC236}">
                <a16:creationId xmlns:a16="http://schemas.microsoft.com/office/drawing/2014/main" id="{D94F7EFA-6F22-4F7A-86D6-B9B9EFDEBF45}"/>
              </a:ext>
            </a:extLst>
          </p:cNvPr>
          <p:cNvSpPr>
            <a:spLocks noGrp="1"/>
          </p:cNvSpPr>
          <p:nvPr>
            <p:ph type="ftr" sz="quarter" idx="126"/>
          </p:nvPr>
        </p:nvSpPr>
        <p:spPr/>
        <p:txBody>
          <a:bodyPr/>
          <a:lstStyle>
            <a:lvl1pPr>
              <a:defRPr/>
            </a:lvl1pPr>
          </a:lstStyle>
          <a:p>
            <a:r>
              <a:rPr lang="en-US" dirty="0"/>
              <a:t>footer</a:t>
            </a:r>
          </a:p>
        </p:txBody>
      </p:sp>
      <p:sp>
        <p:nvSpPr>
          <p:cNvPr id="29" name="Titre 3">
            <a:extLst>
              <a:ext uri="{FF2B5EF4-FFF2-40B4-BE49-F238E27FC236}">
                <a16:creationId xmlns:a16="http://schemas.microsoft.com/office/drawing/2014/main" id="{EC744315-8B20-4BBE-A882-04AFDA1143F8}"/>
              </a:ext>
            </a:extLst>
          </p:cNvPr>
          <p:cNvSpPr>
            <a:spLocks noGrp="1"/>
          </p:cNvSpPr>
          <p:nvPr>
            <p:ph type="title" hasCustomPrompt="1"/>
          </p:nvPr>
        </p:nvSpPr>
        <p:spPr>
          <a:xfrm>
            <a:off x="507304" y="697701"/>
            <a:ext cx="6760685" cy="771656"/>
          </a:xfrm>
          <a:prstGeom prst="rect">
            <a:avLst/>
          </a:prstGeom>
        </p:spPr>
        <p:txBody>
          <a:bodyPr lIns="0" tIns="0" rIns="0" bIns="0"/>
          <a:lstStyle>
            <a:lvl1pPr>
              <a:defRPr sz="2531" b="1">
                <a:solidFill>
                  <a:schemeClr val="accent2"/>
                </a:solidFill>
              </a:defRPr>
            </a:lvl1pPr>
          </a:lstStyle>
          <a:p>
            <a:r>
              <a:rPr lang="fr-FR" dirty="0"/>
              <a:t>Contents</a:t>
            </a:r>
          </a:p>
        </p:txBody>
      </p:sp>
      <p:pic>
        <p:nvPicPr>
          <p:cNvPr id="30" name="Picture 29" descr="Logo&#10;&#10;Description automatically generated">
            <a:extLst>
              <a:ext uri="{FF2B5EF4-FFF2-40B4-BE49-F238E27FC236}">
                <a16:creationId xmlns:a16="http://schemas.microsoft.com/office/drawing/2014/main" id="{901F3436-F970-4362-BDB6-21241EA6C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31" name="Picture 30">
            <a:extLst>
              <a:ext uri="{FF2B5EF4-FFF2-40B4-BE49-F238E27FC236}">
                <a16:creationId xmlns:a16="http://schemas.microsoft.com/office/drawing/2014/main" id="{86023BC3-101F-4837-BB5C-517E2A8C728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32" name="Picture 31">
            <a:extLst>
              <a:ext uri="{FF2B5EF4-FFF2-40B4-BE49-F238E27FC236}">
                <a16:creationId xmlns:a16="http://schemas.microsoft.com/office/drawing/2014/main" id="{D7B02143-5C13-4366-BBBB-892FED37A6D3}"/>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512579977"/>
      </p:ext>
    </p:extLst>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Quote Pic 1">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69269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9827486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Quote Pic 2">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395536" y="3429000"/>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947409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Quote Pic 3">
    <p:spTree>
      <p:nvGrpSpPr>
        <p:cNvPr id="1" name=""/>
        <p:cNvGrpSpPr/>
        <p:nvPr/>
      </p:nvGrpSpPr>
      <p:grpSpPr>
        <a:xfrm>
          <a:off x="0" y="0"/>
          <a:ext cx="0" cy="0"/>
          <a:chOff x="0" y="0"/>
          <a:chExt cx="0" cy="0"/>
        </a:xfrm>
      </p:grpSpPr>
      <p:sp>
        <p:nvSpPr>
          <p:cNvPr id="3" name="Titel 4"/>
          <p:cNvSpPr>
            <a:spLocks noGrp="1"/>
          </p:cNvSpPr>
          <p:nvPr>
            <p:ph type="title" hasCustomPrompt="1"/>
          </p:nvPr>
        </p:nvSpPr>
        <p:spPr>
          <a:xfrm>
            <a:off x="3635896" y="4221088"/>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25759317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Quote Pic 4">
    <p:spTree>
      <p:nvGrpSpPr>
        <p:cNvPr id="1" name=""/>
        <p:cNvGrpSpPr/>
        <p:nvPr/>
      </p:nvGrpSpPr>
      <p:grpSpPr>
        <a:xfrm>
          <a:off x="0" y="0"/>
          <a:ext cx="0" cy="0"/>
          <a:chOff x="0" y="0"/>
          <a:chExt cx="0" cy="0"/>
        </a:xfrm>
      </p:grpSpPr>
      <p:sp>
        <p:nvSpPr>
          <p:cNvPr id="3"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9552697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Quote Pic 5">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467544" y="4005064"/>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3229155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Quote Pic 6">
    <p:spTree>
      <p:nvGrpSpPr>
        <p:cNvPr id="1" name=""/>
        <p:cNvGrpSpPr/>
        <p:nvPr/>
      </p:nvGrpSpPr>
      <p:grpSpPr>
        <a:xfrm>
          <a:off x="0" y="0"/>
          <a:ext cx="0" cy="0"/>
          <a:chOff x="0" y="0"/>
          <a:chExt cx="0" cy="0"/>
        </a:xfrm>
      </p:grpSpPr>
      <p:sp>
        <p:nvSpPr>
          <p:cNvPr id="3"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35773624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Pic 7">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3635896" y="332656"/>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203485894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4269105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332656"/>
            <a:ext cx="4320480" cy="4968552"/>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298638694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825947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able of contents 10">
    <p:spTree>
      <p:nvGrpSpPr>
        <p:cNvPr id="1" name=""/>
        <p:cNvGrpSpPr/>
        <p:nvPr/>
      </p:nvGrpSpPr>
      <p:grpSpPr>
        <a:xfrm>
          <a:off x="0" y="0"/>
          <a:ext cx="0" cy="0"/>
          <a:chOff x="0" y="0"/>
          <a:chExt cx="0" cy="0"/>
        </a:xfrm>
      </p:grpSpPr>
      <p:sp>
        <p:nvSpPr>
          <p:cNvPr id="49" name="Text Placeholder 31">
            <a:extLst>
              <a:ext uri="{FF2B5EF4-FFF2-40B4-BE49-F238E27FC236}">
                <a16:creationId xmlns:a16="http://schemas.microsoft.com/office/drawing/2014/main" id="{28FBECDA-E756-436B-A2DF-561D7CBEBD61}"/>
              </a:ext>
            </a:extLst>
          </p:cNvPr>
          <p:cNvSpPr>
            <a:spLocks noGrp="1"/>
          </p:cNvSpPr>
          <p:nvPr>
            <p:ph type="body" sz="quarter" idx="11" hasCustomPrompt="1"/>
          </p:nvPr>
        </p:nvSpPr>
        <p:spPr>
          <a:xfrm>
            <a:off x="514350" y="148352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50" name="Text Placeholder 18">
            <a:extLst>
              <a:ext uri="{FF2B5EF4-FFF2-40B4-BE49-F238E27FC236}">
                <a16:creationId xmlns:a16="http://schemas.microsoft.com/office/drawing/2014/main" id="{D29DD076-5F15-437B-BFD1-4316097E0A0A}"/>
              </a:ext>
            </a:extLst>
          </p:cNvPr>
          <p:cNvSpPr>
            <a:spLocks noGrp="1"/>
          </p:cNvSpPr>
          <p:nvPr>
            <p:ph type="body" sz="quarter" idx="12" hasCustomPrompt="1"/>
          </p:nvPr>
        </p:nvSpPr>
        <p:spPr>
          <a:xfrm>
            <a:off x="1035845" y="172636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51" name="Text Placeholder 18">
            <a:extLst>
              <a:ext uri="{FF2B5EF4-FFF2-40B4-BE49-F238E27FC236}">
                <a16:creationId xmlns:a16="http://schemas.microsoft.com/office/drawing/2014/main" id="{2B1B91FE-791C-486B-BB38-16A0BC617DCB}"/>
              </a:ext>
            </a:extLst>
          </p:cNvPr>
          <p:cNvSpPr>
            <a:spLocks noGrp="1"/>
          </p:cNvSpPr>
          <p:nvPr>
            <p:ph type="body" sz="quarter" idx="13" hasCustomPrompt="1"/>
          </p:nvPr>
        </p:nvSpPr>
        <p:spPr>
          <a:xfrm>
            <a:off x="1035844" y="206697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52" name="Text Placeholder 18">
            <a:extLst>
              <a:ext uri="{FF2B5EF4-FFF2-40B4-BE49-F238E27FC236}">
                <a16:creationId xmlns:a16="http://schemas.microsoft.com/office/drawing/2014/main" id="{1AD460FF-7D8C-43FC-A584-F7A2A0070B2A}"/>
              </a:ext>
            </a:extLst>
          </p:cNvPr>
          <p:cNvSpPr>
            <a:spLocks noGrp="1"/>
          </p:cNvSpPr>
          <p:nvPr>
            <p:ph type="body" sz="quarter" idx="64" hasCustomPrompt="1"/>
          </p:nvPr>
        </p:nvSpPr>
        <p:spPr>
          <a:xfrm>
            <a:off x="3837580" y="206697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53" name="Text Placeholder 31">
            <a:extLst>
              <a:ext uri="{FF2B5EF4-FFF2-40B4-BE49-F238E27FC236}">
                <a16:creationId xmlns:a16="http://schemas.microsoft.com/office/drawing/2014/main" id="{6196209E-A760-418E-ABA2-4DD925C316F8}"/>
              </a:ext>
            </a:extLst>
          </p:cNvPr>
          <p:cNvSpPr>
            <a:spLocks noGrp="1"/>
          </p:cNvSpPr>
          <p:nvPr>
            <p:ph type="body" sz="quarter" idx="89" hasCustomPrompt="1"/>
          </p:nvPr>
        </p:nvSpPr>
        <p:spPr>
          <a:xfrm>
            <a:off x="514350" y="244359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54" name="Text Placeholder 18">
            <a:extLst>
              <a:ext uri="{FF2B5EF4-FFF2-40B4-BE49-F238E27FC236}">
                <a16:creationId xmlns:a16="http://schemas.microsoft.com/office/drawing/2014/main" id="{6316DC73-28D4-4F73-B949-6F6F5D61C2F0}"/>
              </a:ext>
            </a:extLst>
          </p:cNvPr>
          <p:cNvSpPr>
            <a:spLocks noGrp="1"/>
          </p:cNvSpPr>
          <p:nvPr>
            <p:ph type="body" sz="quarter" idx="90" hasCustomPrompt="1"/>
          </p:nvPr>
        </p:nvSpPr>
        <p:spPr>
          <a:xfrm>
            <a:off x="1035845" y="268643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55" name="Text Placeholder 18">
            <a:extLst>
              <a:ext uri="{FF2B5EF4-FFF2-40B4-BE49-F238E27FC236}">
                <a16:creationId xmlns:a16="http://schemas.microsoft.com/office/drawing/2014/main" id="{E6BEF16F-6B19-411C-B67C-B5AA0800E01A}"/>
              </a:ext>
            </a:extLst>
          </p:cNvPr>
          <p:cNvSpPr>
            <a:spLocks noGrp="1"/>
          </p:cNvSpPr>
          <p:nvPr>
            <p:ph type="body" sz="quarter" idx="91" hasCustomPrompt="1"/>
          </p:nvPr>
        </p:nvSpPr>
        <p:spPr>
          <a:xfrm>
            <a:off x="1035844" y="302704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56" name="Text Placeholder 18">
            <a:extLst>
              <a:ext uri="{FF2B5EF4-FFF2-40B4-BE49-F238E27FC236}">
                <a16:creationId xmlns:a16="http://schemas.microsoft.com/office/drawing/2014/main" id="{898B7DDA-82C5-4103-8C26-5F9811B20C90}"/>
              </a:ext>
            </a:extLst>
          </p:cNvPr>
          <p:cNvSpPr>
            <a:spLocks noGrp="1"/>
          </p:cNvSpPr>
          <p:nvPr>
            <p:ph type="body" sz="quarter" idx="92" hasCustomPrompt="1"/>
          </p:nvPr>
        </p:nvSpPr>
        <p:spPr>
          <a:xfrm>
            <a:off x="3837580" y="302704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57" name="Text Placeholder 31">
            <a:extLst>
              <a:ext uri="{FF2B5EF4-FFF2-40B4-BE49-F238E27FC236}">
                <a16:creationId xmlns:a16="http://schemas.microsoft.com/office/drawing/2014/main" id="{7DA447D7-A877-45B8-B6FB-AE90751E8876}"/>
              </a:ext>
            </a:extLst>
          </p:cNvPr>
          <p:cNvSpPr>
            <a:spLocks noGrp="1"/>
          </p:cNvSpPr>
          <p:nvPr>
            <p:ph type="body" sz="quarter" idx="93" hasCustomPrompt="1"/>
          </p:nvPr>
        </p:nvSpPr>
        <p:spPr>
          <a:xfrm>
            <a:off x="514350" y="340120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58" name="Text Placeholder 18">
            <a:extLst>
              <a:ext uri="{FF2B5EF4-FFF2-40B4-BE49-F238E27FC236}">
                <a16:creationId xmlns:a16="http://schemas.microsoft.com/office/drawing/2014/main" id="{CFE91535-724D-49F0-92FE-8CAB5C480A12}"/>
              </a:ext>
            </a:extLst>
          </p:cNvPr>
          <p:cNvSpPr>
            <a:spLocks noGrp="1"/>
          </p:cNvSpPr>
          <p:nvPr>
            <p:ph type="body" sz="quarter" idx="94" hasCustomPrompt="1"/>
          </p:nvPr>
        </p:nvSpPr>
        <p:spPr>
          <a:xfrm>
            <a:off x="1035845" y="364404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59" name="Text Placeholder 18">
            <a:extLst>
              <a:ext uri="{FF2B5EF4-FFF2-40B4-BE49-F238E27FC236}">
                <a16:creationId xmlns:a16="http://schemas.microsoft.com/office/drawing/2014/main" id="{3D27B957-835E-4BF0-9537-A1AC3D952B27}"/>
              </a:ext>
            </a:extLst>
          </p:cNvPr>
          <p:cNvSpPr>
            <a:spLocks noGrp="1"/>
          </p:cNvSpPr>
          <p:nvPr>
            <p:ph type="body" sz="quarter" idx="95" hasCustomPrompt="1"/>
          </p:nvPr>
        </p:nvSpPr>
        <p:spPr>
          <a:xfrm>
            <a:off x="1035844" y="398465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60" name="Text Placeholder 18">
            <a:extLst>
              <a:ext uri="{FF2B5EF4-FFF2-40B4-BE49-F238E27FC236}">
                <a16:creationId xmlns:a16="http://schemas.microsoft.com/office/drawing/2014/main" id="{F84C2754-E4E9-4354-B6CB-7B5B7AA5A828}"/>
              </a:ext>
            </a:extLst>
          </p:cNvPr>
          <p:cNvSpPr>
            <a:spLocks noGrp="1"/>
          </p:cNvSpPr>
          <p:nvPr>
            <p:ph type="body" sz="quarter" idx="96" hasCustomPrompt="1"/>
          </p:nvPr>
        </p:nvSpPr>
        <p:spPr>
          <a:xfrm>
            <a:off x="3837580" y="398465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61" name="Text Placeholder 31">
            <a:extLst>
              <a:ext uri="{FF2B5EF4-FFF2-40B4-BE49-F238E27FC236}">
                <a16:creationId xmlns:a16="http://schemas.microsoft.com/office/drawing/2014/main" id="{8C74BB45-5D6F-48E6-9347-96EE0CC93A2A}"/>
              </a:ext>
            </a:extLst>
          </p:cNvPr>
          <p:cNvSpPr>
            <a:spLocks noGrp="1"/>
          </p:cNvSpPr>
          <p:nvPr>
            <p:ph type="body" sz="quarter" idx="97" hasCustomPrompt="1"/>
          </p:nvPr>
        </p:nvSpPr>
        <p:spPr>
          <a:xfrm>
            <a:off x="514350" y="435881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62" name="Text Placeholder 18">
            <a:extLst>
              <a:ext uri="{FF2B5EF4-FFF2-40B4-BE49-F238E27FC236}">
                <a16:creationId xmlns:a16="http://schemas.microsoft.com/office/drawing/2014/main" id="{BCD1C6AA-1F9C-4210-9D36-274FD1A6AE79}"/>
              </a:ext>
            </a:extLst>
          </p:cNvPr>
          <p:cNvSpPr>
            <a:spLocks noGrp="1"/>
          </p:cNvSpPr>
          <p:nvPr>
            <p:ph type="body" sz="quarter" idx="98" hasCustomPrompt="1"/>
          </p:nvPr>
        </p:nvSpPr>
        <p:spPr>
          <a:xfrm>
            <a:off x="1035845" y="460165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63" name="Text Placeholder 18">
            <a:extLst>
              <a:ext uri="{FF2B5EF4-FFF2-40B4-BE49-F238E27FC236}">
                <a16:creationId xmlns:a16="http://schemas.microsoft.com/office/drawing/2014/main" id="{D180E97C-CAF1-4493-AD31-C1A8E60EAEFF}"/>
              </a:ext>
            </a:extLst>
          </p:cNvPr>
          <p:cNvSpPr>
            <a:spLocks noGrp="1"/>
          </p:cNvSpPr>
          <p:nvPr>
            <p:ph type="body" sz="quarter" idx="99" hasCustomPrompt="1"/>
          </p:nvPr>
        </p:nvSpPr>
        <p:spPr>
          <a:xfrm>
            <a:off x="1035844" y="494226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64" name="Text Placeholder 18">
            <a:extLst>
              <a:ext uri="{FF2B5EF4-FFF2-40B4-BE49-F238E27FC236}">
                <a16:creationId xmlns:a16="http://schemas.microsoft.com/office/drawing/2014/main" id="{7FE91E81-87F3-42A4-9446-8670F0C28A15}"/>
              </a:ext>
            </a:extLst>
          </p:cNvPr>
          <p:cNvSpPr>
            <a:spLocks noGrp="1"/>
          </p:cNvSpPr>
          <p:nvPr>
            <p:ph type="body" sz="quarter" idx="100" hasCustomPrompt="1"/>
          </p:nvPr>
        </p:nvSpPr>
        <p:spPr>
          <a:xfrm>
            <a:off x="3837580" y="494226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65" name="Text Placeholder 31">
            <a:extLst>
              <a:ext uri="{FF2B5EF4-FFF2-40B4-BE49-F238E27FC236}">
                <a16:creationId xmlns:a16="http://schemas.microsoft.com/office/drawing/2014/main" id="{EDFC2B06-95E3-4B46-9D78-C5B889187574}"/>
              </a:ext>
            </a:extLst>
          </p:cNvPr>
          <p:cNvSpPr>
            <a:spLocks noGrp="1"/>
          </p:cNvSpPr>
          <p:nvPr>
            <p:ph type="body" sz="quarter" idx="101" hasCustomPrompt="1"/>
          </p:nvPr>
        </p:nvSpPr>
        <p:spPr>
          <a:xfrm>
            <a:off x="4834235" y="148352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66" name="Text Placeholder 18">
            <a:extLst>
              <a:ext uri="{FF2B5EF4-FFF2-40B4-BE49-F238E27FC236}">
                <a16:creationId xmlns:a16="http://schemas.microsoft.com/office/drawing/2014/main" id="{5C8CF654-7CDC-4671-BA3F-6E43C2F3D930}"/>
              </a:ext>
            </a:extLst>
          </p:cNvPr>
          <p:cNvSpPr>
            <a:spLocks noGrp="1"/>
          </p:cNvSpPr>
          <p:nvPr>
            <p:ph type="body" sz="quarter" idx="102" hasCustomPrompt="1"/>
          </p:nvPr>
        </p:nvSpPr>
        <p:spPr>
          <a:xfrm>
            <a:off x="5355730" y="172636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67" name="Text Placeholder 18">
            <a:extLst>
              <a:ext uri="{FF2B5EF4-FFF2-40B4-BE49-F238E27FC236}">
                <a16:creationId xmlns:a16="http://schemas.microsoft.com/office/drawing/2014/main" id="{AA689F23-6793-46A5-BC3A-C3C394EB61B7}"/>
              </a:ext>
            </a:extLst>
          </p:cNvPr>
          <p:cNvSpPr>
            <a:spLocks noGrp="1"/>
          </p:cNvSpPr>
          <p:nvPr>
            <p:ph type="body" sz="quarter" idx="103" hasCustomPrompt="1"/>
          </p:nvPr>
        </p:nvSpPr>
        <p:spPr>
          <a:xfrm>
            <a:off x="5355729" y="206697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68" name="Text Placeholder 18">
            <a:extLst>
              <a:ext uri="{FF2B5EF4-FFF2-40B4-BE49-F238E27FC236}">
                <a16:creationId xmlns:a16="http://schemas.microsoft.com/office/drawing/2014/main" id="{ED61CF7D-5129-427A-9E6A-C2D5A0108EFF}"/>
              </a:ext>
            </a:extLst>
          </p:cNvPr>
          <p:cNvSpPr>
            <a:spLocks noGrp="1"/>
          </p:cNvSpPr>
          <p:nvPr>
            <p:ph type="body" sz="quarter" idx="104" hasCustomPrompt="1"/>
          </p:nvPr>
        </p:nvSpPr>
        <p:spPr>
          <a:xfrm>
            <a:off x="8157465" y="206697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83" name="Text Placeholder 18">
            <a:extLst>
              <a:ext uri="{FF2B5EF4-FFF2-40B4-BE49-F238E27FC236}">
                <a16:creationId xmlns:a16="http://schemas.microsoft.com/office/drawing/2014/main" id="{C7919060-BAE1-42EF-8A05-3D8F26EC8E7B}"/>
              </a:ext>
            </a:extLst>
          </p:cNvPr>
          <p:cNvSpPr>
            <a:spLocks noGrp="1"/>
          </p:cNvSpPr>
          <p:nvPr>
            <p:ph type="body" sz="quarter" idx="105" hasCustomPrompt="1"/>
          </p:nvPr>
        </p:nvSpPr>
        <p:spPr>
          <a:xfrm>
            <a:off x="8157465" y="206697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84" name="Text Placeholder 31">
            <a:extLst>
              <a:ext uri="{FF2B5EF4-FFF2-40B4-BE49-F238E27FC236}">
                <a16:creationId xmlns:a16="http://schemas.microsoft.com/office/drawing/2014/main" id="{DA0FFCE8-6B8A-4E0A-9547-C340275471AA}"/>
              </a:ext>
            </a:extLst>
          </p:cNvPr>
          <p:cNvSpPr>
            <a:spLocks noGrp="1"/>
          </p:cNvSpPr>
          <p:nvPr>
            <p:ph type="body" sz="quarter" idx="106" hasCustomPrompt="1"/>
          </p:nvPr>
        </p:nvSpPr>
        <p:spPr>
          <a:xfrm>
            <a:off x="4834235" y="244359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85" name="Text Placeholder 18">
            <a:extLst>
              <a:ext uri="{FF2B5EF4-FFF2-40B4-BE49-F238E27FC236}">
                <a16:creationId xmlns:a16="http://schemas.microsoft.com/office/drawing/2014/main" id="{B46C006F-C71D-4DE1-A056-5B3A93CF50D9}"/>
              </a:ext>
            </a:extLst>
          </p:cNvPr>
          <p:cNvSpPr>
            <a:spLocks noGrp="1"/>
          </p:cNvSpPr>
          <p:nvPr>
            <p:ph type="body" sz="quarter" idx="107" hasCustomPrompt="1"/>
          </p:nvPr>
        </p:nvSpPr>
        <p:spPr>
          <a:xfrm>
            <a:off x="5355730" y="268643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86" name="Text Placeholder 18">
            <a:extLst>
              <a:ext uri="{FF2B5EF4-FFF2-40B4-BE49-F238E27FC236}">
                <a16:creationId xmlns:a16="http://schemas.microsoft.com/office/drawing/2014/main" id="{C3771224-2466-4D8A-A811-964F73AA6409}"/>
              </a:ext>
            </a:extLst>
          </p:cNvPr>
          <p:cNvSpPr>
            <a:spLocks noGrp="1"/>
          </p:cNvSpPr>
          <p:nvPr>
            <p:ph type="body" sz="quarter" idx="108" hasCustomPrompt="1"/>
          </p:nvPr>
        </p:nvSpPr>
        <p:spPr>
          <a:xfrm>
            <a:off x="5355729" y="302704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89" name="Text Placeholder 18">
            <a:extLst>
              <a:ext uri="{FF2B5EF4-FFF2-40B4-BE49-F238E27FC236}">
                <a16:creationId xmlns:a16="http://schemas.microsoft.com/office/drawing/2014/main" id="{76FE5254-0432-4E51-B71F-918A5A083FA8}"/>
              </a:ext>
            </a:extLst>
          </p:cNvPr>
          <p:cNvSpPr>
            <a:spLocks noGrp="1"/>
          </p:cNvSpPr>
          <p:nvPr>
            <p:ph type="body" sz="quarter" idx="109" hasCustomPrompt="1"/>
          </p:nvPr>
        </p:nvSpPr>
        <p:spPr>
          <a:xfrm>
            <a:off x="8157465" y="302704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90" name="Text Placeholder 31">
            <a:extLst>
              <a:ext uri="{FF2B5EF4-FFF2-40B4-BE49-F238E27FC236}">
                <a16:creationId xmlns:a16="http://schemas.microsoft.com/office/drawing/2014/main" id="{77CAFDB0-A524-4811-9A5F-832074D34A45}"/>
              </a:ext>
            </a:extLst>
          </p:cNvPr>
          <p:cNvSpPr>
            <a:spLocks noGrp="1"/>
          </p:cNvSpPr>
          <p:nvPr>
            <p:ph type="body" sz="quarter" idx="110" hasCustomPrompt="1"/>
          </p:nvPr>
        </p:nvSpPr>
        <p:spPr>
          <a:xfrm>
            <a:off x="4834235" y="340120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1" name="Text Placeholder 18">
            <a:extLst>
              <a:ext uri="{FF2B5EF4-FFF2-40B4-BE49-F238E27FC236}">
                <a16:creationId xmlns:a16="http://schemas.microsoft.com/office/drawing/2014/main" id="{2F7D0EC5-CECB-4014-B06D-B2DBCBFBBF3D}"/>
              </a:ext>
            </a:extLst>
          </p:cNvPr>
          <p:cNvSpPr>
            <a:spLocks noGrp="1"/>
          </p:cNvSpPr>
          <p:nvPr>
            <p:ph type="body" sz="quarter" idx="111" hasCustomPrompt="1"/>
          </p:nvPr>
        </p:nvSpPr>
        <p:spPr>
          <a:xfrm>
            <a:off x="5355730" y="364404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92" name="Text Placeholder 18">
            <a:extLst>
              <a:ext uri="{FF2B5EF4-FFF2-40B4-BE49-F238E27FC236}">
                <a16:creationId xmlns:a16="http://schemas.microsoft.com/office/drawing/2014/main" id="{8751CD9A-A0F4-4CC8-8C88-10310AE524D6}"/>
              </a:ext>
            </a:extLst>
          </p:cNvPr>
          <p:cNvSpPr>
            <a:spLocks noGrp="1"/>
          </p:cNvSpPr>
          <p:nvPr>
            <p:ph type="body" sz="quarter" idx="112" hasCustomPrompt="1"/>
          </p:nvPr>
        </p:nvSpPr>
        <p:spPr>
          <a:xfrm>
            <a:off x="5355729" y="398465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93" name="Text Placeholder 18">
            <a:extLst>
              <a:ext uri="{FF2B5EF4-FFF2-40B4-BE49-F238E27FC236}">
                <a16:creationId xmlns:a16="http://schemas.microsoft.com/office/drawing/2014/main" id="{26FADFFE-C225-4705-860D-DF5D47B6C04F}"/>
              </a:ext>
            </a:extLst>
          </p:cNvPr>
          <p:cNvSpPr>
            <a:spLocks noGrp="1"/>
          </p:cNvSpPr>
          <p:nvPr>
            <p:ph type="body" sz="quarter" idx="113" hasCustomPrompt="1"/>
          </p:nvPr>
        </p:nvSpPr>
        <p:spPr>
          <a:xfrm>
            <a:off x="8157465" y="398465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94" name="Text Placeholder 31">
            <a:extLst>
              <a:ext uri="{FF2B5EF4-FFF2-40B4-BE49-F238E27FC236}">
                <a16:creationId xmlns:a16="http://schemas.microsoft.com/office/drawing/2014/main" id="{ED08C253-1799-4939-89C2-67FE09035959}"/>
              </a:ext>
            </a:extLst>
          </p:cNvPr>
          <p:cNvSpPr>
            <a:spLocks noGrp="1"/>
          </p:cNvSpPr>
          <p:nvPr>
            <p:ph type="body" sz="quarter" idx="114" hasCustomPrompt="1"/>
          </p:nvPr>
        </p:nvSpPr>
        <p:spPr>
          <a:xfrm>
            <a:off x="4834235" y="435881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5" name="Text Placeholder 18">
            <a:extLst>
              <a:ext uri="{FF2B5EF4-FFF2-40B4-BE49-F238E27FC236}">
                <a16:creationId xmlns:a16="http://schemas.microsoft.com/office/drawing/2014/main" id="{BA8F5A1C-3DDB-4EB6-A07B-B7ACBC8A5ACC}"/>
              </a:ext>
            </a:extLst>
          </p:cNvPr>
          <p:cNvSpPr>
            <a:spLocks noGrp="1"/>
          </p:cNvSpPr>
          <p:nvPr>
            <p:ph type="body" sz="quarter" idx="115" hasCustomPrompt="1"/>
          </p:nvPr>
        </p:nvSpPr>
        <p:spPr>
          <a:xfrm>
            <a:off x="5355730" y="460165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96" name="Text Placeholder 18">
            <a:extLst>
              <a:ext uri="{FF2B5EF4-FFF2-40B4-BE49-F238E27FC236}">
                <a16:creationId xmlns:a16="http://schemas.microsoft.com/office/drawing/2014/main" id="{C6330ADC-D7C7-4EFD-8348-FF37C7A173BC}"/>
              </a:ext>
            </a:extLst>
          </p:cNvPr>
          <p:cNvSpPr>
            <a:spLocks noGrp="1"/>
          </p:cNvSpPr>
          <p:nvPr>
            <p:ph type="body" sz="quarter" idx="116" hasCustomPrompt="1"/>
          </p:nvPr>
        </p:nvSpPr>
        <p:spPr>
          <a:xfrm>
            <a:off x="5355729" y="494226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97" name="Text Placeholder 18">
            <a:extLst>
              <a:ext uri="{FF2B5EF4-FFF2-40B4-BE49-F238E27FC236}">
                <a16:creationId xmlns:a16="http://schemas.microsoft.com/office/drawing/2014/main" id="{81AE0480-C514-4AD9-8691-694E141EE29E}"/>
              </a:ext>
            </a:extLst>
          </p:cNvPr>
          <p:cNvSpPr>
            <a:spLocks noGrp="1"/>
          </p:cNvSpPr>
          <p:nvPr>
            <p:ph type="body" sz="quarter" idx="117" hasCustomPrompt="1"/>
          </p:nvPr>
        </p:nvSpPr>
        <p:spPr>
          <a:xfrm>
            <a:off x="8157465" y="494226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9" name="Text Placeholder 31">
            <a:extLst>
              <a:ext uri="{FF2B5EF4-FFF2-40B4-BE49-F238E27FC236}">
                <a16:creationId xmlns:a16="http://schemas.microsoft.com/office/drawing/2014/main" id="{7268FDA8-F92E-4936-B990-FD4E9F0CC01D}"/>
              </a:ext>
            </a:extLst>
          </p:cNvPr>
          <p:cNvSpPr>
            <a:spLocks noGrp="1"/>
          </p:cNvSpPr>
          <p:nvPr>
            <p:ph type="body" sz="quarter" idx="118" hasCustomPrompt="1"/>
          </p:nvPr>
        </p:nvSpPr>
        <p:spPr>
          <a:xfrm>
            <a:off x="514350" y="5315979"/>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40" name="Text Placeholder 18">
            <a:extLst>
              <a:ext uri="{FF2B5EF4-FFF2-40B4-BE49-F238E27FC236}">
                <a16:creationId xmlns:a16="http://schemas.microsoft.com/office/drawing/2014/main" id="{37FDC6EC-A640-488F-9644-3FDD22493BD3}"/>
              </a:ext>
            </a:extLst>
          </p:cNvPr>
          <p:cNvSpPr>
            <a:spLocks noGrp="1"/>
          </p:cNvSpPr>
          <p:nvPr>
            <p:ph type="body" sz="quarter" idx="119" hasCustomPrompt="1"/>
          </p:nvPr>
        </p:nvSpPr>
        <p:spPr>
          <a:xfrm>
            <a:off x="1035845" y="5558818"/>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41" name="Text Placeholder 18">
            <a:extLst>
              <a:ext uri="{FF2B5EF4-FFF2-40B4-BE49-F238E27FC236}">
                <a16:creationId xmlns:a16="http://schemas.microsoft.com/office/drawing/2014/main" id="{1873EAFB-A062-4833-B06F-62FD2E7C3DF9}"/>
              </a:ext>
            </a:extLst>
          </p:cNvPr>
          <p:cNvSpPr>
            <a:spLocks noGrp="1"/>
          </p:cNvSpPr>
          <p:nvPr>
            <p:ph type="body" sz="quarter" idx="120" hasCustomPrompt="1"/>
          </p:nvPr>
        </p:nvSpPr>
        <p:spPr>
          <a:xfrm>
            <a:off x="1035844" y="5899428"/>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42" name="Text Placeholder 18">
            <a:extLst>
              <a:ext uri="{FF2B5EF4-FFF2-40B4-BE49-F238E27FC236}">
                <a16:creationId xmlns:a16="http://schemas.microsoft.com/office/drawing/2014/main" id="{EE221A43-C270-4544-94DF-1ABABF451BBD}"/>
              </a:ext>
            </a:extLst>
          </p:cNvPr>
          <p:cNvSpPr>
            <a:spLocks noGrp="1"/>
          </p:cNvSpPr>
          <p:nvPr>
            <p:ph type="body" sz="quarter" idx="121" hasCustomPrompt="1"/>
          </p:nvPr>
        </p:nvSpPr>
        <p:spPr>
          <a:xfrm>
            <a:off x="3837580" y="5899427"/>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43" name="Text Placeholder 31">
            <a:extLst>
              <a:ext uri="{FF2B5EF4-FFF2-40B4-BE49-F238E27FC236}">
                <a16:creationId xmlns:a16="http://schemas.microsoft.com/office/drawing/2014/main" id="{9D8E4515-6F96-4F02-B988-811445E2351C}"/>
              </a:ext>
            </a:extLst>
          </p:cNvPr>
          <p:cNvSpPr>
            <a:spLocks noGrp="1"/>
          </p:cNvSpPr>
          <p:nvPr>
            <p:ph type="body" sz="quarter" idx="122" hasCustomPrompt="1"/>
          </p:nvPr>
        </p:nvSpPr>
        <p:spPr>
          <a:xfrm>
            <a:off x="4834235" y="5315979"/>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44" name="Text Placeholder 18">
            <a:extLst>
              <a:ext uri="{FF2B5EF4-FFF2-40B4-BE49-F238E27FC236}">
                <a16:creationId xmlns:a16="http://schemas.microsoft.com/office/drawing/2014/main" id="{A17A929F-E044-48C5-9DD8-B47C3EF2AE1C}"/>
              </a:ext>
            </a:extLst>
          </p:cNvPr>
          <p:cNvSpPr>
            <a:spLocks noGrp="1"/>
          </p:cNvSpPr>
          <p:nvPr>
            <p:ph type="body" sz="quarter" idx="123" hasCustomPrompt="1"/>
          </p:nvPr>
        </p:nvSpPr>
        <p:spPr>
          <a:xfrm>
            <a:off x="5355730" y="5558818"/>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45" name="Text Placeholder 18">
            <a:extLst>
              <a:ext uri="{FF2B5EF4-FFF2-40B4-BE49-F238E27FC236}">
                <a16:creationId xmlns:a16="http://schemas.microsoft.com/office/drawing/2014/main" id="{5D5ECF6A-91FB-4513-9425-F01C4C10BAB1}"/>
              </a:ext>
            </a:extLst>
          </p:cNvPr>
          <p:cNvSpPr>
            <a:spLocks noGrp="1"/>
          </p:cNvSpPr>
          <p:nvPr>
            <p:ph type="body" sz="quarter" idx="124" hasCustomPrompt="1"/>
          </p:nvPr>
        </p:nvSpPr>
        <p:spPr>
          <a:xfrm>
            <a:off x="5355729" y="5899428"/>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46" name="Text Placeholder 18">
            <a:extLst>
              <a:ext uri="{FF2B5EF4-FFF2-40B4-BE49-F238E27FC236}">
                <a16:creationId xmlns:a16="http://schemas.microsoft.com/office/drawing/2014/main" id="{2F7DB677-C811-448B-9E9D-A05B83375084}"/>
              </a:ext>
            </a:extLst>
          </p:cNvPr>
          <p:cNvSpPr>
            <a:spLocks noGrp="1"/>
          </p:cNvSpPr>
          <p:nvPr>
            <p:ph type="body" sz="quarter" idx="125" hasCustomPrompt="1"/>
          </p:nvPr>
        </p:nvSpPr>
        <p:spPr>
          <a:xfrm>
            <a:off x="8157465" y="5899427"/>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 name="Footer Placeholder 2">
            <a:extLst>
              <a:ext uri="{FF2B5EF4-FFF2-40B4-BE49-F238E27FC236}">
                <a16:creationId xmlns:a16="http://schemas.microsoft.com/office/drawing/2014/main" id="{AD23DF68-D79F-4DB1-B4FD-A39341DF1E94}"/>
              </a:ext>
            </a:extLst>
          </p:cNvPr>
          <p:cNvSpPr>
            <a:spLocks noGrp="1"/>
          </p:cNvSpPr>
          <p:nvPr>
            <p:ph type="ftr" sz="quarter" idx="126"/>
          </p:nvPr>
        </p:nvSpPr>
        <p:spPr/>
        <p:txBody>
          <a:bodyPr/>
          <a:lstStyle/>
          <a:p>
            <a:r>
              <a:rPr lang="en-US" dirty="0"/>
              <a:t>footer</a:t>
            </a:r>
          </a:p>
        </p:txBody>
      </p:sp>
      <p:sp>
        <p:nvSpPr>
          <p:cNvPr id="47" name="Titre 3">
            <a:extLst>
              <a:ext uri="{FF2B5EF4-FFF2-40B4-BE49-F238E27FC236}">
                <a16:creationId xmlns:a16="http://schemas.microsoft.com/office/drawing/2014/main" id="{44057687-C51E-48EF-8ABC-CF8D8466DAEB}"/>
              </a:ext>
            </a:extLst>
          </p:cNvPr>
          <p:cNvSpPr>
            <a:spLocks noGrp="1"/>
          </p:cNvSpPr>
          <p:nvPr>
            <p:ph type="title" hasCustomPrompt="1"/>
          </p:nvPr>
        </p:nvSpPr>
        <p:spPr>
          <a:xfrm>
            <a:off x="507304" y="697701"/>
            <a:ext cx="6760685" cy="771656"/>
          </a:xfrm>
          <a:prstGeom prst="rect">
            <a:avLst/>
          </a:prstGeom>
        </p:spPr>
        <p:txBody>
          <a:bodyPr lIns="0" tIns="0" rIns="0" bIns="0"/>
          <a:lstStyle>
            <a:lvl1pPr>
              <a:defRPr sz="2531" b="1">
                <a:solidFill>
                  <a:schemeClr val="accent2"/>
                </a:solidFill>
              </a:defRPr>
            </a:lvl1pPr>
          </a:lstStyle>
          <a:p>
            <a:r>
              <a:rPr lang="fr-FR" dirty="0"/>
              <a:t>Contents</a:t>
            </a:r>
          </a:p>
        </p:txBody>
      </p:sp>
      <p:pic>
        <p:nvPicPr>
          <p:cNvPr id="48" name="Picture 47" descr="Logo&#10;&#10;Description automatically generated">
            <a:extLst>
              <a:ext uri="{FF2B5EF4-FFF2-40B4-BE49-F238E27FC236}">
                <a16:creationId xmlns:a16="http://schemas.microsoft.com/office/drawing/2014/main" id="{B1E925C5-8242-4348-9A1D-0B8C8D1F0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69" name="Picture 68">
            <a:extLst>
              <a:ext uri="{FF2B5EF4-FFF2-40B4-BE49-F238E27FC236}">
                <a16:creationId xmlns:a16="http://schemas.microsoft.com/office/drawing/2014/main" id="{589C51F3-77E0-457D-A1BE-31521B6B971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70" name="Picture 69">
            <a:extLst>
              <a:ext uri="{FF2B5EF4-FFF2-40B4-BE49-F238E27FC236}">
                <a16:creationId xmlns:a16="http://schemas.microsoft.com/office/drawing/2014/main" id="{3E689649-7117-4923-A922-958F81E6C8CF}"/>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2176484367"/>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908720"/>
            <a:ext cx="3888432" cy="4464496"/>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49327145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908720"/>
            <a:ext cx="561662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75777363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6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2627784" y="4725144"/>
            <a:ext cx="561662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98690516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1560" y="5469681"/>
            <a:ext cx="7920880" cy="694655"/>
          </a:xfrm>
          <a:prstGeom prst="rect">
            <a:avLst/>
          </a:prstGeom>
        </p:spPr>
        <p:txBody>
          <a:bodyPr>
            <a:normAutofit/>
          </a:bodyPr>
          <a:lstStyle>
            <a:lvl1pPr algn="ctr">
              <a:defRPr sz="1500" b="0" i="0" baseline="0">
                <a:solidFill>
                  <a:srgbClr val="8A8C8E"/>
                </a:solidFill>
                <a:latin typeface="Helvetica LT Std" panose="020B0504020202020204" pitchFamily="34" charset="0"/>
              </a:defRPr>
            </a:lvl1pPr>
          </a:lstStyle>
          <a:p>
            <a:r>
              <a:rPr lang="en-US" dirty="0"/>
              <a:t>Subtitle</a:t>
            </a:r>
          </a:p>
        </p:txBody>
      </p:sp>
      <p:sp>
        <p:nvSpPr>
          <p:cNvPr id="7" name="Tijdelijke aanduiding voor afbeelding 6"/>
          <p:cNvSpPr>
            <a:spLocks noGrp="1"/>
          </p:cNvSpPr>
          <p:nvPr>
            <p:ph type="pic" sz="quarter" idx="13"/>
          </p:nvPr>
        </p:nvSpPr>
        <p:spPr>
          <a:xfrm>
            <a:off x="611560" y="408157"/>
            <a:ext cx="7920880" cy="4989512"/>
          </a:xfrm>
          <a:prstGeom prst="rect">
            <a:avLst/>
          </a:prstGeom>
          <a:solidFill>
            <a:schemeClr val="bg1">
              <a:lumMod val="85000"/>
            </a:schemeClr>
          </a:solidFill>
        </p:spPr>
        <p:txBody>
          <a:bodyPr anchor="ctr"/>
          <a:lstStyle>
            <a:lvl1pPr marL="0" indent="0" algn="ctr">
              <a:buNone/>
              <a:defRPr/>
            </a:lvl1pPr>
          </a:lstStyle>
          <a:p>
            <a:r>
              <a:rPr lang="en-US"/>
              <a:t>Click icon to add picture</a:t>
            </a:r>
            <a:endParaRPr lang="nl-NL" dirty="0"/>
          </a:p>
        </p:txBody>
      </p:sp>
      <p:sp>
        <p:nvSpPr>
          <p:cNvPr id="8" name="Rectangle 7"/>
          <p:cNvSpPr/>
          <p:nvPr userDrawn="1"/>
        </p:nvSpPr>
        <p:spPr>
          <a:xfrm>
            <a:off x="86727" y="78015"/>
            <a:ext cx="8964000" cy="6696000"/>
          </a:xfrm>
          <a:prstGeom prst="rect">
            <a:avLst/>
          </a:prstGeom>
          <a:noFill/>
          <a:ln w="174625" cap="flat">
            <a:solidFill>
              <a:srgbClr val="4AB048"/>
            </a:solidFill>
            <a:miter lim="400000"/>
          </a:ln>
          <a:effectLst/>
          <a:extLst>
            <a:ext uri="{C572A759-6A51-4108-AA02-DFA0A04FC94B}">
              <ma14:wrappingTextBoxFlag xmlns="" xmlns:ma14="http://schemas.microsoft.com/office/mac/drawingml/2011/main" val="1"/>
            </a:ext>
          </a:extLst>
        </p:spPr>
        <p:txBody>
          <a:bodyPr wrap="square" lIns="25400" tIns="25400" rIns="25400" bIns="25400" numCol="1" rtlCol="0" anchor="ctr">
            <a:noAutofit/>
          </a:bodyPr>
          <a:lstStyle/>
          <a:p>
            <a:pPr algn="ctr" defTabSz="457200" fontAlgn="auto">
              <a:spcAft>
                <a:spcPts val="0"/>
              </a:spcAft>
            </a:pPr>
            <a:endParaRPr lang="en-US" sz="1200" kern="0" dirty="0">
              <a:latin typeface="Arial"/>
              <a:cs typeface="Arial"/>
            </a:endParaRPr>
          </a:p>
        </p:txBody>
      </p:sp>
    </p:spTree>
    <p:extLst>
      <p:ext uri="{BB962C8B-B14F-4D97-AF65-F5344CB8AC3E}">
        <p14:creationId xmlns:p14="http://schemas.microsoft.com/office/powerpoint/2010/main" val="264632879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ggestions? Questions?">
    <p:spTree>
      <p:nvGrpSpPr>
        <p:cNvPr id="1" name=""/>
        <p:cNvGrpSpPr/>
        <p:nvPr/>
      </p:nvGrpSpPr>
      <p:grpSpPr>
        <a:xfrm>
          <a:off x="0" y="0"/>
          <a:ext cx="0" cy="0"/>
          <a:chOff x="0" y="0"/>
          <a:chExt cx="0" cy="0"/>
        </a:xfrm>
      </p:grpSpPr>
      <p:sp>
        <p:nvSpPr>
          <p:cNvPr id="14" name="Rectangle 13"/>
          <p:cNvSpPr/>
          <p:nvPr userDrawn="1"/>
        </p:nvSpPr>
        <p:spPr>
          <a:xfrm>
            <a:off x="0" y="0"/>
            <a:ext cx="9144000" cy="6858000"/>
          </a:xfrm>
          <a:prstGeom prst="rect">
            <a:avLst/>
          </a:prstGeom>
          <a:solidFill>
            <a:srgbClr val="4AB04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15" name="Rectangle 14"/>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7" name="Title 1"/>
          <p:cNvSpPr>
            <a:spLocks noGrp="1"/>
          </p:cNvSpPr>
          <p:nvPr>
            <p:ph type="ctrTitle" hasCustomPrompt="1"/>
          </p:nvPr>
        </p:nvSpPr>
        <p:spPr>
          <a:xfrm>
            <a:off x="3657599" y="2144311"/>
            <a:ext cx="5019675" cy="979891"/>
          </a:xfrm>
          <a:prstGeom prst="rect">
            <a:avLst/>
          </a:prstGeom>
        </p:spPr>
        <p:txBody>
          <a:bodyPr anchor="ctr" anchorCtr="0"/>
          <a:lstStyle>
            <a:lvl1pPr>
              <a:defRPr baseline="0">
                <a:solidFill>
                  <a:srgbClr val="489341"/>
                </a:solidFill>
                <a:latin typeface="Helvetica LT Std" panose="020B0504020202020204" pitchFamily="34" charset="0"/>
              </a:defRPr>
            </a:lvl1pPr>
          </a:lstStyle>
          <a:p>
            <a:r>
              <a:rPr lang="en-US" dirty="0" err="1"/>
              <a:t>Vragen</a:t>
            </a:r>
            <a:r>
              <a:rPr lang="en-US" dirty="0"/>
              <a:t>, </a:t>
            </a:r>
            <a:r>
              <a:rPr lang="en-US" dirty="0" err="1"/>
              <a:t>opmerkingen</a:t>
            </a:r>
            <a:br>
              <a:rPr lang="en-US" dirty="0"/>
            </a:br>
            <a:r>
              <a:rPr lang="en-US" dirty="0"/>
              <a:t>of </a:t>
            </a:r>
            <a:r>
              <a:rPr lang="en-US" dirty="0" err="1"/>
              <a:t>suggesties</a:t>
            </a:r>
            <a:r>
              <a:rPr lang="en-US" dirty="0"/>
              <a:t>?</a:t>
            </a:r>
          </a:p>
        </p:txBody>
      </p:sp>
      <p:sp>
        <p:nvSpPr>
          <p:cNvPr id="8" name="Subtitle 2"/>
          <p:cNvSpPr>
            <a:spLocks noGrp="1"/>
          </p:cNvSpPr>
          <p:nvPr>
            <p:ph type="subTitle" idx="1" hasCustomPrompt="1"/>
          </p:nvPr>
        </p:nvSpPr>
        <p:spPr>
          <a:xfrm>
            <a:off x="3657599" y="1825054"/>
            <a:ext cx="5018400" cy="294091"/>
          </a:xfrm>
          <a:prstGeom prst="rect">
            <a:avLst/>
          </a:prstGeom>
        </p:spPr>
        <p:txBody>
          <a:bodyPr anchor="ctr">
            <a:normAutofit/>
          </a:bodyPr>
          <a:lstStyle>
            <a:lvl1pPr marL="0" indent="0" algn="l">
              <a:buNone/>
              <a:defRPr sz="900" cap="all">
                <a:solidFill>
                  <a:schemeClr val="tx1">
                    <a:tint val="75000"/>
                  </a:schemeClr>
                </a:solidFill>
                <a:latin typeface="Helvetica LT Std" panose="020B05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err="1"/>
              <a:t>Bedankt</a:t>
            </a:r>
            <a:r>
              <a:rPr lang="en-US" dirty="0"/>
              <a:t> </a:t>
            </a:r>
            <a:r>
              <a:rPr lang="en-US" dirty="0" err="1"/>
              <a:t>voor</a:t>
            </a:r>
            <a:r>
              <a:rPr lang="en-US" dirty="0"/>
              <a:t> </a:t>
            </a:r>
            <a:r>
              <a:rPr lang="en-US" dirty="0" err="1"/>
              <a:t>uw</a:t>
            </a:r>
            <a:r>
              <a:rPr lang="en-US" dirty="0"/>
              <a:t> </a:t>
            </a:r>
            <a:r>
              <a:rPr lang="en-US" dirty="0" err="1"/>
              <a:t>aandacht</a:t>
            </a:r>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22263" y="5246758"/>
            <a:ext cx="2321547" cy="1213116"/>
          </a:xfrm>
          <a:prstGeom prst="rect">
            <a:avLst/>
          </a:prstGeom>
        </p:spPr>
      </p:pic>
      <p:sp>
        <p:nvSpPr>
          <p:cNvPr id="11" name="Tijdelijke aanduiding voor afbeelding 10"/>
          <p:cNvSpPr>
            <a:spLocks noGrp="1"/>
          </p:cNvSpPr>
          <p:nvPr>
            <p:ph type="pic" sz="quarter" idx="13" hasCustomPrompt="1"/>
          </p:nvPr>
        </p:nvSpPr>
        <p:spPr>
          <a:xfrm>
            <a:off x="3657600" y="3352800"/>
            <a:ext cx="1600200" cy="2057400"/>
          </a:xfrm>
          <a:prstGeom prst="rect">
            <a:avLst/>
          </a:prstGeom>
          <a:solidFill>
            <a:schemeClr val="bg1">
              <a:lumMod val="85000"/>
            </a:schemeClr>
          </a:solidFill>
        </p:spPr>
        <p:txBody>
          <a:bodyPr anchor="ctr"/>
          <a:lstStyle>
            <a:lvl1pPr marL="0" indent="0" algn="ctr">
              <a:buNone/>
              <a:defRPr/>
            </a:lvl1pPr>
          </a:lstStyle>
          <a:p>
            <a:r>
              <a:rPr lang="nl-NL" dirty="0"/>
              <a:t>Totem</a:t>
            </a:r>
          </a:p>
        </p:txBody>
      </p:sp>
      <p:sp>
        <p:nvSpPr>
          <p:cNvPr id="12" name="Tijdelijke aanduiding voor afbeelding 10"/>
          <p:cNvSpPr>
            <a:spLocks noGrp="1"/>
          </p:cNvSpPr>
          <p:nvPr>
            <p:ph type="pic" sz="quarter" idx="14" hasCustomPrompt="1"/>
          </p:nvPr>
        </p:nvSpPr>
        <p:spPr>
          <a:xfrm>
            <a:off x="5410200" y="3354295"/>
            <a:ext cx="1600200" cy="2057400"/>
          </a:xfrm>
          <a:prstGeom prst="rect">
            <a:avLst/>
          </a:prstGeom>
          <a:solidFill>
            <a:schemeClr val="bg1">
              <a:lumMod val="85000"/>
            </a:schemeClr>
          </a:solidFill>
        </p:spPr>
        <p:txBody>
          <a:bodyPr anchor="ctr"/>
          <a:lstStyle>
            <a:lvl1pPr marL="0" indent="0" algn="ctr">
              <a:buNone/>
              <a:defRPr/>
            </a:lvl1pPr>
          </a:lstStyle>
          <a:p>
            <a:r>
              <a:rPr lang="nl-NL" dirty="0"/>
              <a:t>Totem</a:t>
            </a:r>
          </a:p>
        </p:txBody>
      </p:sp>
    </p:spTree>
    <p:extLst>
      <p:ext uri="{BB962C8B-B14F-4D97-AF65-F5344CB8AC3E}">
        <p14:creationId xmlns:p14="http://schemas.microsoft.com/office/powerpoint/2010/main" val="226894360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End">
    <p:spTree>
      <p:nvGrpSpPr>
        <p:cNvPr id="1" name=""/>
        <p:cNvGrpSpPr/>
        <p:nvPr/>
      </p:nvGrpSpPr>
      <p:grpSpPr>
        <a:xfrm>
          <a:off x="0" y="0"/>
          <a:ext cx="0" cy="0"/>
          <a:chOff x="0" y="0"/>
          <a:chExt cx="0" cy="0"/>
        </a:xfrm>
      </p:grpSpPr>
      <p:sp>
        <p:nvSpPr>
          <p:cNvPr id="10" name="Tekstvak 9"/>
          <p:cNvSpPr txBox="1"/>
          <p:nvPr userDrawn="1"/>
        </p:nvSpPr>
        <p:spPr>
          <a:xfrm>
            <a:off x="9203765" y="6394824"/>
            <a:ext cx="914400" cy="914400"/>
          </a:xfrm>
          <a:prstGeom prst="rect">
            <a:avLst/>
          </a:prstGeom>
        </p:spPr>
        <p:txBody>
          <a:bodyPr wrap="none" rtlCol="0">
            <a:noAutofit/>
          </a:bodyPr>
          <a:lstStyle/>
          <a:p>
            <a:endParaRPr lang="nl-NL" sz="1350"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512" y="564774"/>
            <a:ext cx="3971552" cy="1603251"/>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3020" y="3356992"/>
            <a:ext cx="2928186" cy="3414167"/>
          </a:xfrm>
          <a:prstGeom prst="rect">
            <a:avLst/>
          </a:prstGeom>
        </p:spPr>
      </p:pic>
    </p:spTree>
    <p:extLst>
      <p:ext uri="{BB962C8B-B14F-4D97-AF65-F5344CB8AC3E}">
        <p14:creationId xmlns:p14="http://schemas.microsoft.com/office/powerpoint/2010/main" val="2417996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ark_Chapter">
    <p:bg>
      <p:bgPr>
        <a:solidFill>
          <a:schemeClr val="tx2"/>
        </a:solidFill>
        <a:effectLst/>
      </p:bgPr>
    </p:bg>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5473"/>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rgbClr val="005473"/>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rgbClr val="005473"/>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1943100" y="2057394"/>
            <a:ext cx="4114800" cy="2743200"/>
          </a:xfrm>
          <a:prstGeom prst="rect">
            <a:avLst/>
          </a:prstGeom>
          <a:noFill/>
        </p:spPr>
        <p:txBody>
          <a:bodyPr wrap="square" lIns="0" tIns="410400" rIns="0" bIns="0">
            <a:noAutofit/>
          </a:bodyPr>
          <a:lstStyle>
            <a:lvl1pPr marL="214650" algn="l">
              <a:spcBef>
                <a:spcPts val="1814"/>
              </a:spcBef>
              <a:defRPr sz="2531">
                <a:solidFill>
                  <a:schemeClr val="bg1"/>
                </a:solidFill>
              </a:defRPr>
            </a:lvl1pPr>
          </a:lstStyle>
          <a:p>
            <a:r>
              <a:rPr lang="en-US" noProof="0" dirty="0"/>
              <a:t>Heading</a:t>
            </a:r>
          </a:p>
        </p:txBody>
      </p:sp>
      <p:sp>
        <p:nvSpPr>
          <p:cNvPr id="6" name="Footer Placeholder 5">
            <a:extLst>
              <a:ext uri="{FF2B5EF4-FFF2-40B4-BE49-F238E27FC236}">
                <a16:creationId xmlns:a16="http://schemas.microsoft.com/office/drawing/2014/main" id="{FB4F8E80-3E00-4293-AA10-F1AF0AB1D9FC}"/>
              </a:ext>
            </a:extLst>
          </p:cNvPr>
          <p:cNvSpPr>
            <a:spLocks noGrp="1"/>
          </p:cNvSpPr>
          <p:nvPr>
            <p:ph type="ftr" sz="quarter" idx="12"/>
          </p:nvPr>
        </p:nvSpPr>
        <p:spPr/>
        <p:txBody>
          <a:bodyPr/>
          <a:lstStyle/>
          <a:p>
            <a:r>
              <a:rPr lang="en-US" dirty="0"/>
              <a:t>footer</a:t>
            </a:r>
          </a:p>
        </p:txBody>
      </p:sp>
      <p:pic>
        <p:nvPicPr>
          <p:cNvPr id="17" name="Graphic 16">
            <a:extLst>
              <a:ext uri="{FF2B5EF4-FFF2-40B4-BE49-F238E27FC236}">
                <a16:creationId xmlns:a16="http://schemas.microsoft.com/office/drawing/2014/main" id="{947293F8-29B1-4CCE-83FF-1E3A9715AB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698E44C1-D489-4F01-8A0E-B4F24B54ED36}"/>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E0374FE7-FA98-4CF1-AF44-20C4F026D5F6}"/>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5657935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hapter">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rgbClr val="00AA9B"/>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chemeClr val="accent1"/>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1943100" y="2057394"/>
            <a:ext cx="4114800" cy="2743200"/>
          </a:xfrm>
          <a:prstGeom prst="rect">
            <a:avLst/>
          </a:prstGeom>
          <a:noFill/>
        </p:spPr>
        <p:txBody>
          <a:bodyPr wrap="square" lIns="0" tIns="410400" rIns="0" bIns="0">
            <a:noAutofit/>
          </a:bodyPr>
          <a:lstStyle>
            <a:lvl1pPr marL="214650" algn="l">
              <a:spcBef>
                <a:spcPts val="1814"/>
              </a:spcBef>
              <a:defRPr sz="2531">
                <a:solidFill>
                  <a:schemeClr val="tx2"/>
                </a:solidFill>
              </a:defRPr>
            </a:lvl1pPr>
          </a:lstStyle>
          <a:p>
            <a:r>
              <a:rPr lang="en-US" noProof="0" dirty="0"/>
              <a:t>Heading</a:t>
            </a:r>
          </a:p>
        </p:txBody>
      </p:sp>
      <p:sp>
        <p:nvSpPr>
          <p:cNvPr id="6" name="Footer Placeholder 5">
            <a:extLst>
              <a:ext uri="{FF2B5EF4-FFF2-40B4-BE49-F238E27FC236}">
                <a16:creationId xmlns:a16="http://schemas.microsoft.com/office/drawing/2014/main" id="{FB4F8E80-3E00-4293-AA10-F1AF0AB1D9FC}"/>
              </a:ext>
            </a:extLst>
          </p:cNvPr>
          <p:cNvSpPr>
            <a:spLocks noGrp="1"/>
          </p:cNvSpPr>
          <p:nvPr>
            <p:ph type="ftr" sz="quarter" idx="12"/>
          </p:nvPr>
        </p:nvSpPr>
        <p:spPr/>
        <p:txBody>
          <a:bodyPr/>
          <a:lstStyle/>
          <a:p>
            <a:r>
              <a:rPr lang="en-US" dirty="0"/>
              <a:t>footer</a:t>
            </a:r>
          </a:p>
        </p:txBody>
      </p:sp>
      <p:pic>
        <p:nvPicPr>
          <p:cNvPr id="10" name="Picture 9" descr="Logo&#10;&#10;Description automatically generated">
            <a:extLst>
              <a:ext uri="{FF2B5EF4-FFF2-40B4-BE49-F238E27FC236}">
                <a16:creationId xmlns:a16="http://schemas.microsoft.com/office/drawing/2014/main" id="{427E7136-1FDB-4A68-94F1-86707026FD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7658FF73-83E2-448D-9D13-D24DE0ABB57D}"/>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1" name="Picture 10">
            <a:extLst>
              <a:ext uri="{FF2B5EF4-FFF2-40B4-BE49-F238E27FC236}">
                <a16:creationId xmlns:a16="http://schemas.microsoft.com/office/drawing/2014/main" id="{84EE911E-4E47-4D64-AD24-E82103F0B336}"/>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48970013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hapter + Image">
    <p:bg>
      <p:bgPr>
        <a:solidFill>
          <a:schemeClr val="accent1"/>
        </a:solidFill>
        <a:effectLst/>
      </p:bgPr>
    </p:bg>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chemeClr val="tx2"/>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chemeClr val="tx2"/>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chemeClr val="tx2"/>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chemeClr val="tx2"/>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2" name="Holder 2">
            <a:extLst>
              <a:ext uri="{FF2B5EF4-FFF2-40B4-BE49-F238E27FC236}">
                <a16:creationId xmlns:a16="http://schemas.microsoft.com/office/drawing/2014/main" id="{85B5B0C2-1E62-4343-9450-2B0AC120F213}"/>
              </a:ext>
            </a:extLst>
          </p:cNvPr>
          <p:cNvSpPr>
            <a:spLocks noGrp="1"/>
          </p:cNvSpPr>
          <p:nvPr>
            <p:ph type="ctrTitle" hasCustomPrompt="1"/>
          </p:nvPr>
        </p:nvSpPr>
        <p:spPr>
          <a:xfrm>
            <a:off x="1943100" y="2057394"/>
            <a:ext cx="4114800" cy="2743200"/>
          </a:xfrm>
          <a:prstGeom prst="rect">
            <a:avLst/>
          </a:prstGeom>
          <a:solidFill>
            <a:schemeClr val="bg1"/>
          </a:solidFill>
        </p:spPr>
        <p:txBody>
          <a:bodyPr wrap="square" lIns="0" tIns="410400" rIns="0" bIns="0">
            <a:noAutofit/>
          </a:bodyPr>
          <a:lstStyle>
            <a:lvl1pPr marL="214650" algn="l">
              <a:spcBef>
                <a:spcPts val="1814"/>
              </a:spcBef>
              <a:defRPr sz="2531">
                <a:solidFill>
                  <a:schemeClr val="tx2"/>
                </a:solidFill>
              </a:defRPr>
            </a:lvl1pPr>
          </a:lstStyle>
          <a:p>
            <a:r>
              <a:rPr lang="en-US" noProof="0" dirty="0"/>
              <a:t>Heading</a:t>
            </a:r>
          </a:p>
        </p:txBody>
      </p:sp>
      <p:sp>
        <p:nvSpPr>
          <p:cNvPr id="6" name="Footer Placeholder 5">
            <a:extLst>
              <a:ext uri="{FF2B5EF4-FFF2-40B4-BE49-F238E27FC236}">
                <a16:creationId xmlns:a16="http://schemas.microsoft.com/office/drawing/2014/main" id="{E6243129-780B-4E39-9EAF-CD2ED887D3C6}"/>
              </a:ext>
            </a:extLst>
          </p:cNvPr>
          <p:cNvSpPr>
            <a:spLocks noGrp="1"/>
          </p:cNvSpPr>
          <p:nvPr>
            <p:ph type="ftr" sz="quarter" idx="12"/>
          </p:nvPr>
        </p:nvSpPr>
        <p:spPr/>
        <p:txBody>
          <a:bodyPr/>
          <a:lstStyle/>
          <a:p>
            <a:r>
              <a:rPr lang="en-US" dirty="0"/>
              <a:t>footer</a:t>
            </a:r>
          </a:p>
        </p:txBody>
      </p:sp>
      <p:pic>
        <p:nvPicPr>
          <p:cNvPr id="12" name="Graphic 11">
            <a:extLst>
              <a:ext uri="{FF2B5EF4-FFF2-40B4-BE49-F238E27FC236}">
                <a16:creationId xmlns:a16="http://schemas.microsoft.com/office/drawing/2014/main" id="{887BED87-66BD-41C1-BD41-0BF9C3A734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31793C42-78EA-4361-8661-8CFEBB82550C}"/>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A008FCD1-DE41-48F4-8079-43FB2FE81A5F}"/>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247251603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Espace réservé du texte 14">
            <a:extLst>
              <a:ext uri="{FF2B5EF4-FFF2-40B4-BE49-F238E27FC236}">
                <a16:creationId xmlns:a16="http://schemas.microsoft.com/office/drawing/2014/main" id="{95761A52-1304-4A60-8DEE-CE0F518B20E2}"/>
              </a:ext>
            </a:extLst>
          </p:cNvPr>
          <p:cNvSpPr>
            <a:spLocks noGrp="1"/>
          </p:cNvSpPr>
          <p:nvPr>
            <p:ph type="body" idx="1"/>
          </p:nvPr>
        </p:nvSpPr>
        <p:spPr>
          <a:xfrm>
            <a:off x="628650" y="1825229"/>
            <a:ext cx="7886700" cy="4351734"/>
          </a:xfrm>
          <a:prstGeom prst="rect">
            <a:avLst/>
          </a:prstGeom>
        </p:spPr>
        <p:txBody>
          <a:bodyPr vert="horz" lIns="0" tIns="108000" rIns="0" bIns="0" rtlCol="0">
            <a:noAutofit/>
          </a:bodyPr>
          <a:lstStyle/>
          <a:p>
            <a:pPr lvl="0"/>
            <a:r>
              <a:rPr lang="en-US" noProof="0" dirty="0"/>
              <a:t>Text level 1</a:t>
            </a:r>
          </a:p>
          <a:p>
            <a:pPr lvl="1"/>
            <a:r>
              <a:rPr lang="en-US" noProof="0" dirty="0"/>
              <a:t>Text level 2</a:t>
            </a:r>
          </a:p>
          <a:p>
            <a:pPr lvl="2"/>
            <a:r>
              <a:rPr lang="en-US" noProof="0" dirty="0"/>
              <a:t>Text level 3</a:t>
            </a:r>
          </a:p>
          <a:p>
            <a:pPr lvl="3"/>
            <a:r>
              <a:rPr lang="en-US" noProof="0" dirty="0"/>
              <a:t>Text level 4</a:t>
            </a:r>
          </a:p>
          <a:p>
            <a:pPr lvl="4"/>
            <a:r>
              <a:rPr lang="en-US" noProof="0" dirty="0"/>
              <a:t>Text level 5</a:t>
            </a:r>
          </a:p>
          <a:p>
            <a:pPr lvl="5"/>
            <a:r>
              <a:rPr lang="en-US" noProof="0" dirty="0"/>
              <a:t>Text level 6</a:t>
            </a:r>
          </a:p>
          <a:p>
            <a:pPr lvl="6"/>
            <a:r>
              <a:rPr lang="en-US" noProof="0" dirty="0"/>
              <a:t>Text level 7</a:t>
            </a:r>
          </a:p>
          <a:p>
            <a:pPr lvl="7"/>
            <a:r>
              <a:rPr lang="en-US" noProof="0" dirty="0"/>
              <a:t>Text level 8</a:t>
            </a:r>
          </a:p>
        </p:txBody>
      </p:sp>
      <p:sp>
        <p:nvSpPr>
          <p:cNvPr id="3" name="bg object 20">
            <a:extLst>
              <a:ext uri="{FF2B5EF4-FFF2-40B4-BE49-F238E27FC236}">
                <a16:creationId xmlns:a16="http://schemas.microsoft.com/office/drawing/2014/main" id="{D3E5BA15-966F-4DD8-AA19-992D7F85BCCC}"/>
              </a:ext>
            </a:extLst>
          </p:cNvPr>
          <p:cNvSpPr/>
          <p:nvPr/>
        </p:nvSpPr>
        <p:spPr>
          <a:xfrm>
            <a:off x="862965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lang="en-US" sz="1013" noProof="0">
              <a:latin typeface="+mj-lt"/>
            </a:endParaRPr>
          </a:p>
        </p:txBody>
      </p:sp>
      <p:sp>
        <p:nvSpPr>
          <p:cNvPr id="17" name="TextBox 16">
            <a:extLst>
              <a:ext uri="{FF2B5EF4-FFF2-40B4-BE49-F238E27FC236}">
                <a16:creationId xmlns:a16="http://schemas.microsoft.com/office/drawing/2014/main" id="{FB9C00CF-42F5-4DD5-BD7D-F5309C838D05}"/>
              </a:ext>
            </a:extLst>
          </p:cNvPr>
          <p:cNvSpPr txBox="1"/>
          <p:nvPr/>
        </p:nvSpPr>
        <p:spPr>
          <a:xfrm>
            <a:off x="8693230" y="6305647"/>
            <a:ext cx="387192" cy="210503"/>
          </a:xfrm>
          <a:prstGeom prst="rect">
            <a:avLst/>
          </a:prstGeom>
          <a:noFill/>
        </p:spPr>
        <p:txBody>
          <a:bodyPr wrap="square" lIns="0" tIns="14175" rIns="0" bIns="0" rtlCol="0">
            <a:noAutofit/>
          </a:bodyPr>
          <a:lstStyle/>
          <a:p>
            <a:pPr marL="0" marR="10001" lvl="0" indent="0" algn="ctr" defTabSz="514350" rtl="0" eaLnBrk="1" fontAlgn="auto" latinLnBrk="0" hangingPunct="1">
              <a:lnSpc>
                <a:spcPct val="100000"/>
              </a:lnSpc>
              <a:spcBef>
                <a:spcPts val="113"/>
              </a:spcBef>
              <a:spcAft>
                <a:spcPts val="0"/>
              </a:spcAft>
              <a:buClrTx/>
              <a:buSzTx/>
              <a:buFontTx/>
              <a:buNone/>
              <a:tabLst/>
              <a:defRPr/>
            </a:pPr>
            <a:fld id="{C776FCAC-631C-483D-BA00-980BAEA6F3AA}" type="slidenum">
              <a:rPr kumimoji="0" lang="en-US" sz="1125" b="0" i="0" u="none" strike="noStrike" kern="1200" cap="none" spc="56" normalizeH="0" baseline="0" noProof="0" smtClean="0">
                <a:ln>
                  <a:noFill/>
                </a:ln>
                <a:solidFill>
                  <a:schemeClr val="bg1"/>
                </a:solidFill>
                <a:effectLst/>
                <a:uLnTx/>
                <a:uFillTx/>
                <a:latin typeface="+mj-lt"/>
                <a:ea typeface="+mn-ea"/>
                <a:cs typeface="+mn-cs"/>
              </a:rPr>
              <a:pPr marL="0" marR="10001" lvl="0" indent="0" algn="ctr" defTabSz="514350" rtl="0" eaLnBrk="1" fontAlgn="auto" latinLnBrk="0" hangingPunct="1">
                <a:lnSpc>
                  <a:spcPct val="100000"/>
                </a:lnSpc>
                <a:spcBef>
                  <a:spcPts val="113"/>
                </a:spcBef>
                <a:spcAft>
                  <a:spcPts val="0"/>
                </a:spcAft>
                <a:buClrTx/>
                <a:buSzTx/>
                <a:buFontTx/>
                <a:buNone/>
                <a:tabLst/>
                <a:defRPr/>
              </a:pPr>
              <a:t>‹#›</a:t>
            </a:fld>
            <a:endParaRPr lang="en-US" sz="731" spc="56" baseline="0" dirty="0">
              <a:solidFill>
                <a:schemeClr val="bg1"/>
              </a:solidFill>
              <a:latin typeface="+mj-lt"/>
            </a:endParaRPr>
          </a:p>
        </p:txBody>
      </p:sp>
      <p:cxnSp>
        <p:nvCxnSpPr>
          <p:cNvPr id="7" name="Straight Connector 6">
            <a:extLst>
              <a:ext uri="{FF2B5EF4-FFF2-40B4-BE49-F238E27FC236}">
                <a16:creationId xmlns:a16="http://schemas.microsoft.com/office/drawing/2014/main" id="{80722045-20FB-45FA-9117-8ADC510CA52D}"/>
              </a:ext>
            </a:extLst>
          </p:cNvPr>
          <p:cNvCxnSpPr>
            <a:cxnSpLocks/>
          </p:cNvCxnSpPr>
          <p:nvPr/>
        </p:nvCxnSpPr>
        <p:spPr>
          <a:xfrm>
            <a:off x="8726499" y="6549390"/>
            <a:ext cx="320653"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863DDCEA-0DE3-47D0-9375-2237A04C91E9}"/>
              </a:ext>
            </a:extLst>
          </p:cNvPr>
          <p:cNvSpPr>
            <a:spLocks noGrp="1"/>
          </p:cNvSpPr>
          <p:nvPr>
            <p:ph type="ftr" sz="quarter" idx="3"/>
          </p:nvPr>
        </p:nvSpPr>
        <p:spPr>
          <a:xfrm>
            <a:off x="5442990" y="6412739"/>
            <a:ext cx="3086100" cy="184666"/>
          </a:xfrm>
          <a:prstGeom prst="rect">
            <a:avLst/>
          </a:prstGeom>
        </p:spPr>
        <p:txBody>
          <a:bodyPr vert="horz" lIns="91440" tIns="45720" rIns="91440" bIns="45720" rtlCol="0" anchor="ctr">
            <a:spAutoFit/>
          </a:bodyPr>
          <a:lstStyle>
            <a:lvl1pPr algn="r">
              <a:defRPr sz="563">
                <a:solidFill>
                  <a:schemeClr val="accent2"/>
                </a:solidFill>
              </a:defRPr>
            </a:lvl1pPr>
          </a:lstStyle>
          <a:p>
            <a:r>
              <a:rPr lang="en-US" dirty="0"/>
              <a:t>footer</a:t>
            </a:r>
          </a:p>
        </p:txBody>
      </p:sp>
    </p:spTree>
    <p:extLst>
      <p:ext uri="{BB962C8B-B14F-4D97-AF65-F5344CB8AC3E}">
        <p14:creationId xmlns:p14="http://schemas.microsoft.com/office/powerpoint/2010/main" val="1996131118"/>
      </p:ext>
    </p:extLst>
  </p:cSld>
  <p:clrMap bg1="lt1" tx1="dk1" bg2="lt2" tx2="dk2" accent1="accent1" accent2="accent2" accent3="accent3" accent4="accent4" accent5="accent5" accent6="accent6" hlink="hlink" folHlink="folHlink"/>
  <p:sldLayoutIdLst>
    <p:sldLayoutId id="2147493585" r:id="rId1"/>
    <p:sldLayoutId id="2147493586" r:id="rId2"/>
    <p:sldLayoutId id="2147493587" r:id="rId3"/>
    <p:sldLayoutId id="2147493588" r:id="rId4"/>
    <p:sldLayoutId id="2147493589" r:id="rId5"/>
    <p:sldLayoutId id="2147493590" r:id="rId6"/>
    <p:sldLayoutId id="2147493591" r:id="rId7"/>
    <p:sldLayoutId id="2147493592" r:id="rId8"/>
    <p:sldLayoutId id="2147493593" r:id="rId9"/>
    <p:sldLayoutId id="2147493594" r:id="rId10"/>
    <p:sldLayoutId id="2147493595" r:id="rId11"/>
    <p:sldLayoutId id="2147493596" r:id="rId12"/>
    <p:sldLayoutId id="2147493597" r:id="rId13"/>
    <p:sldLayoutId id="2147493598" r:id="rId14"/>
    <p:sldLayoutId id="2147493599" r:id="rId15"/>
    <p:sldLayoutId id="2147493600" r:id="rId16"/>
    <p:sldLayoutId id="2147493601" r:id="rId17"/>
    <p:sldLayoutId id="2147493602" r:id="rId18"/>
    <p:sldLayoutId id="2147493603" r:id="rId19"/>
    <p:sldLayoutId id="2147493604" r:id="rId20"/>
    <p:sldLayoutId id="2147493605" r:id="rId21"/>
    <p:sldLayoutId id="2147493606" r:id="rId22"/>
    <p:sldLayoutId id="2147493607" r:id="rId23"/>
    <p:sldLayoutId id="2147493608" r:id="rId24"/>
    <p:sldLayoutId id="2147493609" r:id="rId25"/>
    <p:sldLayoutId id="2147493610" r:id="rId26"/>
    <p:sldLayoutId id="2147493611" r:id="rId27"/>
    <p:sldLayoutId id="2147493612" r:id="rId28"/>
    <p:sldLayoutId id="2147493613" r:id="rId29"/>
    <p:sldLayoutId id="2147493614" r:id="rId30"/>
    <p:sldLayoutId id="2147493615" r:id="rId31"/>
    <p:sldLayoutId id="2147493616" r:id="rId32"/>
    <p:sldLayoutId id="2147493617" r:id="rId33"/>
    <p:sldLayoutId id="2147493618" r:id="rId34"/>
    <p:sldLayoutId id="2147493475" r:id="rId35"/>
    <p:sldLayoutId id="2147493567" r:id="rId36"/>
    <p:sldLayoutId id="2147493548" r:id="rId37"/>
    <p:sldLayoutId id="2147493575" r:id="rId38"/>
    <p:sldLayoutId id="2147493555" r:id="rId39"/>
    <p:sldLayoutId id="2147493543" r:id="rId40"/>
    <p:sldLayoutId id="2147493552" r:id="rId41"/>
    <p:sldLayoutId id="2147493553" r:id="rId42"/>
    <p:sldLayoutId id="2147493566" r:id="rId43"/>
    <p:sldLayoutId id="2147493547" r:id="rId44"/>
    <p:sldLayoutId id="2147493574" r:id="rId45"/>
    <p:sldLayoutId id="2147493549" r:id="rId46"/>
    <p:sldLayoutId id="2147493576" r:id="rId47"/>
    <p:sldLayoutId id="2147493556" r:id="rId48"/>
    <p:sldLayoutId id="2147493557" r:id="rId49"/>
    <p:sldLayoutId id="2147493558" r:id="rId50"/>
    <p:sldLayoutId id="2147493559" r:id="rId51"/>
    <p:sldLayoutId id="2147493560" r:id="rId52"/>
    <p:sldLayoutId id="2147493561" r:id="rId53"/>
    <p:sldLayoutId id="2147493562" r:id="rId54"/>
    <p:sldLayoutId id="2147493563" r:id="rId55"/>
    <p:sldLayoutId id="2147493564" r:id="rId56"/>
    <p:sldLayoutId id="2147493565" r:id="rId57"/>
    <p:sldLayoutId id="2147493569" r:id="rId58"/>
    <p:sldLayoutId id="2147493570" r:id="rId59"/>
    <p:sldLayoutId id="2147493571" r:id="rId60"/>
    <p:sldLayoutId id="2147493577" r:id="rId61"/>
    <p:sldLayoutId id="2147493578" r:id="rId62"/>
    <p:sldLayoutId id="2147493550" r:id="rId63"/>
    <p:sldLayoutId id="2147493519" r:id="rId64"/>
    <p:sldLayoutId id="2147493466" r:id="rId65"/>
  </p:sldLayoutIdLst>
  <p:hf sldNum="0" hdr="0" ftr="0" dt="0"/>
  <p:txStyles>
    <p:titleStyle>
      <a:lvl1pPr marL="8100" algn="l" eaLnBrk="1" hangingPunct="1">
        <a:spcBef>
          <a:spcPts val="56"/>
        </a:spcBef>
        <a:defRPr sz="3038">
          <a:latin typeface="+mj-lt"/>
          <a:ea typeface="+mj-ea"/>
          <a:cs typeface="+mj-cs"/>
        </a:defRPr>
      </a:lvl1pPr>
    </p:titleStyle>
    <p:bodyStyle>
      <a:lvl1pPr marL="0" algn="l" eaLnBrk="1" hangingPunct="1">
        <a:lnSpc>
          <a:spcPct val="110000"/>
        </a:lnSpc>
        <a:spcBef>
          <a:spcPts val="349"/>
        </a:spcBef>
        <a:spcAft>
          <a:spcPts val="349"/>
        </a:spcAft>
        <a:defRPr sz="1350" kern="1200" baseline="0">
          <a:solidFill>
            <a:schemeClr val="tx2"/>
          </a:solidFill>
          <a:latin typeface="+mn-lt"/>
          <a:ea typeface="+mn-ea"/>
          <a:cs typeface="+mn-cs"/>
        </a:defRPr>
      </a:lvl1pPr>
      <a:lvl2pPr marL="0" algn="l" eaLnBrk="1" hangingPunct="1">
        <a:lnSpc>
          <a:spcPct val="110000"/>
        </a:lnSpc>
        <a:spcBef>
          <a:spcPts val="0"/>
        </a:spcBef>
        <a:spcAft>
          <a:spcPts val="349"/>
        </a:spcAft>
        <a:defRPr sz="1181" kern="1200" baseline="0">
          <a:solidFill>
            <a:schemeClr val="accent1"/>
          </a:solidFill>
          <a:latin typeface="+mn-lt"/>
          <a:ea typeface="+mn-ea"/>
          <a:cs typeface="+mn-cs"/>
        </a:defRPr>
      </a:lvl2pPr>
      <a:lvl3pPr marL="0" algn="l" eaLnBrk="1" hangingPunct="1">
        <a:lnSpc>
          <a:spcPct val="110000"/>
        </a:lnSpc>
        <a:spcBef>
          <a:spcPts val="0"/>
        </a:spcBef>
        <a:spcAft>
          <a:spcPts val="349"/>
        </a:spcAft>
        <a:defRPr kern="1200" baseline="0">
          <a:solidFill>
            <a:schemeClr val="accent3"/>
          </a:solidFill>
          <a:latin typeface="+mn-lt"/>
          <a:ea typeface="+mn-ea"/>
          <a:cs typeface="+mn-cs"/>
        </a:defRPr>
      </a:lvl3pPr>
      <a:lvl4pPr marL="162000" indent="-121500" algn="l" eaLnBrk="1" hangingPunct="1">
        <a:lnSpc>
          <a:spcPct val="110000"/>
        </a:lnSpc>
        <a:spcBef>
          <a:spcPts val="0"/>
        </a:spcBef>
        <a:spcAft>
          <a:spcPts val="416"/>
        </a:spcAft>
        <a:buFont typeface="Wingdings" panose="05000000000000000000" pitchFamily="2" charset="2"/>
        <a:buChar char="§"/>
        <a:defRPr sz="1013" kern="1200" baseline="0">
          <a:solidFill>
            <a:schemeClr val="accent3"/>
          </a:solidFill>
          <a:latin typeface="+mn-lt"/>
          <a:ea typeface="+mn-ea"/>
          <a:cs typeface="+mn-cs"/>
        </a:defRPr>
      </a:lvl4pPr>
      <a:lvl5pPr marL="0" algn="l" eaLnBrk="1" hangingPunct="1">
        <a:lnSpc>
          <a:spcPct val="110000"/>
        </a:lnSpc>
        <a:spcBef>
          <a:spcPts val="0"/>
        </a:spcBef>
        <a:spcAft>
          <a:spcPts val="349"/>
        </a:spcAft>
        <a:defRPr sz="844" kern="1200" baseline="0">
          <a:solidFill>
            <a:schemeClr val="tx2"/>
          </a:solidFill>
          <a:latin typeface="+mn-lt"/>
          <a:ea typeface="+mn-ea"/>
          <a:cs typeface="+mn-cs"/>
        </a:defRPr>
      </a:lvl5pPr>
      <a:lvl6pPr marL="162000" indent="-121500" algn="l" eaLnBrk="1" hangingPunct="1">
        <a:lnSpc>
          <a:spcPct val="110000"/>
        </a:lnSpc>
        <a:spcBef>
          <a:spcPts val="0"/>
        </a:spcBef>
        <a:spcAft>
          <a:spcPts val="416"/>
        </a:spcAft>
        <a:buFont typeface="Wingdings" panose="05000000000000000000" pitchFamily="2" charset="2"/>
        <a:buChar char="§"/>
        <a:defRPr sz="844">
          <a:solidFill>
            <a:schemeClr val="tx2"/>
          </a:solidFill>
          <a:latin typeface="+mn-lt"/>
          <a:ea typeface="+mn-ea"/>
          <a:cs typeface="+mn-cs"/>
        </a:defRPr>
      </a:lvl6pPr>
      <a:lvl7pPr marL="0" algn="l" eaLnBrk="1" hangingPunct="1">
        <a:lnSpc>
          <a:spcPct val="110000"/>
        </a:lnSpc>
        <a:spcBef>
          <a:spcPts val="349"/>
        </a:spcBef>
        <a:spcAft>
          <a:spcPts val="0"/>
        </a:spcAft>
        <a:defRPr sz="731">
          <a:solidFill>
            <a:schemeClr val="accent1"/>
          </a:solidFill>
          <a:latin typeface="+mn-lt"/>
          <a:ea typeface="+mn-ea"/>
          <a:cs typeface="+mn-cs"/>
        </a:defRPr>
      </a:lvl7pPr>
      <a:lvl8pPr marL="162000" indent="-121500" algn="l" eaLnBrk="1" hangingPunct="1">
        <a:lnSpc>
          <a:spcPct val="110000"/>
        </a:lnSpc>
        <a:spcBef>
          <a:spcPts val="0"/>
        </a:spcBef>
        <a:spcAft>
          <a:spcPts val="416"/>
        </a:spcAft>
        <a:buFont typeface="Wingdings" panose="05000000000000000000" pitchFamily="2" charset="2"/>
        <a:buChar char="§"/>
        <a:defRPr sz="731">
          <a:solidFill>
            <a:schemeClr val="accent1"/>
          </a:solidFill>
          <a:latin typeface="+mn-lt"/>
          <a:ea typeface="+mn-ea"/>
          <a:cs typeface="+mn-cs"/>
        </a:defRPr>
      </a:lvl8pPr>
      <a:lvl9pPr marL="2057400" eaLnBrk="1" hangingPunct="1">
        <a:defRPr>
          <a:latin typeface="+mn-lt"/>
          <a:ea typeface="+mn-ea"/>
          <a:cs typeface="+mn-cs"/>
        </a:defRPr>
      </a:lvl9pPr>
    </p:bodyStyle>
    <p:otherStyle>
      <a:lvl1pPr marL="0" eaLnBrk="1" hangingPunct="1">
        <a:defRPr>
          <a:latin typeface="+mn-lt"/>
          <a:ea typeface="+mn-ea"/>
          <a:cs typeface="+mn-cs"/>
        </a:defRPr>
      </a:lvl1pPr>
      <a:lvl2pPr marL="257175" eaLnBrk="1" hangingPunct="1">
        <a:defRPr>
          <a:latin typeface="+mn-lt"/>
          <a:ea typeface="+mn-ea"/>
          <a:cs typeface="+mn-cs"/>
        </a:defRPr>
      </a:lvl2pPr>
      <a:lvl3pPr marL="514350" eaLnBrk="1" hangingPunct="1">
        <a:defRPr>
          <a:latin typeface="+mn-lt"/>
          <a:ea typeface="+mn-ea"/>
          <a:cs typeface="+mn-cs"/>
        </a:defRPr>
      </a:lvl3pPr>
      <a:lvl4pPr marL="771525" eaLnBrk="1" hangingPunct="1">
        <a:defRPr>
          <a:latin typeface="+mn-lt"/>
          <a:ea typeface="+mn-ea"/>
          <a:cs typeface="+mn-cs"/>
        </a:defRPr>
      </a:lvl4pPr>
      <a:lvl5pPr marL="1028700" eaLnBrk="1" hangingPunct="1">
        <a:defRPr>
          <a:latin typeface="+mn-lt"/>
          <a:ea typeface="+mn-ea"/>
          <a:cs typeface="+mn-cs"/>
        </a:defRPr>
      </a:lvl5pPr>
      <a:lvl6pPr marL="1285875" eaLnBrk="1" hangingPunct="1">
        <a:defRPr>
          <a:latin typeface="+mn-lt"/>
          <a:ea typeface="+mn-ea"/>
          <a:cs typeface="+mn-cs"/>
        </a:defRPr>
      </a:lvl6pPr>
      <a:lvl7pPr marL="1543050" eaLnBrk="1" hangingPunct="1">
        <a:defRPr>
          <a:latin typeface="+mn-lt"/>
          <a:ea typeface="+mn-ea"/>
          <a:cs typeface="+mn-cs"/>
        </a:defRPr>
      </a:lvl7pPr>
      <a:lvl8pPr marL="1800225" eaLnBrk="1" hangingPunct="1">
        <a:defRPr>
          <a:latin typeface="+mn-lt"/>
          <a:ea typeface="+mn-ea"/>
          <a:cs typeface="+mn-cs"/>
        </a:defRPr>
      </a:lvl8pPr>
      <a:lvl9pPr marL="20574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4.xml"/></Relationships>
</file>

<file path=ppt/slides/_rels/slide1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5.xm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1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6.xml"/><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4.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6.xml"/><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4.xml"/></Relationships>
</file>

<file path=ppt/slides/_rels/slide1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8.xml"/><Relationship Id="rId1" Type="http://schemas.openxmlformats.org/officeDocument/2006/relationships/slideLayout" Target="../slideLayouts/slideLayout13.xml"/><Relationship Id="rId4" Type="http://schemas.openxmlformats.org/officeDocument/2006/relationships/hyperlink" Target="http://caniuse.com/#search=ES6" TargetMode="Externa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3.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4.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4.xml"/></Relationships>
</file>

<file path=ppt/slides/_rels/slide154.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113.xml"/><Relationship Id="rId1" Type="http://schemas.openxmlformats.org/officeDocument/2006/relationships/slideLayout" Target="../slideLayouts/slideLayout1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4.xml"/><Relationship Id="rId1" Type="http://schemas.openxmlformats.org/officeDocument/2006/relationships/slideLayout" Target="../slideLayouts/slideLayout17.xml"/><Relationship Id="rId4" Type="http://schemas.openxmlformats.org/officeDocument/2006/relationships/hyperlink" Target="http://muzahid.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HTML, CSS &amp; JavaScript</a:t>
            </a:r>
          </a:p>
        </p:txBody>
      </p:sp>
    </p:spTree>
    <p:extLst>
      <p:ext uri="{BB962C8B-B14F-4D97-AF65-F5344CB8AC3E}">
        <p14:creationId xmlns:p14="http://schemas.microsoft.com/office/powerpoint/2010/main" val="650648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Serverside</a:t>
            </a:r>
            <a:endParaRPr/>
          </a:p>
        </p:txBody>
      </p:sp>
      <p:sp>
        <p:nvSpPr>
          <p:cNvPr id="3" name="Text Placeholder 2">
            <a:extLst>
              <a:ext uri="{FF2B5EF4-FFF2-40B4-BE49-F238E27FC236}">
                <a16:creationId xmlns:a16="http://schemas.microsoft.com/office/drawing/2014/main" id="{AFC5E677-F359-4031-AF10-07621D49E559}"/>
              </a:ext>
            </a:extLst>
          </p:cNvPr>
          <p:cNvSpPr>
            <a:spLocks noGrp="1"/>
          </p:cNvSpPr>
          <p:nvPr>
            <p:ph type="body" sz="quarter" idx="14"/>
          </p:nvPr>
        </p:nvSpPr>
        <p:spPr/>
        <p:txBody>
          <a:bodyPr/>
          <a:lstStyle/>
          <a:p>
            <a:endParaRPr lang="en-US"/>
          </a:p>
        </p:txBody>
      </p:sp>
      <p:pic>
        <p:nvPicPr>
          <p:cNvPr id="258" name="Google Shape;258;p41"/>
          <p:cNvPicPr preferRelativeResize="0"/>
          <p:nvPr/>
        </p:nvPicPr>
        <p:blipFill>
          <a:blip r:embed="rId3">
            <a:alphaModFix/>
          </a:blip>
          <a:stretch>
            <a:fillRect/>
          </a:stretch>
        </p:blipFill>
        <p:spPr>
          <a:xfrm>
            <a:off x="1416864" y="1830350"/>
            <a:ext cx="6310275" cy="3865600"/>
          </a:xfrm>
          <a:prstGeom prst="rect">
            <a:avLst/>
          </a:prstGeom>
          <a:solidFill>
            <a:schemeClr val="tx1"/>
          </a:solid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EE77A-C622-4AD7-B798-230DC6121AB8}"/>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4650EAF9-7CEB-4BDA-A06D-2EAD9682B32B}"/>
              </a:ext>
            </a:extLst>
          </p:cNvPr>
          <p:cNvSpPr>
            <a:spLocks noGrp="1"/>
          </p:cNvSpPr>
          <p:nvPr>
            <p:ph type="body" sz="quarter" idx="14"/>
          </p:nvPr>
        </p:nvSpPr>
        <p:spPr>
          <a:xfrm>
            <a:off x="507205" y="1989474"/>
            <a:ext cx="8025368" cy="2347488"/>
          </a:xfrm>
        </p:spPr>
        <p:txBody>
          <a:bodyPr/>
          <a:lstStyle/>
          <a:p>
            <a:r>
              <a:rPr lang="nl-BE" dirty="0"/>
              <a:t>Breid het </a:t>
            </a:r>
            <a:r>
              <a:rPr lang="nl-BE" dirty="0" err="1"/>
              <a:t>spotify</a:t>
            </a:r>
            <a:r>
              <a:rPr lang="nl-BE" dirty="0"/>
              <a:t> project uit zodanig er meer informatie kan getoond worden over de nummer(liedjes)</a:t>
            </a:r>
          </a:p>
          <a:p>
            <a:pPr lvl="1"/>
            <a:r>
              <a:rPr lang="nl-BE" dirty="0"/>
              <a:t>Maak een song object met volgende </a:t>
            </a:r>
            <a:r>
              <a:rPr lang="nl-BE" dirty="0" err="1"/>
              <a:t>properties</a:t>
            </a:r>
            <a:r>
              <a:rPr lang="nl-BE" dirty="0"/>
              <a:t>: </a:t>
            </a:r>
            <a:r>
              <a:rPr lang="nl-BE" dirty="0" err="1"/>
              <a:t>Title</a:t>
            </a:r>
            <a:r>
              <a:rPr lang="nl-BE" dirty="0"/>
              <a:t>, Album, </a:t>
            </a:r>
            <a:r>
              <a:rPr lang="nl-BE" dirty="0" err="1"/>
              <a:t>Duration</a:t>
            </a:r>
            <a:endParaRPr lang="nl-BE" dirty="0"/>
          </a:p>
          <a:p>
            <a:pPr lvl="1"/>
            <a:r>
              <a:rPr lang="nl-BE" dirty="0"/>
              <a:t>Maak een functie aan binnen dit object die een “</a:t>
            </a:r>
            <a:r>
              <a:rPr lang="nl-BE" dirty="0" err="1"/>
              <a:t>tr</a:t>
            </a:r>
            <a:r>
              <a:rPr lang="nl-BE" dirty="0"/>
              <a:t>” element teruggeeft van zichzelf</a:t>
            </a:r>
          </a:p>
          <a:p>
            <a:pPr lvl="1"/>
            <a:r>
              <a:rPr lang="nl-BE" dirty="0"/>
              <a:t>Gebruik de net aangemaakte functie voor het opbouwen van de </a:t>
            </a:r>
            <a:r>
              <a:rPr lang="nl-BE" dirty="0" err="1"/>
              <a:t>table</a:t>
            </a:r>
            <a:endParaRPr lang="nl-BE" dirty="0"/>
          </a:p>
          <a:p>
            <a:pPr lvl="1"/>
            <a:endParaRPr lang="nl-BE" dirty="0"/>
          </a:p>
          <a:p>
            <a:pPr marL="50625" lvl="1" indent="0">
              <a:buNone/>
            </a:pPr>
            <a:endParaRPr lang="nl-BE" dirty="0"/>
          </a:p>
          <a:p>
            <a:pPr marL="0" indent="0">
              <a:buNone/>
            </a:pPr>
            <a:endParaRPr lang="nl-BE" dirty="0"/>
          </a:p>
          <a:p>
            <a:endParaRPr lang="nl-BE" dirty="0"/>
          </a:p>
        </p:txBody>
      </p:sp>
    </p:spTree>
    <p:extLst>
      <p:ext uri="{BB962C8B-B14F-4D97-AF65-F5344CB8AC3E}">
        <p14:creationId xmlns:p14="http://schemas.microsoft.com/office/powerpoint/2010/main" val="400210235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ABE8C-C850-455C-AA9A-88344F804533}"/>
              </a:ext>
            </a:extLst>
          </p:cNvPr>
          <p:cNvSpPr>
            <a:spLocks noGrp="1"/>
          </p:cNvSpPr>
          <p:nvPr>
            <p:ph type="ctrTitle"/>
          </p:nvPr>
        </p:nvSpPr>
        <p:spPr/>
        <p:txBody>
          <a:bodyPr/>
          <a:lstStyle/>
          <a:p>
            <a:r>
              <a:rPr lang="nl-BE" dirty="0"/>
              <a:t>Object - </a:t>
            </a:r>
            <a:r>
              <a:rPr lang="nl-BE" dirty="0" err="1"/>
              <a:t>Inheritance</a:t>
            </a:r>
            <a:endParaRPr lang="nl-BE" dirty="0"/>
          </a:p>
        </p:txBody>
      </p:sp>
      <p:sp>
        <p:nvSpPr>
          <p:cNvPr id="3" name="Text Placeholder 2">
            <a:extLst>
              <a:ext uri="{FF2B5EF4-FFF2-40B4-BE49-F238E27FC236}">
                <a16:creationId xmlns:a16="http://schemas.microsoft.com/office/drawing/2014/main" id="{E6157137-DE8A-498C-991C-8341E263248E}"/>
              </a:ext>
            </a:extLst>
          </p:cNvPr>
          <p:cNvSpPr>
            <a:spLocks noGrp="1"/>
          </p:cNvSpPr>
          <p:nvPr>
            <p:ph type="body" sz="quarter" idx="14"/>
          </p:nvPr>
        </p:nvSpPr>
        <p:spPr/>
        <p:txBody>
          <a:bodyPr/>
          <a:lstStyle/>
          <a:p>
            <a:endParaRPr lang="nl-BE" dirty="0"/>
          </a:p>
        </p:txBody>
      </p:sp>
      <p:graphicFrame>
        <p:nvGraphicFramePr>
          <p:cNvPr id="4" name="Google Shape;462;p71">
            <a:extLst>
              <a:ext uri="{FF2B5EF4-FFF2-40B4-BE49-F238E27FC236}">
                <a16:creationId xmlns:a16="http://schemas.microsoft.com/office/drawing/2014/main" id="{C46FBE9A-D10A-432A-A671-81F0C3F23C41}"/>
              </a:ext>
            </a:extLst>
          </p:cNvPr>
          <p:cNvGraphicFramePr/>
          <p:nvPr>
            <p:extLst>
              <p:ext uri="{D42A27DB-BD31-4B8C-83A1-F6EECF244321}">
                <p14:modId xmlns:p14="http://schemas.microsoft.com/office/powerpoint/2010/main" val="3593239982"/>
              </p:ext>
            </p:extLst>
          </p:nvPr>
        </p:nvGraphicFramePr>
        <p:xfrm>
          <a:off x="1454894" y="1412776"/>
          <a:ext cx="6232583" cy="4036060"/>
        </p:xfrm>
        <a:graphic>
          <a:graphicData uri="http://schemas.openxmlformats.org/drawingml/2006/table">
            <a:tbl>
              <a:tblPr>
                <a:noFill/>
              </a:tblPr>
              <a:tblGrid>
                <a:gridCol w="6232583">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power: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br>
                        <a:rPr lang="nl-BE" sz="1350" b="0" dirty="0">
                          <a:solidFill>
                            <a:srgbClr val="F8F8F2"/>
                          </a:solidFill>
                          <a:effectLst/>
                          <a:latin typeface="Consolas" panose="020B0609020204030204" pitchFamily="49" charset="0"/>
                        </a:rPr>
                      </a:b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make: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model: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463;p71">
            <a:extLst>
              <a:ext uri="{FF2B5EF4-FFF2-40B4-BE49-F238E27FC236}">
                <a16:creationId xmlns:a16="http://schemas.microsoft.com/office/drawing/2014/main" id="{04BB596F-4D00-4B73-A6EB-1CB2C9728DD5}"/>
              </a:ext>
            </a:extLst>
          </p:cNvPr>
          <p:cNvGraphicFramePr/>
          <p:nvPr>
            <p:extLst>
              <p:ext uri="{D42A27DB-BD31-4B8C-83A1-F6EECF244321}">
                <p14:modId xmlns:p14="http://schemas.microsoft.com/office/powerpoint/2010/main" val="4104933219"/>
              </p:ext>
            </p:extLst>
          </p:nvPr>
        </p:nvGraphicFramePr>
        <p:xfrm>
          <a:off x="1454894" y="5755600"/>
          <a:ext cx="6232583" cy="553720"/>
        </p:xfrm>
        <a:graphic>
          <a:graphicData uri="http://schemas.openxmlformats.org/drawingml/2006/table">
            <a:tbl>
              <a:tblPr>
                <a:noFill/>
              </a:tblPr>
              <a:tblGrid>
                <a:gridCol w="6232583">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audiA1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'A1'</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2021</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(audiA1.</a:t>
                      </a:r>
                      <a:r>
                        <a:rPr lang="nl-BE" sz="1400" b="0" dirty="0">
                          <a:solidFill>
                            <a:srgbClr val="A6E22E"/>
                          </a:solidFill>
                          <a:effectLst/>
                          <a:latin typeface="Consolas" panose="020B0609020204030204" pitchFamily="49" charset="0"/>
                        </a:rPr>
                        <a:t>start</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"100pk doet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8806676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ABE8C-C850-455C-AA9A-88344F804533}"/>
              </a:ext>
            </a:extLst>
          </p:cNvPr>
          <p:cNvSpPr>
            <a:spLocks noGrp="1"/>
          </p:cNvSpPr>
          <p:nvPr>
            <p:ph type="ctrTitle"/>
          </p:nvPr>
        </p:nvSpPr>
        <p:spPr/>
        <p:txBody>
          <a:bodyPr/>
          <a:lstStyle/>
          <a:p>
            <a:r>
              <a:rPr lang="nl-BE" dirty="0"/>
              <a:t>Object - </a:t>
            </a:r>
            <a:r>
              <a:rPr lang="nl-BE" dirty="0" err="1"/>
              <a:t>Inheritance</a:t>
            </a:r>
            <a:endParaRPr lang="nl-BE" dirty="0"/>
          </a:p>
        </p:txBody>
      </p:sp>
      <p:sp>
        <p:nvSpPr>
          <p:cNvPr id="3" name="Text Placeholder 2">
            <a:extLst>
              <a:ext uri="{FF2B5EF4-FFF2-40B4-BE49-F238E27FC236}">
                <a16:creationId xmlns:a16="http://schemas.microsoft.com/office/drawing/2014/main" id="{E6157137-DE8A-498C-991C-8341E263248E}"/>
              </a:ext>
            </a:extLst>
          </p:cNvPr>
          <p:cNvSpPr>
            <a:spLocks noGrp="1"/>
          </p:cNvSpPr>
          <p:nvPr>
            <p:ph type="body" sz="quarter" idx="14"/>
          </p:nvPr>
        </p:nvSpPr>
        <p:spPr/>
        <p:txBody>
          <a:bodyPr/>
          <a:lstStyle/>
          <a:p>
            <a:endParaRPr lang="nl-BE" dirty="0"/>
          </a:p>
        </p:txBody>
      </p:sp>
      <p:graphicFrame>
        <p:nvGraphicFramePr>
          <p:cNvPr id="4" name="Google Shape;462;p71">
            <a:extLst>
              <a:ext uri="{FF2B5EF4-FFF2-40B4-BE49-F238E27FC236}">
                <a16:creationId xmlns:a16="http://schemas.microsoft.com/office/drawing/2014/main" id="{C46FBE9A-D10A-432A-A671-81F0C3F23C41}"/>
              </a:ext>
            </a:extLst>
          </p:cNvPr>
          <p:cNvGraphicFramePr/>
          <p:nvPr>
            <p:extLst>
              <p:ext uri="{D42A27DB-BD31-4B8C-83A1-F6EECF244321}">
                <p14:modId xmlns:p14="http://schemas.microsoft.com/office/powerpoint/2010/main" val="3426404723"/>
              </p:ext>
            </p:extLst>
          </p:nvPr>
        </p:nvGraphicFramePr>
        <p:xfrm>
          <a:off x="1508786" y="1475080"/>
          <a:ext cx="6126427" cy="3624580"/>
        </p:xfrm>
        <a:graphic>
          <a:graphicData uri="http://schemas.openxmlformats.org/drawingml/2006/table">
            <a:tbl>
              <a:tblPr>
                <a:noFill/>
              </a:tblPr>
              <a:tblGrid>
                <a:gridCol w="6126427">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463;p71">
            <a:extLst>
              <a:ext uri="{FF2B5EF4-FFF2-40B4-BE49-F238E27FC236}">
                <a16:creationId xmlns:a16="http://schemas.microsoft.com/office/drawing/2014/main" id="{04BB596F-4D00-4B73-A6EB-1CB2C9728DD5}"/>
              </a:ext>
            </a:extLst>
          </p:cNvPr>
          <p:cNvGraphicFramePr/>
          <p:nvPr>
            <p:extLst>
              <p:ext uri="{D42A27DB-BD31-4B8C-83A1-F6EECF244321}">
                <p14:modId xmlns:p14="http://schemas.microsoft.com/office/powerpoint/2010/main" val="1430814164"/>
              </p:ext>
            </p:extLst>
          </p:nvPr>
        </p:nvGraphicFramePr>
        <p:xfrm>
          <a:off x="1508786" y="5445224"/>
          <a:ext cx="6126427" cy="744220"/>
        </p:xfrm>
        <a:graphic>
          <a:graphicData uri="http://schemas.openxmlformats.org/drawingml/2006/table">
            <a:tbl>
              <a:tblPr>
                <a:noFill/>
              </a:tblPr>
              <a:tblGrid>
                <a:gridCol w="6126427">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audiA1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new</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'100pk'</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'Audi'</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'A1'</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2021</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(audiA1.</a:t>
                      </a:r>
                      <a:r>
                        <a:rPr lang="en-US" sz="1350" b="0" dirty="0">
                          <a:solidFill>
                            <a:srgbClr val="A6E22E"/>
                          </a:solidFill>
                          <a:effectLst/>
                          <a:latin typeface="Consolas" panose="020B0609020204030204" pitchFamily="49" charset="0"/>
                        </a:rPr>
                        <a:t>start</a:t>
                      </a:r>
                      <a:r>
                        <a:rPr lang="en-US" sz="1350" b="0" dirty="0">
                          <a:solidFill>
                            <a:srgbClr val="F8F8F2"/>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"100pk doet </a:t>
                      </a:r>
                      <a:r>
                        <a:rPr lang="nl-BE" sz="1350" b="0" dirty="0" err="1">
                          <a:solidFill>
                            <a:srgbClr val="88846F"/>
                          </a:solidFill>
                          <a:effectLst/>
                          <a:latin typeface="Consolas" panose="020B0609020204030204" pitchFamily="49" charset="0"/>
                        </a:rPr>
                        <a:t>vroem</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vroem</a:t>
                      </a:r>
                      <a:r>
                        <a:rPr lang="nl-BE" sz="1350" b="0" dirty="0">
                          <a:solidFill>
                            <a:srgbClr val="88846F"/>
                          </a:solidFill>
                          <a:effectLst/>
                          <a:latin typeface="Consolas" panose="020B0609020204030204" pitchFamily="49" charset="0"/>
                        </a:rPr>
                        <a:t>..."</a:t>
                      </a:r>
                      <a:endParaRPr lang="nl-BE" sz="1350" b="0" dirty="0">
                        <a:solidFill>
                          <a:srgbClr val="F8F8F2"/>
                        </a:solidFill>
                        <a:effectLst/>
                        <a:latin typeface="Consolas" panose="020B0609020204030204" pitchFamily="49" charset="0"/>
                      </a:endParaRPr>
                    </a:p>
                    <a:p>
                      <a:endParaRPr lang="en-US"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596194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82F83F-AAC0-4265-AE71-E26574AFEB85}"/>
              </a:ext>
            </a:extLst>
          </p:cNvPr>
          <p:cNvSpPr>
            <a:spLocks noGrp="1"/>
          </p:cNvSpPr>
          <p:nvPr>
            <p:ph type="ctrTitle"/>
          </p:nvPr>
        </p:nvSpPr>
        <p:spPr/>
        <p:txBody>
          <a:bodyPr/>
          <a:lstStyle/>
          <a:p>
            <a:r>
              <a:rPr lang="nl-BE" dirty="0"/>
              <a:t>Oefening</a:t>
            </a:r>
          </a:p>
        </p:txBody>
      </p:sp>
      <p:sp>
        <p:nvSpPr>
          <p:cNvPr id="5" name="Text Placeholder 4">
            <a:extLst>
              <a:ext uri="{FF2B5EF4-FFF2-40B4-BE49-F238E27FC236}">
                <a16:creationId xmlns:a16="http://schemas.microsoft.com/office/drawing/2014/main" id="{F0D8A174-3FC7-4B19-8AED-430643A0B072}"/>
              </a:ext>
            </a:extLst>
          </p:cNvPr>
          <p:cNvSpPr>
            <a:spLocks noGrp="1"/>
          </p:cNvSpPr>
          <p:nvPr>
            <p:ph type="body" sz="quarter" idx="14"/>
          </p:nvPr>
        </p:nvSpPr>
        <p:spPr>
          <a:xfrm>
            <a:off x="507205" y="1989474"/>
            <a:ext cx="8025368" cy="316356"/>
          </a:xfrm>
        </p:spPr>
        <p:txBody>
          <a:bodyPr/>
          <a:lstStyle/>
          <a:p>
            <a:r>
              <a:rPr lang="nl-BE" dirty="0"/>
              <a:t>???</a:t>
            </a:r>
          </a:p>
        </p:txBody>
      </p:sp>
    </p:spTree>
    <p:extLst>
      <p:ext uri="{BB962C8B-B14F-4D97-AF65-F5344CB8AC3E}">
        <p14:creationId xmlns:p14="http://schemas.microsoft.com/office/powerpoint/2010/main" val="370703565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72"/>
          <p:cNvSpPr txBox="1">
            <a:spLocks noGrp="1"/>
          </p:cNvSpPr>
          <p:nvPr>
            <p:ph type="ctrTitle"/>
          </p:nvPr>
        </p:nvSpPr>
        <p:spPr/>
        <p:txBody>
          <a:bodyPr/>
          <a:lstStyle/>
          <a:p>
            <a:r>
              <a:rPr lang="en-US"/>
              <a:t>Objects - Prototypes</a:t>
            </a:r>
          </a:p>
        </p:txBody>
      </p:sp>
      <p:sp>
        <p:nvSpPr>
          <p:cNvPr id="2" name="Content Placeholder 1">
            <a:extLst>
              <a:ext uri="{FF2B5EF4-FFF2-40B4-BE49-F238E27FC236}">
                <a16:creationId xmlns:a16="http://schemas.microsoft.com/office/drawing/2014/main" id="{657A7593-97FA-4429-B0E0-CCC71F79CE59}"/>
              </a:ext>
            </a:extLst>
          </p:cNvPr>
          <p:cNvSpPr>
            <a:spLocks noGrp="1"/>
          </p:cNvSpPr>
          <p:nvPr>
            <p:ph type="body" sz="quarter" idx="14"/>
          </p:nvPr>
        </p:nvSpPr>
        <p:spPr/>
        <p:txBody>
          <a:bodyPr/>
          <a:lstStyle/>
          <a:p>
            <a:r>
              <a:rPr lang="en-US" dirty="0">
                <a:sym typeface="Roboto"/>
              </a:rPr>
              <a:t>Het prototype van </a:t>
            </a:r>
            <a:r>
              <a:rPr lang="en-US" dirty="0" err="1">
                <a:sym typeface="Roboto"/>
              </a:rPr>
              <a:t>een</a:t>
            </a:r>
            <a:r>
              <a:rPr lang="en-US" dirty="0">
                <a:sym typeface="Roboto"/>
              </a:rPr>
              <a:t> </a:t>
            </a:r>
            <a:r>
              <a:rPr lang="en-US" dirty="0" err="1">
                <a:sym typeface="Roboto"/>
              </a:rPr>
              <a:t>functie</a:t>
            </a:r>
            <a:r>
              <a:rPr lang="en-US" dirty="0">
                <a:sym typeface="Roboto"/>
              </a:rPr>
              <a:t> is de template </a:t>
            </a:r>
            <a:r>
              <a:rPr lang="en-US" dirty="0" err="1">
                <a:sym typeface="Roboto"/>
              </a:rPr>
              <a:t>voor</a:t>
            </a:r>
            <a:r>
              <a:rPr lang="en-US" dirty="0">
                <a:sym typeface="Roboto"/>
              </a:rPr>
              <a:t> </a:t>
            </a:r>
            <a:r>
              <a:rPr lang="en-US" dirty="0" err="1">
                <a:sym typeface="Roboto"/>
              </a:rPr>
              <a:t>alle</a:t>
            </a:r>
            <a:r>
              <a:rPr lang="en-US" dirty="0">
                <a:sym typeface="Roboto"/>
              </a:rPr>
              <a:t> </a:t>
            </a:r>
            <a:r>
              <a:rPr lang="en-US" dirty="0" err="1">
                <a:sym typeface="Roboto"/>
              </a:rPr>
              <a:t>instanties</a:t>
            </a:r>
            <a:r>
              <a:rPr lang="en-US" dirty="0">
                <a:sym typeface="Roboto"/>
              </a:rPr>
              <a:t> die </a:t>
            </a:r>
            <a:r>
              <a:rPr lang="en-US" dirty="0" err="1">
                <a:sym typeface="Roboto"/>
              </a:rPr>
              <a:t>ervan</a:t>
            </a:r>
            <a:r>
              <a:rPr lang="en-US" dirty="0">
                <a:sym typeface="Roboto"/>
              </a:rPr>
              <a:t> </a:t>
            </a:r>
            <a:r>
              <a:rPr lang="en-US" dirty="0" err="1">
                <a:sym typeface="Roboto"/>
              </a:rPr>
              <a:t>gemaakt</a:t>
            </a:r>
            <a:r>
              <a:rPr lang="en-US" dirty="0">
                <a:sym typeface="Roboto"/>
              </a:rPr>
              <a:t> </a:t>
            </a:r>
            <a:r>
              <a:rPr lang="en-US" dirty="0" err="1">
                <a:sym typeface="Roboto"/>
              </a:rPr>
              <a:t>worden</a:t>
            </a:r>
            <a:r>
              <a:rPr lang="en-US" dirty="0">
                <a:sym typeface="Roboto"/>
              </a:rPr>
              <a:t>. </a:t>
            </a:r>
            <a:r>
              <a:rPr lang="en-US" dirty="0" err="1">
                <a:sym typeface="Roboto"/>
              </a:rPr>
              <a:t>Te</a:t>
            </a:r>
            <a:r>
              <a:rPr lang="en-US" dirty="0">
                <a:sym typeface="Roboto"/>
              </a:rPr>
              <a:t> </a:t>
            </a:r>
            <a:r>
              <a:rPr lang="en-US" dirty="0" err="1">
                <a:sym typeface="Roboto"/>
              </a:rPr>
              <a:t>vergelijken</a:t>
            </a:r>
            <a:r>
              <a:rPr lang="en-US" dirty="0">
                <a:sym typeface="Roboto"/>
              </a:rPr>
              <a:t> met, maar is </a:t>
            </a:r>
            <a:r>
              <a:rPr lang="en-US" dirty="0" err="1">
                <a:sym typeface="Roboto"/>
              </a:rPr>
              <a:t>niet</a:t>
            </a:r>
            <a:r>
              <a:rPr lang="en-US" dirty="0">
                <a:sym typeface="Roboto"/>
              </a:rPr>
              <a:t> </a:t>
            </a:r>
            <a:r>
              <a:rPr lang="en-US" dirty="0" err="1">
                <a:sym typeface="Roboto"/>
              </a:rPr>
              <a:t>hetzelfde</a:t>
            </a:r>
            <a:r>
              <a:rPr lang="en-US" dirty="0">
                <a:sym typeface="Roboto"/>
              </a:rPr>
              <a:t> </a:t>
            </a:r>
            <a:r>
              <a:rPr lang="en-US" dirty="0" err="1">
                <a:sym typeface="Roboto"/>
              </a:rPr>
              <a:t>als</a:t>
            </a:r>
            <a:r>
              <a:rPr lang="en-US" dirty="0">
                <a:sym typeface="Roboto"/>
              </a:rPr>
              <a:t>, </a:t>
            </a:r>
            <a:r>
              <a:rPr lang="en-US" dirty="0" err="1">
                <a:sym typeface="Roboto"/>
              </a:rPr>
              <a:t>een</a:t>
            </a:r>
            <a:r>
              <a:rPr lang="en-US" dirty="0">
                <a:sym typeface="Roboto"/>
              </a:rPr>
              <a:t> base class.</a:t>
            </a:r>
          </a:p>
          <a:p>
            <a:endParaRPr lang="en-US" dirty="0">
              <a:sym typeface="Roboto"/>
            </a:endParaRPr>
          </a:p>
          <a:p>
            <a:r>
              <a:rPr lang="en-US" dirty="0" err="1">
                <a:sym typeface="Roboto"/>
              </a:rPr>
              <a:t>Deze</a:t>
            </a:r>
            <a:r>
              <a:rPr lang="en-US" dirty="0">
                <a:sym typeface="Roboto"/>
              </a:rPr>
              <a:t> </a:t>
            </a:r>
            <a:r>
              <a:rPr lang="en-US" dirty="0" err="1">
                <a:sym typeface="Roboto"/>
              </a:rPr>
              <a:t>functie</a:t>
            </a:r>
            <a:r>
              <a:rPr lang="en-US" dirty="0">
                <a:sym typeface="Roboto"/>
              </a:rPr>
              <a:t> </a:t>
            </a:r>
            <a:r>
              <a:rPr lang="en-US" dirty="0" err="1">
                <a:sym typeface="Roboto"/>
              </a:rPr>
              <a:t>bestaat</a:t>
            </a:r>
            <a:r>
              <a:rPr lang="en-US" dirty="0">
                <a:sym typeface="Roboto"/>
              </a:rPr>
              <a:t> maar 1 </a:t>
            </a:r>
            <a:r>
              <a:rPr lang="en-US" dirty="0" err="1">
                <a:sym typeface="Roboto"/>
              </a:rPr>
              <a:t>keer</a:t>
            </a:r>
            <a:r>
              <a:rPr lang="en-US" dirty="0">
                <a:sym typeface="Roboto"/>
              </a:rPr>
              <a:t> in memory </a:t>
            </a:r>
            <a:r>
              <a:rPr lang="en-US" dirty="0" err="1">
                <a:sym typeface="Roboto"/>
              </a:rPr>
              <a:t>en</a:t>
            </a:r>
            <a:r>
              <a:rPr lang="en-US" dirty="0">
                <a:sym typeface="Roboto"/>
              </a:rPr>
              <a:t> </a:t>
            </a:r>
            <a:r>
              <a:rPr lang="en-US" dirty="0" err="1">
                <a:sym typeface="Roboto"/>
              </a:rPr>
              <a:t>wordt</a:t>
            </a:r>
            <a:r>
              <a:rPr lang="en-US" dirty="0">
                <a:sym typeface="Roboto"/>
              </a:rPr>
              <a:t> door alle </a:t>
            </a:r>
            <a:r>
              <a:rPr lang="en-US" dirty="0" err="1">
                <a:sym typeface="Roboto"/>
              </a:rPr>
              <a:t>instanties</a:t>
            </a:r>
            <a:r>
              <a:rPr lang="en-US" dirty="0">
                <a:sym typeface="Roboto"/>
              </a:rPr>
              <a:t> </a:t>
            </a:r>
            <a:r>
              <a:rPr lang="en-US" dirty="0" err="1">
                <a:sym typeface="Roboto"/>
              </a:rPr>
              <a:t>aangesproken</a:t>
            </a:r>
            <a:endParaRPr lang="en-US" dirty="0">
              <a:sym typeface="Roboto"/>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73"/>
          <p:cNvSpPr txBox="1">
            <a:spLocks noGrp="1"/>
          </p:cNvSpPr>
          <p:nvPr>
            <p:ph type="ctrTitle"/>
          </p:nvPr>
        </p:nvSpPr>
        <p:spPr/>
        <p:txBody>
          <a:bodyPr/>
          <a:lstStyle/>
          <a:p>
            <a:r>
              <a:rPr lang="en-US"/>
              <a:t>Objects - Prototypes</a:t>
            </a:r>
          </a:p>
        </p:txBody>
      </p:sp>
      <p:sp>
        <p:nvSpPr>
          <p:cNvPr id="5" name="Text Placeholder 4">
            <a:extLst>
              <a:ext uri="{FF2B5EF4-FFF2-40B4-BE49-F238E27FC236}">
                <a16:creationId xmlns:a16="http://schemas.microsoft.com/office/drawing/2014/main" id="{E0EBB876-11C6-4973-B365-6CBF2D3270A0}"/>
              </a:ext>
            </a:extLst>
          </p:cNvPr>
          <p:cNvSpPr>
            <a:spLocks noGrp="1"/>
          </p:cNvSpPr>
          <p:nvPr>
            <p:ph type="body" sz="quarter" idx="14"/>
          </p:nvPr>
        </p:nvSpPr>
        <p:spPr/>
        <p:txBody>
          <a:bodyPr/>
          <a:lstStyle/>
          <a:p>
            <a:endParaRPr lang="en-US" dirty="0"/>
          </a:p>
        </p:txBody>
      </p:sp>
      <p:graphicFrame>
        <p:nvGraphicFramePr>
          <p:cNvPr id="6" name="Google Shape;462;p71">
            <a:extLst>
              <a:ext uri="{FF2B5EF4-FFF2-40B4-BE49-F238E27FC236}">
                <a16:creationId xmlns:a16="http://schemas.microsoft.com/office/drawing/2014/main" id="{0DE7092A-19D0-422F-BC7D-4BD919BAE87F}"/>
              </a:ext>
            </a:extLst>
          </p:cNvPr>
          <p:cNvGraphicFramePr/>
          <p:nvPr>
            <p:extLst>
              <p:ext uri="{D42A27DB-BD31-4B8C-83A1-F6EECF244321}">
                <p14:modId xmlns:p14="http://schemas.microsoft.com/office/powerpoint/2010/main" val="150574449"/>
              </p:ext>
            </p:extLst>
          </p:nvPr>
        </p:nvGraphicFramePr>
        <p:xfrm>
          <a:off x="1662783" y="2319890"/>
          <a:ext cx="5806668" cy="1567180"/>
        </p:xfrm>
        <a:graphic>
          <a:graphicData uri="http://schemas.openxmlformats.org/drawingml/2006/table">
            <a:tbl>
              <a:tblPr>
                <a:noFill/>
              </a:tblPr>
              <a:tblGrid>
                <a:gridCol w="5806668">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.prototype.</a:t>
                      </a:r>
                      <a:r>
                        <a:rPr lang="nl-BE" sz="1350" b="0" dirty="0" err="1">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7" name="Google Shape;463;p71">
            <a:extLst>
              <a:ext uri="{FF2B5EF4-FFF2-40B4-BE49-F238E27FC236}">
                <a16:creationId xmlns:a16="http://schemas.microsoft.com/office/drawing/2014/main" id="{AC518B16-6D97-4CD2-BDBC-F21A54F63410}"/>
              </a:ext>
            </a:extLst>
          </p:cNvPr>
          <p:cNvGraphicFramePr/>
          <p:nvPr>
            <p:extLst>
              <p:ext uri="{D42A27DB-BD31-4B8C-83A1-F6EECF244321}">
                <p14:modId xmlns:p14="http://schemas.microsoft.com/office/powerpoint/2010/main" val="3094969764"/>
              </p:ext>
            </p:extLst>
          </p:nvPr>
        </p:nvGraphicFramePr>
        <p:xfrm>
          <a:off x="1662783" y="4253716"/>
          <a:ext cx="5806668" cy="553720"/>
        </p:xfrm>
        <a:graphic>
          <a:graphicData uri="http://schemas.openxmlformats.org/drawingml/2006/table">
            <a:tbl>
              <a:tblPr>
                <a:noFill/>
              </a:tblPr>
              <a:tblGrid>
                <a:gridCol w="5806668">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u="sng" dirty="0">
                          <a:solidFill>
                            <a:srgbClr val="A6E22E"/>
                          </a:solidFill>
                          <a:effectLst/>
                          <a:latin typeface="Consolas" panose="020B0609020204030204" pitchFamily="49" charset="0"/>
                        </a:rPr>
                        <a:t>Vehicle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t>
                      </a:r>
                      <a:r>
                        <a:rPr lang="nl-BE" sz="1400" b="0" dirty="0" err="1">
                          <a:solidFill>
                            <a:srgbClr val="F8F8F2"/>
                          </a:solidFill>
                          <a:effectLst/>
                          <a:latin typeface="Consolas" panose="020B0609020204030204" pitchFamily="49" charset="0"/>
                        </a:rPr>
                        <a:t>car.</a:t>
                      </a:r>
                      <a:r>
                        <a:rPr lang="nl-BE" sz="1400" b="0" dirty="0" err="1">
                          <a:solidFill>
                            <a:srgbClr val="A6E22E"/>
                          </a:solidFill>
                          <a:effectLst/>
                          <a:latin typeface="Consolas" panose="020B0609020204030204" pitchFamily="49" charset="0"/>
                        </a:rPr>
                        <a:t>start</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"100pk doet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73"/>
          <p:cNvSpPr txBox="1">
            <a:spLocks noGrp="1"/>
          </p:cNvSpPr>
          <p:nvPr>
            <p:ph type="ctrTitle"/>
          </p:nvPr>
        </p:nvSpPr>
        <p:spPr/>
        <p:txBody>
          <a:bodyPr/>
          <a:lstStyle/>
          <a:p>
            <a:r>
              <a:rPr lang="nl-BE" dirty="0"/>
              <a:t>Object  Prototype </a:t>
            </a:r>
            <a:r>
              <a:rPr lang="nl-BE" dirty="0" err="1"/>
              <a:t>inheritance</a:t>
            </a:r>
            <a:endParaRPr lang="en-US" dirty="0"/>
          </a:p>
        </p:txBody>
      </p:sp>
      <p:sp>
        <p:nvSpPr>
          <p:cNvPr id="5" name="Text Placeholder 4">
            <a:extLst>
              <a:ext uri="{FF2B5EF4-FFF2-40B4-BE49-F238E27FC236}">
                <a16:creationId xmlns:a16="http://schemas.microsoft.com/office/drawing/2014/main" id="{E0EBB876-11C6-4973-B365-6CBF2D3270A0}"/>
              </a:ext>
            </a:extLst>
          </p:cNvPr>
          <p:cNvSpPr>
            <a:spLocks noGrp="1"/>
          </p:cNvSpPr>
          <p:nvPr>
            <p:ph type="body" sz="quarter" idx="14"/>
          </p:nvPr>
        </p:nvSpPr>
        <p:spPr/>
        <p:txBody>
          <a:bodyPr/>
          <a:lstStyle/>
          <a:p>
            <a:endParaRPr lang="en-US" dirty="0"/>
          </a:p>
        </p:txBody>
      </p:sp>
      <p:graphicFrame>
        <p:nvGraphicFramePr>
          <p:cNvPr id="6" name="Google Shape;462;p71">
            <a:extLst>
              <a:ext uri="{FF2B5EF4-FFF2-40B4-BE49-F238E27FC236}">
                <a16:creationId xmlns:a16="http://schemas.microsoft.com/office/drawing/2014/main" id="{0DE7092A-19D0-422F-BC7D-4BD919BAE87F}"/>
              </a:ext>
            </a:extLst>
          </p:cNvPr>
          <p:cNvGraphicFramePr/>
          <p:nvPr>
            <p:extLst>
              <p:ext uri="{D42A27DB-BD31-4B8C-83A1-F6EECF244321}">
                <p14:modId xmlns:p14="http://schemas.microsoft.com/office/powerpoint/2010/main" val="2656724609"/>
              </p:ext>
            </p:extLst>
          </p:nvPr>
        </p:nvGraphicFramePr>
        <p:xfrm>
          <a:off x="1464149" y="1844824"/>
          <a:ext cx="6215702" cy="3213100"/>
        </p:xfrm>
        <a:graphic>
          <a:graphicData uri="http://schemas.openxmlformats.org/drawingml/2006/table">
            <a:tbl>
              <a:tblPr>
                <a:noFill/>
              </a:tblPr>
              <a:tblGrid>
                <a:gridCol w="6215702">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.prototype.</a:t>
                      </a:r>
                      <a:r>
                        <a:rPr lang="nl-BE" sz="1350" b="0" dirty="0" err="1">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r>
                        <a:rPr lang="nl-BE" sz="1350" b="0" u="sng" dirty="0" err="1">
                          <a:solidFill>
                            <a:srgbClr val="A6E22E"/>
                          </a:solidFill>
                          <a:effectLst/>
                          <a:latin typeface="Consolas" panose="020B0609020204030204" pitchFamily="49" charset="0"/>
                        </a:rPr>
                        <a:t>Car</a:t>
                      </a:r>
                      <a:r>
                        <a:rPr lang="nl-BE" sz="1350" b="0" dirty="0" err="1">
                          <a:solidFill>
                            <a:srgbClr val="F8F8F2"/>
                          </a:solidFill>
                          <a:effectLst/>
                          <a:latin typeface="Consolas" panose="020B0609020204030204" pitchFamily="49" charset="0"/>
                        </a:rPr>
                        <a:t>.prototype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Object</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create</a:t>
                      </a:r>
                      <a:r>
                        <a:rPr lang="nl-BE" sz="1350" b="0" dirty="0">
                          <a:solidFill>
                            <a:srgbClr val="F8F8F2"/>
                          </a:solidFill>
                          <a:effectLst/>
                          <a:latin typeface="Consolas" panose="020B0609020204030204" pitchFamily="49" charset="0"/>
                        </a:rPr>
                        <a:t>(</a:t>
                      </a: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.prototype</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7" name="Google Shape;463;p71">
            <a:extLst>
              <a:ext uri="{FF2B5EF4-FFF2-40B4-BE49-F238E27FC236}">
                <a16:creationId xmlns:a16="http://schemas.microsoft.com/office/drawing/2014/main" id="{AC518B16-6D97-4CD2-BDBC-F21A54F63410}"/>
              </a:ext>
            </a:extLst>
          </p:cNvPr>
          <p:cNvGraphicFramePr/>
          <p:nvPr>
            <p:extLst>
              <p:ext uri="{D42A27DB-BD31-4B8C-83A1-F6EECF244321}">
                <p14:modId xmlns:p14="http://schemas.microsoft.com/office/powerpoint/2010/main" val="2502230307"/>
              </p:ext>
            </p:extLst>
          </p:nvPr>
        </p:nvGraphicFramePr>
        <p:xfrm>
          <a:off x="1464149" y="5467397"/>
          <a:ext cx="6215702" cy="553720"/>
        </p:xfrm>
        <a:graphic>
          <a:graphicData uri="http://schemas.openxmlformats.org/drawingml/2006/table">
            <a:tbl>
              <a:tblPr>
                <a:noFill/>
              </a:tblPr>
              <a:tblGrid>
                <a:gridCol w="6215702">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audiA1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u="sng" dirty="0" err="1">
                          <a:solidFill>
                            <a:srgbClr val="A6E22E"/>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"A1"</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2021</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(audiA1.</a:t>
                      </a:r>
                      <a:r>
                        <a:rPr lang="nl-BE" sz="1400" b="0" dirty="0">
                          <a:solidFill>
                            <a:srgbClr val="A6E22E"/>
                          </a:solidFill>
                          <a:effectLst/>
                          <a:latin typeface="Consolas" panose="020B0609020204030204" pitchFamily="49" charset="0"/>
                        </a:rPr>
                        <a:t>start</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"100pk</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doet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213123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73"/>
          <p:cNvSpPr txBox="1">
            <a:spLocks noGrp="1"/>
          </p:cNvSpPr>
          <p:nvPr>
            <p:ph type="ctrTitle"/>
          </p:nvPr>
        </p:nvSpPr>
        <p:spPr/>
        <p:txBody>
          <a:bodyPr/>
          <a:lstStyle/>
          <a:p>
            <a:r>
              <a:rPr lang="nl-BE" dirty="0"/>
              <a:t>Object  Prototype </a:t>
            </a:r>
            <a:r>
              <a:rPr lang="nl-BE" dirty="0" err="1"/>
              <a:t>inheritance</a:t>
            </a:r>
            <a:endParaRPr lang="en-US" dirty="0"/>
          </a:p>
        </p:txBody>
      </p:sp>
      <p:sp>
        <p:nvSpPr>
          <p:cNvPr id="5" name="Text Placeholder 4">
            <a:extLst>
              <a:ext uri="{FF2B5EF4-FFF2-40B4-BE49-F238E27FC236}">
                <a16:creationId xmlns:a16="http://schemas.microsoft.com/office/drawing/2014/main" id="{E0EBB876-11C6-4973-B365-6CBF2D3270A0}"/>
              </a:ext>
            </a:extLst>
          </p:cNvPr>
          <p:cNvSpPr>
            <a:spLocks noGrp="1"/>
          </p:cNvSpPr>
          <p:nvPr>
            <p:ph type="body" sz="quarter" idx="14"/>
          </p:nvPr>
        </p:nvSpPr>
        <p:spPr>
          <a:xfrm>
            <a:off x="507205" y="1989474"/>
            <a:ext cx="8025368" cy="316356"/>
          </a:xfrm>
        </p:spPr>
        <p:txBody>
          <a:bodyPr/>
          <a:lstStyle/>
          <a:p>
            <a:r>
              <a:rPr lang="en-US" dirty="0" err="1"/>
              <a:t>Probleem</a:t>
            </a:r>
            <a:r>
              <a:rPr lang="en-US" dirty="0"/>
              <a:t> !</a:t>
            </a:r>
          </a:p>
        </p:txBody>
      </p:sp>
      <p:graphicFrame>
        <p:nvGraphicFramePr>
          <p:cNvPr id="7" name="Google Shape;463;p71">
            <a:extLst>
              <a:ext uri="{FF2B5EF4-FFF2-40B4-BE49-F238E27FC236}">
                <a16:creationId xmlns:a16="http://schemas.microsoft.com/office/drawing/2014/main" id="{AC518B16-6D97-4CD2-BDBC-F21A54F63410}"/>
              </a:ext>
            </a:extLst>
          </p:cNvPr>
          <p:cNvGraphicFramePr/>
          <p:nvPr>
            <p:extLst>
              <p:ext uri="{D42A27DB-BD31-4B8C-83A1-F6EECF244321}">
                <p14:modId xmlns:p14="http://schemas.microsoft.com/office/powerpoint/2010/main" val="260602654"/>
              </p:ext>
            </p:extLst>
          </p:nvPr>
        </p:nvGraphicFramePr>
        <p:xfrm>
          <a:off x="1328763" y="2780928"/>
          <a:ext cx="6486474" cy="1582420"/>
        </p:xfrm>
        <a:graphic>
          <a:graphicData uri="http://schemas.openxmlformats.org/drawingml/2006/table">
            <a:tbl>
              <a:tblPr>
                <a:noFill/>
              </a:tblPr>
              <a:tblGrid>
                <a:gridCol w="6486474">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audiA1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"100pk"</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"Audi"</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"A1"</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2021</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(audiA1.</a:t>
                      </a:r>
                      <a:r>
                        <a:rPr lang="nl-BE" sz="1350" b="0" dirty="0">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"100pk doet </a:t>
                      </a:r>
                      <a:r>
                        <a:rPr lang="nl-BE" sz="1350" b="0" dirty="0" err="1">
                          <a:solidFill>
                            <a:srgbClr val="88846F"/>
                          </a:solidFill>
                          <a:effectLst/>
                          <a:latin typeface="Consolas" panose="020B0609020204030204" pitchFamily="49" charset="0"/>
                        </a:rPr>
                        <a:t>vroem</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vroem</a:t>
                      </a:r>
                      <a:r>
                        <a:rPr lang="nl-BE" sz="1350" b="0" dirty="0">
                          <a:solidFill>
                            <a:srgbClr val="88846F"/>
                          </a:solidFill>
                          <a:effectLst/>
                          <a:latin typeface="Consolas" panose="020B0609020204030204" pitchFamily="49" charset="0"/>
                        </a:rPr>
                        <a:t>..."</a:t>
                      </a:r>
                    </a:p>
                    <a:p>
                      <a:endParaRPr lang="nl-BE" sz="1350" b="0" dirty="0">
                        <a:solidFill>
                          <a:srgbClr val="88846F"/>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Car</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audiA1 </a:t>
                      </a:r>
                      <a:r>
                        <a:rPr lang="nl-BE" sz="1350" b="0" dirty="0" err="1">
                          <a:solidFill>
                            <a:srgbClr val="F92672"/>
                          </a:solidFill>
                          <a:effectLst/>
                          <a:latin typeface="Consolas" panose="020B0609020204030204" pitchFamily="49" charset="0"/>
                        </a:rPr>
                        <a:t>instanceof</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true</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"Vehicle: "</a:t>
                      </a:r>
                      <a:r>
                        <a:rPr lang="nl-BE" sz="1350" b="0" dirty="0">
                          <a:solidFill>
                            <a:srgbClr val="F8F8F2"/>
                          </a:solidFill>
                          <a:effectLst/>
                          <a:latin typeface="Consolas" panose="020B0609020204030204" pitchFamily="49" charset="0"/>
                        </a:rPr>
                        <a:t>, audiA1 </a:t>
                      </a:r>
                      <a:r>
                        <a:rPr lang="nl-BE" sz="1350" b="0" dirty="0" err="1">
                          <a:solidFill>
                            <a:srgbClr val="F92672"/>
                          </a:solidFill>
                          <a:effectLst/>
                          <a:latin typeface="Consolas" panose="020B0609020204030204" pitchFamily="49" charset="0"/>
                        </a:rPr>
                        <a:t>instanceof</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true</a:t>
                      </a:r>
                      <a:endParaRPr lang="nl-BE" sz="1350" b="0" dirty="0">
                        <a:solidFill>
                          <a:srgbClr val="88846F"/>
                        </a:solidFill>
                        <a:effectLst/>
                        <a:latin typeface="Consolas" panose="020B0609020204030204" pitchFamily="49" charset="0"/>
                      </a:endParaRPr>
                    </a:p>
                    <a:p>
                      <a:endParaRPr lang="nl-BE" sz="1400" b="0" dirty="0">
                        <a:solidFill>
                          <a:srgbClr val="F8F8F2"/>
                        </a:solidFill>
                        <a:effectLst/>
                        <a:latin typeface="Consolas" panose="020B0609020204030204" pitchFamily="49" charset="0"/>
                      </a:endParaRPr>
                    </a:p>
                    <a:p>
                      <a:r>
                        <a:rPr lang="nl-BE" sz="1400" b="1" dirty="0">
                          <a:solidFill>
                            <a:srgbClr val="F8F8F2"/>
                          </a:solidFill>
                          <a:effectLst/>
                          <a:latin typeface="Consolas" panose="020B0609020204030204" pitchFamily="49" charset="0"/>
                        </a:rPr>
                        <a:t>console.</a:t>
                      </a:r>
                      <a:r>
                        <a:rPr lang="nl-BE" sz="1400" b="1" dirty="0">
                          <a:solidFill>
                            <a:srgbClr val="A6E22E"/>
                          </a:solidFill>
                          <a:effectLst/>
                          <a:latin typeface="Consolas" panose="020B0609020204030204" pitchFamily="49" charset="0"/>
                        </a:rPr>
                        <a:t>log</a:t>
                      </a:r>
                      <a:r>
                        <a:rPr lang="nl-BE" sz="1400" b="1" dirty="0">
                          <a:solidFill>
                            <a:srgbClr val="F8F8F2"/>
                          </a:solidFill>
                          <a:effectLst/>
                          <a:latin typeface="Consolas" panose="020B0609020204030204" pitchFamily="49" charset="0"/>
                        </a:rPr>
                        <a:t>(audiA1.constructor.</a:t>
                      </a:r>
                      <a:r>
                        <a:rPr lang="nl-BE" sz="1400" b="1" dirty="0">
                          <a:solidFill>
                            <a:srgbClr val="66D9EF"/>
                          </a:solidFill>
                          <a:effectLst/>
                          <a:latin typeface="Consolas" panose="020B0609020204030204" pitchFamily="49" charset="0"/>
                        </a:rPr>
                        <a:t>name</a:t>
                      </a:r>
                      <a:r>
                        <a:rPr lang="nl-BE" sz="1400" b="1" dirty="0">
                          <a:solidFill>
                            <a:srgbClr val="F8F8F2"/>
                          </a:solidFill>
                          <a:effectLst/>
                          <a:latin typeface="Consolas" panose="020B0609020204030204" pitchFamily="49" charset="0"/>
                        </a:rPr>
                        <a:t>); </a:t>
                      </a:r>
                      <a:r>
                        <a:rPr lang="nl-BE" sz="1400" b="1" dirty="0">
                          <a:solidFill>
                            <a:srgbClr val="88846F"/>
                          </a:solidFill>
                          <a:effectLst/>
                          <a:latin typeface="Consolas" panose="020B0609020204030204" pitchFamily="49" charset="0"/>
                        </a:rPr>
                        <a:t>// Vehicle</a:t>
                      </a:r>
                      <a:endParaRPr lang="nl-BE" sz="1400" b="1"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0793829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73"/>
          <p:cNvSpPr txBox="1">
            <a:spLocks noGrp="1"/>
          </p:cNvSpPr>
          <p:nvPr>
            <p:ph type="ctrTitle"/>
          </p:nvPr>
        </p:nvSpPr>
        <p:spPr/>
        <p:txBody>
          <a:bodyPr/>
          <a:lstStyle/>
          <a:p>
            <a:r>
              <a:rPr lang="nl-BE" dirty="0"/>
              <a:t>Object  Prototype </a:t>
            </a:r>
            <a:r>
              <a:rPr lang="nl-BE" dirty="0" err="1"/>
              <a:t>inheritance</a:t>
            </a:r>
            <a:endParaRPr lang="en-US" dirty="0"/>
          </a:p>
        </p:txBody>
      </p:sp>
      <p:sp>
        <p:nvSpPr>
          <p:cNvPr id="5" name="Text Placeholder 4">
            <a:extLst>
              <a:ext uri="{FF2B5EF4-FFF2-40B4-BE49-F238E27FC236}">
                <a16:creationId xmlns:a16="http://schemas.microsoft.com/office/drawing/2014/main" id="{E0EBB876-11C6-4973-B365-6CBF2D3270A0}"/>
              </a:ext>
            </a:extLst>
          </p:cNvPr>
          <p:cNvSpPr>
            <a:spLocks noGrp="1"/>
          </p:cNvSpPr>
          <p:nvPr>
            <p:ph type="body" sz="quarter" idx="14"/>
          </p:nvPr>
        </p:nvSpPr>
        <p:spPr/>
        <p:txBody>
          <a:bodyPr/>
          <a:lstStyle/>
          <a:p>
            <a:endParaRPr lang="en-US" dirty="0"/>
          </a:p>
        </p:txBody>
      </p:sp>
      <p:graphicFrame>
        <p:nvGraphicFramePr>
          <p:cNvPr id="6" name="Google Shape;462;p71">
            <a:extLst>
              <a:ext uri="{FF2B5EF4-FFF2-40B4-BE49-F238E27FC236}">
                <a16:creationId xmlns:a16="http://schemas.microsoft.com/office/drawing/2014/main" id="{0DE7092A-19D0-422F-BC7D-4BD919BAE87F}"/>
              </a:ext>
            </a:extLst>
          </p:cNvPr>
          <p:cNvGraphicFramePr/>
          <p:nvPr>
            <p:extLst>
              <p:ext uri="{D42A27DB-BD31-4B8C-83A1-F6EECF244321}">
                <p14:modId xmlns:p14="http://schemas.microsoft.com/office/powerpoint/2010/main" val="2792049629"/>
              </p:ext>
            </p:extLst>
          </p:nvPr>
        </p:nvGraphicFramePr>
        <p:xfrm>
          <a:off x="1500153" y="1391551"/>
          <a:ext cx="6143694" cy="4241800"/>
        </p:xfrm>
        <a:graphic>
          <a:graphicData uri="http://schemas.openxmlformats.org/drawingml/2006/table">
            <a:tbl>
              <a:tblPr>
                <a:noFill/>
              </a:tblPr>
              <a:tblGrid>
                <a:gridCol w="6143694">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.prototype.</a:t>
                      </a:r>
                      <a:r>
                        <a:rPr lang="nl-BE" sz="1350" b="0" dirty="0" err="1">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r>
                        <a:rPr lang="nl-BE" sz="1350" b="0" u="sng" dirty="0" err="1">
                          <a:solidFill>
                            <a:srgbClr val="A6E22E"/>
                          </a:solidFill>
                          <a:effectLst/>
                          <a:latin typeface="Consolas" panose="020B0609020204030204" pitchFamily="49" charset="0"/>
                        </a:rPr>
                        <a:t>Car</a:t>
                      </a:r>
                      <a:r>
                        <a:rPr lang="nl-BE" sz="1350" b="0" dirty="0" err="1">
                          <a:solidFill>
                            <a:srgbClr val="F8F8F2"/>
                          </a:solidFill>
                          <a:effectLst/>
                          <a:latin typeface="Consolas" panose="020B0609020204030204" pitchFamily="49" charset="0"/>
                        </a:rPr>
                        <a:t>.prototype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Object</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create</a:t>
                      </a:r>
                      <a:r>
                        <a:rPr lang="nl-BE" sz="1350" b="0" dirty="0">
                          <a:solidFill>
                            <a:srgbClr val="F8F8F2"/>
                          </a:solidFill>
                          <a:effectLst/>
                          <a:latin typeface="Consolas" panose="020B0609020204030204" pitchFamily="49" charset="0"/>
                        </a:rPr>
                        <a:t>(</a:t>
                      </a: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.prototype</a:t>
                      </a:r>
                      <a:r>
                        <a:rPr lang="nl-BE" sz="1350" b="0" dirty="0">
                          <a:solidFill>
                            <a:srgbClr val="F8F8F2"/>
                          </a:solidFill>
                          <a:effectLst/>
                          <a:latin typeface="Consolas" panose="020B0609020204030204" pitchFamily="49" charset="0"/>
                        </a:rPr>
                        <a:t>);</a:t>
                      </a:r>
                    </a:p>
                    <a:p>
                      <a:r>
                        <a:rPr lang="nl-BE" sz="1350" b="0" i="1" dirty="0" err="1">
                          <a:solidFill>
                            <a:srgbClr val="66D9EF"/>
                          </a:solidFill>
                          <a:effectLst/>
                          <a:latin typeface="Consolas" panose="020B0609020204030204" pitchFamily="49" charset="0"/>
                        </a:rPr>
                        <a:t>Object</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defineProperty</a:t>
                      </a:r>
                      <a:r>
                        <a:rPr lang="nl-BE" sz="1350" b="0" dirty="0">
                          <a:solidFill>
                            <a:srgbClr val="F8F8F2"/>
                          </a:solidFill>
                          <a:effectLst/>
                          <a:latin typeface="Consolas" panose="020B0609020204030204" pitchFamily="49" charset="0"/>
                        </a:rPr>
                        <a:t>(</a:t>
                      </a:r>
                      <a:r>
                        <a:rPr lang="nl-BE" sz="1350" b="0" u="sng" dirty="0" err="1">
                          <a:solidFill>
                            <a:srgbClr val="A6E22E"/>
                          </a:solidFill>
                          <a:effectLst/>
                          <a:latin typeface="Consolas" panose="020B0609020204030204" pitchFamily="49" charset="0"/>
                        </a:rPr>
                        <a:t>Car</a:t>
                      </a:r>
                      <a:r>
                        <a:rPr lang="nl-BE" sz="1350" b="0" dirty="0" err="1">
                          <a:solidFill>
                            <a:srgbClr val="F8F8F2"/>
                          </a:solidFill>
                          <a:effectLst/>
                          <a:latin typeface="Consolas" panose="020B0609020204030204" pitchFamily="49" charset="0"/>
                        </a:rPr>
                        <a:t>.prototype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constructor</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value</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enumerable</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false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writable</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7" name="Google Shape;463;p71">
            <a:extLst>
              <a:ext uri="{FF2B5EF4-FFF2-40B4-BE49-F238E27FC236}">
                <a16:creationId xmlns:a16="http://schemas.microsoft.com/office/drawing/2014/main" id="{AC518B16-6D97-4CD2-BDBC-F21A54F63410}"/>
              </a:ext>
            </a:extLst>
          </p:cNvPr>
          <p:cNvGraphicFramePr/>
          <p:nvPr>
            <p:extLst>
              <p:ext uri="{D42A27DB-BD31-4B8C-83A1-F6EECF244321}">
                <p14:modId xmlns:p14="http://schemas.microsoft.com/office/powerpoint/2010/main" val="591590738"/>
              </p:ext>
            </p:extLst>
          </p:nvPr>
        </p:nvGraphicFramePr>
        <p:xfrm>
          <a:off x="1500153" y="5883439"/>
          <a:ext cx="6143694" cy="553720"/>
        </p:xfrm>
        <a:graphic>
          <a:graphicData uri="http://schemas.openxmlformats.org/drawingml/2006/table">
            <a:tbl>
              <a:tblPr>
                <a:noFill/>
              </a:tblPr>
              <a:tblGrid>
                <a:gridCol w="6143694">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audiA1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u="sng" dirty="0" err="1">
                          <a:solidFill>
                            <a:srgbClr val="A6E22E"/>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"A1"</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2021</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(audiA1.</a:t>
                      </a:r>
                      <a:r>
                        <a:rPr lang="nl-BE" sz="1400" b="0" dirty="0">
                          <a:solidFill>
                            <a:srgbClr val="A6E22E"/>
                          </a:solidFill>
                          <a:effectLst/>
                          <a:latin typeface="Consolas" panose="020B0609020204030204" pitchFamily="49" charset="0"/>
                        </a:rPr>
                        <a:t>start</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"100pk doet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838724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73"/>
          <p:cNvSpPr txBox="1">
            <a:spLocks noGrp="1"/>
          </p:cNvSpPr>
          <p:nvPr>
            <p:ph type="ctrTitle"/>
          </p:nvPr>
        </p:nvSpPr>
        <p:spPr/>
        <p:txBody>
          <a:bodyPr/>
          <a:lstStyle/>
          <a:p>
            <a:r>
              <a:rPr lang="nl-BE" dirty="0"/>
              <a:t>Object  Prototype </a:t>
            </a:r>
            <a:r>
              <a:rPr lang="nl-BE" dirty="0" err="1"/>
              <a:t>inheritance</a:t>
            </a:r>
            <a:endParaRPr lang="en-US" dirty="0"/>
          </a:p>
        </p:txBody>
      </p:sp>
      <p:sp>
        <p:nvSpPr>
          <p:cNvPr id="5" name="Text Placeholder 4">
            <a:extLst>
              <a:ext uri="{FF2B5EF4-FFF2-40B4-BE49-F238E27FC236}">
                <a16:creationId xmlns:a16="http://schemas.microsoft.com/office/drawing/2014/main" id="{E0EBB876-11C6-4973-B365-6CBF2D3270A0}"/>
              </a:ext>
            </a:extLst>
          </p:cNvPr>
          <p:cNvSpPr>
            <a:spLocks noGrp="1"/>
          </p:cNvSpPr>
          <p:nvPr>
            <p:ph type="body" sz="quarter" idx="14"/>
          </p:nvPr>
        </p:nvSpPr>
        <p:spPr>
          <a:xfrm>
            <a:off x="507205" y="1989474"/>
            <a:ext cx="8025368" cy="316356"/>
          </a:xfrm>
        </p:spPr>
        <p:txBody>
          <a:bodyPr/>
          <a:lstStyle/>
          <a:p>
            <a:endParaRPr lang="en-US" dirty="0"/>
          </a:p>
        </p:txBody>
      </p:sp>
      <p:graphicFrame>
        <p:nvGraphicFramePr>
          <p:cNvPr id="7" name="Google Shape;463;p71">
            <a:extLst>
              <a:ext uri="{FF2B5EF4-FFF2-40B4-BE49-F238E27FC236}">
                <a16:creationId xmlns:a16="http://schemas.microsoft.com/office/drawing/2014/main" id="{AC518B16-6D97-4CD2-BDBC-F21A54F63410}"/>
              </a:ext>
            </a:extLst>
          </p:cNvPr>
          <p:cNvGraphicFramePr/>
          <p:nvPr>
            <p:extLst>
              <p:ext uri="{D42A27DB-BD31-4B8C-83A1-F6EECF244321}">
                <p14:modId xmlns:p14="http://schemas.microsoft.com/office/powerpoint/2010/main" val="2857289159"/>
              </p:ext>
            </p:extLst>
          </p:nvPr>
        </p:nvGraphicFramePr>
        <p:xfrm>
          <a:off x="1328763" y="2780928"/>
          <a:ext cx="6486474" cy="1582420"/>
        </p:xfrm>
        <a:graphic>
          <a:graphicData uri="http://schemas.openxmlformats.org/drawingml/2006/table">
            <a:tbl>
              <a:tblPr>
                <a:noFill/>
              </a:tblPr>
              <a:tblGrid>
                <a:gridCol w="6486474">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audiA1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"100pk"</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"Audi"</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"A1"</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2021</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(audiA1.</a:t>
                      </a:r>
                      <a:r>
                        <a:rPr lang="nl-BE" sz="1350" b="0" dirty="0">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"100pk doet </a:t>
                      </a:r>
                      <a:r>
                        <a:rPr lang="nl-BE" sz="1350" b="0" dirty="0" err="1">
                          <a:solidFill>
                            <a:srgbClr val="88846F"/>
                          </a:solidFill>
                          <a:effectLst/>
                          <a:latin typeface="Consolas" panose="020B0609020204030204" pitchFamily="49" charset="0"/>
                        </a:rPr>
                        <a:t>vroem</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vroem</a:t>
                      </a:r>
                      <a:r>
                        <a:rPr lang="nl-BE" sz="1350" b="0" dirty="0">
                          <a:solidFill>
                            <a:srgbClr val="88846F"/>
                          </a:solidFill>
                          <a:effectLst/>
                          <a:latin typeface="Consolas" panose="020B0609020204030204" pitchFamily="49" charset="0"/>
                        </a:rPr>
                        <a:t>..."</a:t>
                      </a:r>
                    </a:p>
                    <a:p>
                      <a:endParaRPr lang="nl-BE" sz="1350" b="0" dirty="0">
                        <a:solidFill>
                          <a:srgbClr val="88846F"/>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Car</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audiA1 </a:t>
                      </a:r>
                      <a:r>
                        <a:rPr lang="nl-BE" sz="1350" b="0" dirty="0" err="1">
                          <a:solidFill>
                            <a:srgbClr val="F92672"/>
                          </a:solidFill>
                          <a:effectLst/>
                          <a:latin typeface="Consolas" panose="020B0609020204030204" pitchFamily="49" charset="0"/>
                        </a:rPr>
                        <a:t>instanceof</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true</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"Vehicle: "</a:t>
                      </a:r>
                      <a:r>
                        <a:rPr lang="nl-BE" sz="1350" b="0" dirty="0">
                          <a:solidFill>
                            <a:srgbClr val="F8F8F2"/>
                          </a:solidFill>
                          <a:effectLst/>
                          <a:latin typeface="Consolas" panose="020B0609020204030204" pitchFamily="49" charset="0"/>
                        </a:rPr>
                        <a:t>, audiA1 </a:t>
                      </a:r>
                      <a:r>
                        <a:rPr lang="nl-BE" sz="1350" b="0" dirty="0" err="1">
                          <a:solidFill>
                            <a:srgbClr val="F92672"/>
                          </a:solidFill>
                          <a:effectLst/>
                          <a:latin typeface="Consolas" panose="020B0609020204030204" pitchFamily="49" charset="0"/>
                        </a:rPr>
                        <a:t>instanceof</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true</a:t>
                      </a:r>
                      <a:endParaRPr lang="nl-BE" sz="1350" b="0" dirty="0">
                        <a:solidFill>
                          <a:srgbClr val="88846F"/>
                        </a:solidFill>
                        <a:effectLst/>
                        <a:latin typeface="Consolas" panose="020B0609020204030204" pitchFamily="49" charset="0"/>
                      </a:endParaRPr>
                    </a:p>
                    <a:p>
                      <a:endParaRPr lang="nl-BE" sz="1400" b="0" dirty="0">
                        <a:solidFill>
                          <a:srgbClr val="F8F8F2"/>
                        </a:solidFill>
                        <a:effectLst/>
                        <a:latin typeface="Consolas" panose="020B0609020204030204" pitchFamily="49" charset="0"/>
                      </a:endParaRPr>
                    </a:p>
                    <a:p>
                      <a:r>
                        <a:rPr lang="nl-BE" sz="1400" b="1" dirty="0">
                          <a:solidFill>
                            <a:srgbClr val="F8F8F2"/>
                          </a:solidFill>
                          <a:effectLst/>
                          <a:latin typeface="Consolas" panose="020B0609020204030204" pitchFamily="49" charset="0"/>
                        </a:rPr>
                        <a:t>console.</a:t>
                      </a:r>
                      <a:r>
                        <a:rPr lang="nl-BE" sz="1400" b="1" dirty="0">
                          <a:solidFill>
                            <a:srgbClr val="A6E22E"/>
                          </a:solidFill>
                          <a:effectLst/>
                          <a:latin typeface="Consolas" panose="020B0609020204030204" pitchFamily="49" charset="0"/>
                        </a:rPr>
                        <a:t>log</a:t>
                      </a:r>
                      <a:r>
                        <a:rPr lang="nl-BE" sz="1400" b="1" dirty="0">
                          <a:solidFill>
                            <a:srgbClr val="F8F8F2"/>
                          </a:solidFill>
                          <a:effectLst/>
                          <a:latin typeface="Consolas" panose="020B0609020204030204" pitchFamily="49" charset="0"/>
                        </a:rPr>
                        <a:t>(audiA1.constructor.</a:t>
                      </a:r>
                      <a:r>
                        <a:rPr lang="nl-BE" sz="1400" b="1" dirty="0">
                          <a:solidFill>
                            <a:srgbClr val="66D9EF"/>
                          </a:solidFill>
                          <a:effectLst/>
                          <a:latin typeface="Consolas" panose="020B0609020204030204" pitchFamily="49" charset="0"/>
                        </a:rPr>
                        <a:t>name</a:t>
                      </a:r>
                      <a:r>
                        <a:rPr lang="nl-BE" sz="1400" b="1" dirty="0">
                          <a:solidFill>
                            <a:srgbClr val="F8F8F2"/>
                          </a:solidFill>
                          <a:effectLst/>
                          <a:latin typeface="Consolas" panose="020B0609020204030204" pitchFamily="49" charset="0"/>
                        </a:rPr>
                        <a:t>); </a:t>
                      </a:r>
                      <a:r>
                        <a:rPr lang="nl-BE" sz="1400" b="1" dirty="0">
                          <a:solidFill>
                            <a:srgbClr val="88846F"/>
                          </a:solidFill>
                          <a:effectLst/>
                          <a:latin typeface="Consolas" panose="020B0609020204030204" pitchFamily="49" charset="0"/>
                        </a:rPr>
                        <a:t>// </a:t>
                      </a:r>
                      <a:r>
                        <a:rPr lang="nl-BE" sz="1400" b="1" dirty="0" err="1">
                          <a:solidFill>
                            <a:srgbClr val="88846F"/>
                          </a:solidFill>
                          <a:effectLst/>
                          <a:latin typeface="Consolas" panose="020B0609020204030204" pitchFamily="49" charset="0"/>
                        </a:rPr>
                        <a:t>Car</a:t>
                      </a:r>
                      <a:endParaRPr lang="nl-BE" sz="1400" b="1"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5135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40"/>
          <p:cNvPicPr preferRelativeResize="0"/>
          <p:nvPr/>
        </p:nvPicPr>
        <p:blipFill>
          <a:blip r:embed="rId3">
            <a:alphaModFix/>
          </a:blip>
          <a:stretch>
            <a:fillRect/>
          </a:stretch>
        </p:blipFill>
        <p:spPr>
          <a:xfrm>
            <a:off x="2667000" y="1916832"/>
            <a:ext cx="3810000" cy="3810000"/>
          </a:xfrm>
          <a:prstGeom prst="rect">
            <a:avLst/>
          </a:prstGeom>
          <a:noFill/>
          <a:ln>
            <a:noFill/>
          </a:ln>
        </p:spPr>
      </p:pic>
      <p:sp>
        <p:nvSpPr>
          <p:cNvPr id="252" name="Google Shape;252;p4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Clientside</a:t>
            </a:r>
            <a:endParaRPr dirty="0"/>
          </a:p>
        </p:txBody>
      </p:sp>
      <p:sp>
        <p:nvSpPr>
          <p:cNvPr id="2" name="Text Placeholder 1">
            <a:extLst>
              <a:ext uri="{FF2B5EF4-FFF2-40B4-BE49-F238E27FC236}">
                <a16:creationId xmlns:a16="http://schemas.microsoft.com/office/drawing/2014/main" id="{EF888F61-4B47-43B1-8D14-D002846B2310}"/>
              </a:ext>
            </a:extLst>
          </p:cNvPr>
          <p:cNvSpPr>
            <a:spLocks noGrp="1"/>
          </p:cNvSpPr>
          <p:nvPr>
            <p:ph type="body" sz="quarter" idx="14"/>
          </p:nvPr>
        </p:nvSpPr>
        <p:spPr/>
        <p:txBody>
          <a:bodyPr/>
          <a:lstStyle/>
          <a:p>
            <a:endParaRPr 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2" name="Title 1">
            <a:extLst>
              <a:ext uri="{FF2B5EF4-FFF2-40B4-BE49-F238E27FC236}">
                <a16:creationId xmlns:a16="http://schemas.microsoft.com/office/drawing/2014/main" id="{41C62A55-6C13-43D0-B1A8-36EB73A148DE}"/>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E4F590DD-83FB-44BB-B9DE-FCA664ADA2C3}"/>
              </a:ext>
            </a:extLst>
          </p:cNvPr>
          <p:cNvSpPr>
            <a:spLocks noGrp="1"/>
          </p:cNvSpPr>
          <p:nvPr>
            <p:ph type="body" sz="quarter" idx="14"/>
          </p:nvPr>
        </p:nvSpPr>
        <p:spPr>
          <a:xfrm>
            <a:off x="507205" y="1989474"/>
            <a:ext cx="8025368" cy="2911681"/>
          </a:xfrm>
        </p:spPr>
        <p:txBody>
          <a:bodyPr/>
          <a:lstStyle/>
          <a:p>
            <a:r>
              <a:rPr lang="en-US" dirty="0"/>
              <a:t>???</a:t>
            </a:r>
          </a:p>
          <a:p>
            <a:endParaRPr lang="en-US" dirty="0"/>
          </a:p>
          <a:p>
            <a:endParaRPr lang="en-US" dirty="0"/>
          </a:p>
          <a:p>
            <a:endParaRPr lang="en-US" dirty="0"/>
          </a:p>
          <a:p>
            <a:r>
              <a:rPr lang="en-US" dirty="0"/>
              <a:t>Maak </a:t>
            </a:r>
            <a:r>
              <a:rPr lang="en-US" dirty="0" err="1"/>
              <a:t>een</a:t>
            </a:r>
            <a:r>
              <a:rPr lang="en-US" dirty="0"/>
              <a:t> constructor function “Dog”</a:t>
            </a:r>
          </a:p>
          <a:p>
            <a:r>
              <a:rPr lang="en-US" dirty="0" err="1"/>
              <a:t>Voorzie</a:t>
            </a:r>
            <a:r>
              <a:rPr lang="en-US" dirty="0"/>
              <a:t> </a:t>
            </a:r>
            <a:r>
              <a:rPr lang="en-US" dirty="0" err="1"/>
              <a:t>een</a:t>
            </a:r>
            <a:r>
              <a:rPr lang="en-US" dirty="0"/>
              <a:t> </a:t>
            </a:r>
            <a:r>
              <a:rPr lang="en-US" dirty="0" err="1"/>
              <a:t>optionele</a:t>
            </a:r>
            <a:r>
              <a:rPr lang="en-US" dirty="0"/>
              <a:t> parameter “name”, </a:t>
            </a:r>
            <a:r>
              <a:rPr lang="en-US" dirty="0" err="1"/>
              <a:t>geef</a:t>
            </a:r>
            <a:r>
              <a:rPr lang="en-US" dirty="0"/>
              <a:t> </a:t>
            </a:r>
            <a:r>
              <a:rPr lang="en-US" dirty="0" err="1"/>
              <a:t>als</a:t>
            </a:r>
            <a:r>
              <a:rPr lang="en-US" dirty="0"/>
              <a:t> </a:t>
            </a:r>
            <a:r>
              <a:rPr lang="en-US" dirty="0" err="1"/>
              <a:t>standaardnaam</a:t>
            </a:r>
            <a:r>
              <a:rPr lang="en-US" dirty="0"/>
              <a:t> “Dog” </a:t>
            </a:r>
            <a:r>
              <a:rPr lang="en-US" dirty="0" err="1"/>
              <a:t>indien</a:t>
            </a:r>
            <a:r>
              <a:rPr lang="en-US" dirty="0"/>
              <a:t> </a:t>
            </a:r>
            <a:r>
              <a:rPr lang="en-US" dirty="0" err="1"/>
              <a:t>geen</a:t>
            </a:r>
            <a:r>
              <a:rPr lang="en-US" dirty="0"/>
              <a:t> name </a:t>
            </a:r>
            <a:r>
              <a:rPr lang="en-US" dirty="0" err="1"/>
              <a:t>wordt</a:t>
            </a:r>
            <a:r>
              <a:rPr lang="en-US" dirty="0"/>
              <a:t> </a:t>
            </a:r>
            <a:r>
              <a:rPr lang="en-US" dirty="0" err="1"/>
              <a:t>gespecifieerd</a:t>
            </a:r>
            <a:r>
              <a:rPr lang="en-US" dirty="0"/>
              <a:t>.</a:t>
            </a:r>
          </a:p>
          <a:p>
            <a:r>
              <a:rPr lang="en-US" dirty="0" err="1"/>
              <a:t>Maak</a:t>
            </a:r>
            <a:r>
              <a:rPr lang="en-US" dirty="0"/>
              <a:t> </a:t>
            </a:r>
            <a:r>
              <a:rPr lang="en-US" dirty="0" err="1"/>
              <a:t>een</a:t>
            </a:r>
            <a:r>
              <a:rPr lang="en-US" dirty="0"/>
              <a:t> </a:t>
            </a:r>
            <a:r>
              <a:rPr lang="en-US" dirty="0" err="1"/>
              <a:t>methode</a:t>
            </a:r>
            <a:r>
              <a:rPr lang="en-US" dirty="0"/>
              <a:t> “wiggle” op het prototype </a:t>
            </a:r>
            <a:r>
              <a:rPr lang="en-US" dirty="0" err="1"/>
              <a:t>en</a:t>
            </a:r>
            <a:r>
              <a:rPr lang="en-US" dirty="0"/>
              <a:t> </a:t>
            </a:r>
            <a:r>
              <a:rPr lang="en-US" dirty="0" err="1"/>
              <a:t>laat</a:t>
            </a:r>
            <a:r>
              <a:rPr lang="en-US" dirty="0"/>
              <a:t> </a:t>
            </a:r>
            <a:r>
              <a:rPr lang="en-US" dirty="0" err="1"/>
              <a:t>deze</a:t>
            </a:r>
            <a:r>
              <a:rPr lang="en-US" dirty="0"/>
              <a:t> “&lt;dog name&gt; is wiggling its tail!” </a:t>
            </a:r>
            <a:r>
              <a:rPr lang="en-US" dirty="0" err="1"/>
              <a:t>naar</a:t>
            </a:r>
            <a:r>
              <a:rPr lang="en-US" dirty="0"/>
              <a:t> de console </a:t>
            </a:r>
            <a:r>
              <a:rPr lang="en-US" dirty="0" err="1"/>
              <a:t>schrijven</a:t>
            </a:r>
            <a:endParaRPr lang="en-US" dirty="0"/>
          </a:p>
          <a:p>
            <a:pPr marL="0" indent="0">
              <a:buNone/>
            </a:pPr>
            <a:endParaRPr lang="nl-BE"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8"/>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Closure</a:t>
            </a:r>
            <a:endParaRPr/>
          </a:p>
        </p:txBody>
      </p:sp>
      <p:sp>
        <p:nvSpPr>
          <p:cNvPr id="2" name="Content Placeholder 1">
            <a:extLst>
              <a:ext uri="{FF2B5EF4-FFF2-40B4-BE49-F238E27FC236}">
                <a16:creationId xmlns:a16="http://schemas.microsoft.com/office/drawing/2014/main" id="{3C07418B-1D1D-469C-A699-C602573C9244}"/>
              </a:ext>
            </a:extLst>
          </p:cNvPr>
          <p:cNvSpPr>
            <a:spLocks noGrp="1"/>
          </p:cNvSpPr>
          <p:nvPr>
            <p:ph type="body" sz="quarter" idx="14"/>
          </p:nvPr>
        </p:nvSpPr>
        <p:spPr>
          <a:xfrm>
            <a:off x="507205" y="1989474"/>
            <a:ext cx="8025368" cy="2684311"/>
          </a:xfrm>
        </p:spPr>
        <p:txBody>
          <a:bodyPr/>
          <a:lstStyle/>
          <a:p>
            <a:r>
              <a:rPr lang="en-US" dirty="0"/>
              <a:t>“A closure is the combination of a function and the lexical environment within which that function was declared”</a:t>
            </a:r>
          </a:p>
          <a:p>
            <a:endParaRPr lang="en-US" dirty="0"/>
          </a:p>
          <a:p>
            <a:r>
              <a:rPr lang="en-US" dirty="0"/>
              <a:t>Wat </a:t>
            </a:r>
            <a:r>
              <a:rPr lang="en-US" dirty="0" err="1"/>
              <a:t>wil</a:t>
            </a:r>
            <a:r>
              <a:rPr lang="en-US" dirty="0"/>
              <a:t> </a:t>
            </a:r>
            <a:r>
              <a:rPr lang="en-US" dirty="0" err="1"/>
              <a:t>zeggen</a:t>
            </a:r>
            <a:r>
              <a:rPr lang="en-US" dirty="0"/>
              <a:t>:</a:t>
            </a:r>
          </a:p>
          <a:p>
            <a:pPr lvl="1"/>
            <a:r>
              <a:rPr lang="en-US" dirty="0"/>
              <a:t>Closures </a:t>
            </a:r>
            <a:r>
              <a:rPr lang="en-US" dirty="0" err="1"/>
              <a:t>hebben</a:t>
            </a:r>
            <a:r>
              <a:rPr lang="en-US" dirty="0"/>
              <a:t> </a:t>
            </a:r>
            <a:r>
              <a:rPr lang="en-US" dirty="0" err="1"/>
              <a:t>toegang</a:t>
            </a:r>
            <a:r>
              <a:rPr lang="en-US" dirty="0"/>
              <a:t> tot </a:t>
            </a:r>
            <a:r>
              <a:rPr lang="en-US" dirty="0" err="1"/>
              <a:t>alle</a:t>
            </a:r>
            <a:r>
              <a:rPr lang="en-US" dirty="0"/>
              <a:t> </a:t>
            </a:r>
            <a:r>
              <a:rPr lang="en-US" dirty="0" err="1"/>
              <a:t>variabelen</a:t>
            </a:r>
            <a:r>
              <a:rPr lang="en-US" dirty="0"/>
              <a:t> die </a:t>
            </a:r>
            <a:r>
              <a:rPr lang="en-US" dirty="0" err="1"/>
              <a:t>gebruikt</a:t>
            </a:r>
            <a:r>
              <a:rPr lang="en-US" dirty="0"/>
              <a:t> </a:t>
            </a:r>
            <a:r>
              <a:rPr lang="en-US" dirty="0" err="1"/>
              <a:t>worden</a:t>
            </a:r>
            <a:r>
              <a:rPr lang="en-US" dirty="0"/>
              <a:t> </a:t>
            </a:r>
            <a:r>
              <a:rPr lang="en-US" dirty="0" err="1"/>
              <a:t>binnen</a:t>
            </a:r>
            <a:r>
              <a:rPr lang="en-US" dirty="0"/>
              <a:t> de </a:t>
            </a:r>
            <a:r>
              <a:rPr lang="en-US" dirty="0" err="1"/>
              <a:t>functie</a:t>
            </a:r>
            <a:r>
              <a:rPr lang="en-US" dirty="0"/>
              <a:t>, </a:t>
            </a:r>
            <a:r>
              <a:rPr lang="en-US" dirty="0" err="1"/>
              <a:t>zelfs</a:t>
            </a:r>
            <a:r>
              <a:rPr lang="en-US" dirty="0"/>
              <a:t> </a:t>
            </a:r>
            <a:r>
              <a:rPr lang="en-US" dirty="0" err="1"/>
              <a:t>nadat</a:t>
            </a:r>
            <a:r>
              <a:rPr lang="en-US" dirty="0"/>
              <a:t> de “outer” </a:t>
            </a:r>
            <a:r>
              <a:rPr lang="en-US" dirty="0" err="1"/>
              <a:t>functie</a:t>
            </a:r>
            <a:r>
              <a:rPr lang="en-US" dirty="0"/>
              <a:t> </a:t>
            </a:r>
            <a:r>
              <a:rPr lang="en-US" dirty="0" err="1"/>
              <a:t>z’n</a:t>
            </a:r>
            <a:r>
              <a:rPr lang="en-US" dirty="0"/>
              <a:t> </a:t>
            </a:r>
            <a:r>
              <a:rPr lang="en-US" dirty="0" err="1"/>
              <a:t>waarde</a:t>
            </a:r>
            <a:r>
              <a:rPr lang="en-US" dirty="0"/>
              <a:t> returned</a:t>
            </a:r>
          </a:p>
          <a:p>
            <a:pPr lvl="1"/>
            <a:r>
              <a:rPr lang="en-US" dirty="0"/>
              <a:t>Closures </a:t>
            </a:r>
            <a:r>
              <a:rPr lang="en-US" dirty="0" err="1"/>
              <a:t>houden</a:t>
            </a:r>
            <a:r>
              <a:rPr lang="en-US" dirty="0"/>
              <a:t> </a:t>
            </a:r>
            <a:r>
              <a:rPr lang="en-US" dirty="0" err="1"/>
              <a:t>een</a:t>
            </a:r>
            <a:r>
              <a:rPr lang="en-US" dirty="0"/>
              <a:t> </a:t>
            </a:r>
            <a:r>
              <a:rPr lang="en-US" dirty="0" err="1"/>
              <a:t>referentie</a:t>
            </a:r>
            <a:r>
              <a:rPr lang="en-US" dirty="0"/>
              <a:t> </a:t>
            </a:r>
            <a:r>
              <a:rPr lang="en-US" dirty="0" err="1"/>
              <a:t>bij</a:t>
            </a:r>
            <a:r>
              <a:rPr lang="en-US" dirty="0"/>
              <a:t> </a:t>
            </a:r>
            <a:r>
              <a:rPr lang="en-US" dirty="0" err="1"/>
              <a:t>naar</a:t>
            </a:r>
            <a:r>
              <a:rPr lang="en-US" dirty="0"/>
              <a:t> </a:t>
            </a:r>
            <a:r>
              <a:rPr lang="en-US" dirty="0" err="1"/>
              <a:t>variabelen</a:t>
            </a:r>
            <a:r>
              <a:rPr lang="en-US" dirty="0"/>
              <a:t> van </a:t>
            </a:r>
            <a:r>
              <a:rPr lang="en-US" dirty="0" err="1"/>
              <a:t>buiten</a:t>
            </a:r>
            <a:r>
              <a:rPr lang="en-US" dirty="0"/>
              <a:t> de </a:t>
            </a:r>
            <a:r>
              <a:rPr lang="en-US" dirty="0" err="1"/>
              <a:t>functie</a:t>
            </a:r>
            <a:r>
              <a:rPr lang="en-US" dirty="0"/>
              <a:t> die </a:t>
            </a:r>
            <a:r>
              <a:rPr lang="en-US" dirty="0" err="1"/>
              <a:t>gebruikt</a:t>
            </a:r>
            <a:r>
              <a:rPr lang="en-US" dirty="0"/>
              <a:t> </a:t>
            </a:r>
            <a:r>
              <a:rPr lang="en-US" dirty="0" err="1"/>
              <a:t>worden</a:t>
            </a:r>
            <a:endParaRPr lang="en-US" dirty="0"/>
          </a:p>
          <a:p>
            <a:endParaRPr lang="en-US" dirty="0"/>
          </a:p>
          <a:p>
            <a:r>
              <a:rPr lang="en-US" dirty="0"/>
              <a:t>Maw:</a:t>
            </a:r>
          </a:p>
          <a:p>
            <a:pPr lvl="1"/>
            <a:r>
              <a:rPr lang="en-US" dirty="0"/>
              <a:t>Global variables can be made local (private) with closures</a:t>
            </a:r>
            <a:endParaRPr lang="nl-BE"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93895219-8E0B-4DBA-A1CB-8A3C1067DDB2}"/>
              </a:ext>
            </a:extLst>
          </p:cNvPr>
          <p:cNvSpPr>
            <a:spLocks noGrp="1"/>
          </p:cNvSpPr>
          <p:nvPr>
            <p:ph type="body" sz="quarter" idx="14"/>
          </p:nvPr>
        </p:nvSpPr>
        <p:spPr/>
        <p:txBody>
          <a:bodyPr/>
          <a:lstStyle/>
          <a:p>
            <a:r>
              <a:rPr lang="en-US" dirty="0"/>
              <a:t>Wat </a:t>
            </a:r>
            <a:r>
              <a:rPr lang="en-US" dirty="0" err="1"/>
              <a:t>komt</a:t>
            </a:r>
            <a:r>
              <a:rPr lang="en-US" dirty="0"/>
              <a:t> </a:t>
            </a:r>
            <a:r>
              <a:rPr lang="en-US" dirty="0" err="1"/>
              <a:t>er</a:t>
            </a:r>
            <a:r>
              <a:rPr lang="en-US" dirty="0"/>
              <a:t> in de console?</a:t>
            </a:r>
            <a:endParaRPr lang="nl-BE" dirty="0"/>
          </a:p>
        </p:txBody>
      </p:sp>
      <p:graphicFrame>
        <p:nvGraphicFramePr>
          <p:cNvPr id="327" name="Google Shape;327;p49"/>
          <p:cNvGraphicFramePr/>
          <p:nvPr>
            <p:extLst>
              <p:ext uri="{D42A27DB-BD31-4B8C-83A1-F6EECF244321}">
                <p14:modId xmlns:p14="http://schemas.microsoft.com/office/powerpoint/2010/main" val="531892551"/>
              </p:ext>
            </p:extLst>
          </p:nvPr>
        </p:nvGraphicFramePr>
        <p:xfrm>
          <a:off x="1272525" y="3027706"/>
          <a:ext cx="6598950" cy="2595880"/>
        </p:xfrm>
        <a:graphic>
          <a:graphicData uri="http://schemas.openxmlformats.org/drawingml/2006/table">
            <a:tbl>
              <a:tblPr>
                <a:noFill/>
              </a:tblPr>
              <a:tblGrid>
                <a:gridCol w="6598950">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makeFunc</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name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'VDAB’</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displayName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(name);</a:t>
                      </a:r>
                    </a:p>
                    <a:p>
                      <a:r>
                        <a:rPr lang="nl-BE" sz="1350" b="0" dirty="0">
                          <a:solidFill>
                            <a:srgbClr val="F8F8F2"/>
                          </a:solidFill>
                          <a:effectLst/>
                          <a:latin typeface="Consolas" panose="020B0609020204030204" pitchFamily="49" charset="0"/>
                        </a:rPr>
                        <a:t>    }</a:t>
                      </a:r>
                    </a:p>
                    <a:p>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displayName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myFunc</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makeFunc</a:t>
                      </a:r>
                      <a:r>
                        <a:rPr lang="nl-BE" sz="1350" b="0" dirty="0">
                          <a:solidFill>
                            <a:srgbClr val="F8F8F2"/>
                          </a:solidFill>
                          <a:effectLst/>
                          <a:latin typeface="Consolas" panose="020B0609020204030204" pitchFamily="49" charset="0"/>
                        </a:rPr>
                        <a:t>();</a:t>
                      </a:r>
                    </a:p>
                    <a:p>
                      <a:r>
                        <a:rPr lang="nl-BE" sz="1350" b="0" dirty="0" err="1">
                          <a:solidFill>
                            <a:srgbClr val="A6E22E"/>
                          </a:solidFill>
                          <a:effectLst/>
                          <a:latin typeface="Consolas" panose="020B0609020204030204" pitchFamily="49" charset="0"/>
                        </a:rPr>
                        <a:t>myFunc</a:t>
                      </a:r>
                      <a:r>
                        <a:rPr lang="nl-BE"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8C54C-F3C9-4307-8FA7-5ACBF36A1500}"/>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A42F0AF4-17AB-4DD9-8E04-E02278CECBEB}"/>
              </a:ext>
            </a:extLst>
          </p:cNvPr>
          <p:cNvSpPr>
            <a:spLocks noGrp="1"/>
          </p:cNvSpPr>
          <p:nvPr>
            <p:ph type="body" sz="quarter" idx="14"/>
          </p:nvPr>
        </p:nvSpPr>
        <p:spPr>
          <a:xfrm>
            <a:off x="507205" y="1989474"/>
            <a:ext cx="8025368" cy="927292"/>
          </a:xfrm>
        </p:spPr>
        <p:txBody>
          <a:bodyPr/>
          <a:lstStyle/>
          <a:p>
            <a:r>
              <a:rPr lang="nl-BE" dirty="0"/>
              <a:t>Probeer het </a:t>
            </a:r>
            <a:r>
              <a:rPr lang="nl-BE" dirty="0" err="1"/>
              <a:t>Closure</a:t>
            </a:r>
            <a:r>
              <a:rPr lang="nl-BE" dirty="0"/>
              <a:t> voorbeeld zelf uit</a:t>
            </a:r>
          </a:p>
          <a:p>
            <a:endParaRPr lang="nl-BE" dirty="0"/>
          </a:p>
          <a:p>
            <a:r>
              <a:rPr lang="nl-BE" dirty="0"/>
              <a:t>Probeer de </a:t>
            </a:r>
            <a:r>
              <a:rPr lang="nl-BE" dirty="0" err="1"/>
              <a:t>variable</a:t>
            </a:r>
            <a:r>
              <a:rPr lang="nl-BE" dirty="0"/>
              <a:t> name aan te passen buiten de functie </a:t>
            </a:r>
            <a:r>
              <a:rPr lang="nl-BE" dirty="0" err="1"/>
              <a:t>makeFunc</a:t>
            </a:r>
            <a:endParaRPr lang="nl-BE" dirty="0"/>
          </a:p>
        </p:txBody>
      </p:sp>
    </p:spTree>
    <p:extLst>
      <p:ext uri="{BB962C8B-B14F-4D97-AF65-F5344CB8AC3E}">
        <p14:creationId xmlns:p14="http://schemas.microsoft.com/office/powerpoint/2010/main" val="265184696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3B4F1-0E43-4ED2-A1AF-465A87480C5F}"/>
              </a:ext>
            </a:extLst>
          </p:cNvPr>
          <p:cNvSpPr>
            <a:spLocks noGrp="1"/>
          </p:cNvSpPr>
          <p:nvPr>
            <p:ph type="ctrTitle"/>
          </p:nvPr>
        </p:nvSpPr>
        <p:spPr/>
        <p:txBody>
          <a:bodyPr/>
          <a:lstStyle/>
          <a:p>
            <a:r>
              <a:rPr lang="nl-BE" dirty="0"/>
              <a:t>Oefening</a:t>
            </a:r>
          </a:p>
        </p:txBody>
      </p:sp>
      <p:sp>
        <p:nvSpPr>
          <p:cNvPr id="3" name="Content Placeholder 2">
            <a:extLst>
              <a:ext uri="{FF2B5EF4-FFF2-40B4-BE49-F238E27FC236}">
                <a16:creationId xmlns:a16="http://schemas.microsoft.com/office/drawing/2014/main" id="{4E5D2611-FB7F-411E-A137-69AE320DE20E}"/>
              </a:ext>
            </a:extLst>
          </p:cNvPr>
          <p:cNvSpPr>
            <a:spLocks noGrp="1"/>
          </p:cNvSpPr>
          <p:nvPr>
            <p:ph type="body" sz="quarter" idx="14"/>
          </p:nvPr>
        </p:nvSpPr>
        <p:spPr/>
        <p:txBody>
          <a:bodyPr/>
          <a:lstStyle/>
          <a:p>
            <a:r>
              <a:rPr lang="nl-BE" dirty="0"/>
              <a:t>Voer onderstaande code uit, wat zie je?</a:t>
            </a:r>
          </a:p>
          <a:p>
            <a:r>
              <a:rPr lang="nl-BE" dirty="0"/>
              <a:t>Waarom gebeurd dit en hoe los je het op?</a:t>
            </a:r>
          </a:p>
        </p:txBody>
      </p:sp>
      <p:graphicFrame>
        <p:nvGraphicFramePr>
          <p:cNvPr id="4" name="Google Shape;357;p53">
            <a:extLst>
              <a:ext uri="{FF2B5EF4-FFF2-40B4-BE49-F238E27FC236}">
                <a16:creationId xmlns:a16="http://schemas.microsoft.com/office/drawing/2014/main" id="{B7F179F2-CA98-47F0-B247-CF99C512B471}"/>
              </a:ext>
            </a:extLst>
          </p:cNvPr>
          <p:cNvGraphicFramePr/>
          <p:nvPr>
            <p:extLst>
              <p:ext uri="{D42A27DB-BD31-4B8C-83A1-F6EECF244321}">
                <p14:modId xmlns:p14="http://schemas.microsoft.com/office/powerpoint/2010/main" val="3557140981"/>
              </p:ext>
            </p:extLst>
          </p:nvPr>
        </p:nvGraphicFramePr>
        <p:xfrm>
          <a:off x="491775" y="2780928"/>
          <a:ext cx="8160450" cy="2619502"/>
        </p:xfrm>
        <a:graphic>
          <a:graphicData uri="http://schemas.openxmlformats.org/drawingml/2006/table">
            <a:tbl>
              <a:tblPr>
                <a:noFill/>
              </a:tblPr>
              <a:tblGrid>
                <a:gridCol w="816045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dirty="0">
                          <a:solidFill>
                            <a:srgbClr val="F92672"/>
                          </a:solidFill>
                          <a:highlight>
                            <a:srgbClr val="272822"/>
                          </a:highlight>
                          <a:latin typeface="Consolas"/>
                          <a:ea typeface="Consolas"/>
                          <a:cs typeface="Consolas"/>
                          <a:sym typeface="Consolas"/>
                        </a:rPr>
                        <a:t>var</a:t>
                      </a:r>
                      <a:r>
                        <a:rPr lang="en" sz="1100" dirty="0">
                          <a:solidFill>
                            <a:srgbClr val="DDDDDD"/>
                          </a:solidFill>
                          <a:highlight>
                            <a:srgbClr val="272822"/>
                          </a:highlight>
                          <a:latin typeface="Consolas"/>
                          <a:ea typeface="Consolas"/>
                          <a:cs typeface="Consolas"/>
                          <a:sym typeface="Consolas"/>
                        </a:rPr>
                        <a:t> obj = {};</a:t>
                      </a:r>
                      <a:br>
                        <a:rPr lang="en" sz="1100" dirty="0">
                          <a:solidFill>
                            <a:srgbClr val="DDDDDD"/>
                          </a:solidFill>
                          <a:highlight>
                            <a:srgbClr val="272822"/>
                          </a:highlight>
                          <a:latin typeface="Consolas"/>
                          <a:ea typeface="Consolas"/>
                          <a:cs typeface="Consolas"/>
                          <a:sym typeface="Consolas"/>
                        </a:rPr>
                      </a:br>
                      <a:br>
                        <a:rPr lang="en" sz="1100" dirty="0">
                          <a:solidFill>
                            <a:srgbClr val="DDDDDD"/>
                          </a:solidFill>
                          <a:highlight>
                            <a:srgbClr val="272822"/>
                          </a:highlight>
                          <a:latin typeface="Consolas"/>
                          <a:ea typeface="Consolas"/>
                          <a:cs typeface="Consolas"/>
                          <a:sym typeface="Consolas"/>
                        </a:rPr>
                      </a:br>
                      <a:r>
                        <a:rPr lang="en" sz="1100" dirty="0">
                          <a:solidFill>
                            <a:srgbClr val="75715E"/>
                          </a:solidFill>
                          <a:highlight>
                            <a:srgbClr val="272822"/>
                          </a:highlight>
                          <a:latin typeface="Consolas"/>
                          <a:ea typeface="Consolas"/>
                          <a:cs typeface="Consolas"/>
                          <a:sym typeface="Consolas"/>
                        </a:rPr>
                        <a:t>// loop creating three new functions</a:t>
                      </a:r>
                      <a:br>
                        <a:rPr lang="en" sz="1100" dirty="0">
                          <a:solidFill>
                            <a:srgbClr val="DDDDDD"/>
                          </a:solidFill>
                          <a:highlight>
                            <a:srgbClr val="272822"/>
                          </a:highlight>
                          <a:latin typeface="Consolas"/>
                          <a:ea typeface="Consolas"/>
                          <a:cs typeface="Consolas"/>
                          <a:sym typeface="Consolas"/>
                        </a:rPr>
                      </a:br>
                      <a:r>
                        <a:rPr lang="en" sz="1100" b="1" dirty="0">
                          <a:solidFill>
                            <a:srgbClr val="F92672"/>
                          </a:solidFill>
                          <a:highlight>
                            <a:srgbClr val="272822"/>
                          </a:highlight>
                          <a:latin typeface="Consolas"/>
                          <a:ea typeface="Consolas"/>
                          <a:cs typeface="Consolas"/>
                          <a:sym typeface="Consolas"/>
                        </a:rPr>
                        <a:t>for</a:t>
                      </a: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var</a:t>
                      </a:r>
                      <a:r>
                        <a:rPr lang="en" sz="1100" dirty="0">
                          <a:solidFill>
                            <a:srgbClr val="DDDDDD"/>
                          </a:solidFill>
                          <a:highlight>
                            <a:srgbClr val="272822"/>
                          </a:highlight>
                          <a:latin typeface="Consolas"/>
                          <a:ea typeface="Consolas"/>
                          <a:cs typeface="Consolas"/>
                          <a:sym typeface="Consolas"/>
                        </a:rPr>
                        <a:t> i = 0; i &lt; 3; i++)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obj[</a:t>
                      </a:r>
                      <a:r>
                        <a:rPr lang="en" sz="1100" dirty="0">
                          <a:solidFill>
                            <a:srgbClr val="A6E22E"/>
                          </a:solidFill>
                          <a:highlight>
                            <a:srgbClr val="272822"/>
                          </a:highlight>
                          <a:latin typeface="Consolas"/>
                          <a:ea typeface="Consolas"/>
                          <a:cs typeface="Consolas"/>
                          <a:sym typeface="Consolas"/>
                        </a:rPr>
                        <a:t>'testFunction'</a:t>
                      </a:r>
                      <a:r>
                        <a:rPr lang="en" sz="1100" dirty="0">
                          <a:solidFill>
                            <a:srgbClr val="DDDDDD"/>
                          </a:solidFill>
                          <a:highlight>
                            <a:srgbClr val="272822"/>
                          </a:highlight>
                          <a:latin typeface="Consolas"/>
                          <a:ea typeface="Consolas"/>
                          <a:cs typeface="Consolas"/>
                          <a:sym typeface="Consolas"/>
                        </a:rPr>
                        <a:t> + i] = </a:t>
                      </a: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alert(i);</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br>
                        <a:rPr lang="en" sz="1100" dirty="0">
                          <a:solidFill>
                            <a:srgbClr val="DDDDDD"/>
                          </a:solidFill>
                          <a:highlight>
                            <a:srgbClr val="272822"/>
                          </a:highlight>
                          <a:latin typeface="Consolas"/>
                          <a:ea typeface="Consolas"/>
                          <a:cs typeface="Consolas"/>
                          <a:sym typeface="Consolas"/>
                        </a:rPr>
                      </a:br>
                      <a:r>
                        <a:rPr lang="en" sz="1100" dirty="0">
                          <a:solidFill>
                            <a:srgbClr val="75715E"/>
                          </a:solidFill>
                          <a:highlight>
                            <a:srgbClr val="272822"/>
                          </a:highlight>
                          <a:latin typeface="Consolas"/>
                          <a:ea typeface="Consolas"/>
                          <a:cs typeface="Consolas"/>
                          <a:sym typeface="Consolas"/>
                        </a:rPr>
                        <a:t>// test the functions</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obj.testFunction0();</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obj.testFunction1();</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obj.testFunction2();</a:t>
                      </a:r>
                      <a:endParaRPr sz="1100" dirty="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8762165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54"/>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nl-BE" dirty="0"/>
              <a:t>Oefening </a:t>
            </a:r>
            <a:r>
              <a:rPr lang="en" dirty="0"/>
              <a:t>– </a:t>
            </a:r>
            <a:r>
              <a:rPr lang="nl-BE" dirty="0"/>
              <a:t>Uitleg</a:t>
            </a:r>
            <a:endParaRPr dirty="0"/>
          </a:p>
        </p:txBody>
      </p:sp>
      <p:sp>
        <p:nvSpPr>
          <p:cNvPr id="2" name="Text Placeholder 1">
            <a:extLst>
              <a:ext uri="{FF2B5EF4-FFF2-40B4-BE49-F238E27FC236}">
                <a16:creationId xmlns:a16="http://schemas.microsoft.com/office/drawing/2014/main" id="{77C1B3CA-4AFB-47D7-9BD8-5E0A3A47E0CA}"/>
              </a:ext>
            </a:extLst>
          </p:cNvPr>
          <p:cNvSpPr>
            <a:spLocks noGrp="1"/>
          </p:cNvSpPr>
          <p:nvPr>
            <p:ph type="body" sz="quarter" idx="14"/>
          </p:nvPr>
        </p:nvSpPr>
        <p:spPr/>
        <p:txBody>
          <a:bodyPr/>
          <a:lstStyle/>
          <a:p>
            <a:endParaRPr lang="en-US"/>
          </a:p>
        </p:txBody>
      </p:sp>
      <p:graphicFrame>
        <p:nvGraphicFramePr>
          <p:cNvPr id="365" name="Google Shape;365;p54"/>
          <p:cNvGraphicFramePr/>
          <p:nvPr/>
        </p:nvGraphicFramePr>
        <p:xfrm>
          <a:off x="872825" y="2087375"/>
          <a:ext cx="7398350" cy="3005074"/>
        </p:xfrm>
        <a:graphic>
          <a:graphicData uri="http://schemas.openxmlformats.org/drawingml/2006/table">
            <a:tbl>
              <a:tblPr>
                <a:noFill/>
              </a:tblPr>
              <a:tblGrid>
                <a:gridCol w="739835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var</a:t>
                      </a:r>
                      <a:r>
                        <a:rPr lang="en" sz="1100">
                          <a:solidFill>
                            <a:srgbClr val="DDDDDD"/>
                          </a:solidFill>
                          <a:highlight>
                            <a:srgbClr val="272822"/>
                          </a:highlight>
                          <a:latin typeface="Consolas"/>
                          <a:ea typeface="Consolas"/>
                          <a:cs typeface="Consolas"/>
                          <a:sym typeface="Consolas"/>
                        </a:rPr>
                        <a:t> obj = {};</a:t>
                      </a:r>
                      <a:br>
                        <a:rPr lang="en" sz="1100">
                          <a:solidFill>
                            <a:srgbClr val="DDDDDD"/>
                          </a:solidFill>
                          <a:highlight>
                            <a:srgbClr val="272822"/>
                          </a:highlight>
                          <a:latin typeface="Consolas"/>
                          <a:ea typeface="Consolas"/>
                          <a:cs typeface="Consolas"/>
                          <a:sym typeface="Consolas"/>
                        </a:rPr>
                      </a:br>
                      <a:br>
                        <a:rPr lang="en" sz="1100">
                          <a:solidFill>
                            <a:srgbClr val="DDDDDD"/>
                          </a:solidFill>
                          <a:highlight>
                            <a:srgbClr val="272822"/>
                          </a:highlight>
                          <a:latin typeface="Consolas"/>
                          <a:ea typeface="Consolas"/>
                          <a:cs typeface="Consolas"/>
                          <a:sym typeface="Consolas"/>
                        </a:rPr>
                      </a:br>
                      <a:r>
                        <a:rPr lang="en" sz="1100">
                          <a:solidFill>
                            <a:srgbClr val="75715E"/>
                          </a:solidFill>
                          <a:highlight>
                            <a:srgbClr val="272822"/>
                          </a:highlight>
                          <a:latin typeface="Consolas"/>
                          <a:ea typeface="Consolas"/>
                          <a:cs typeface="Consolas"/>
                          <a:sym typeface="Consolas"/>
                        </a:rPr>
                        <a:t>// loop creating three new functions</a:t>
                      </a:r>
                      <a:br>
                        <a:rPr lang="en" sz="1100">
                          <a:solidFill>
                            <a:srgbClr val="DDDDDD"/>
                          </a:solidFill>
                          <a:highlight>
                            <a:srgbClr val="272822"/>
                          </a:highlight>
                          <a:latin typeface="Consolas"/>
                          <a:ea typeface="Consolas"/>
                          <a:cs typeface="Consolas"/>
                          <a:sym typeface="Consolas"/>
                        </a:rPr>
                      </a:br>
                      <a:r>
                        <a:rPr lang="en" sz="1100" b="1">
                          <a:solidFill>
                            <a:srgbClr val="F92672"/>
                          </a:solidFill>
                          <a:highlight>
                            <a:srgbClr val="272822"/>
                          </a:highlight>
                          <a:latin typeface="Consolas"/>
                          <a:ea typeface="Consolas"/>
                          <a:cs typeface="Consolas"/>
                          <a:sym typeface="Consolas"/>
                        </a:rPr>
                        <a:t>for</a:t>
                      </a: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var</a:t>
                      </a:r>
                      <a:r>
                        <a:rPr lang="en" sz="1100">
                          <a:solidFill>
                            <a:srgbClr val="DDDDDD"/>
                          </a:solidFill>
                          <a:highlight>
                            <a:srgbClr val="272822"/>
                          </a:highlight>
                          <a:latin typeface="Consolas"/>
                          <a:ea typeface="Consolas"/>
                          <a:cs typeface="Consolas"/>
                          <a:sym typeface="Consolas"/>
                        </a:rPr>
                        <a:t> i = 0; i &lt; 3; i++)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(value)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obj[</a:t>
                      </a:r>
                      <a:r>
                        <a:rPr lang="en" sz="1100">
                          <a:solidFill>
                            <a:srgbClr val="A6E22E"/>
                          </a:solidFill>
                          <a:highlight>
                            <a:srgbClr val="272822"/>
                          </a:highlight>
                          <a:latin typeface="Consolas"/>
                          <a:ea typeface="Consolas"/>
                          <a:cs typeface="Consolas"/>
                          <a:sym typeface="Consolas"/>
                        </a:rPr>
                        <a:t>'testFunction'</a:t>
                      </a:r>
                      <a:r>
                        <a:rPr lang="en" sz="1100">
                          <a:solidFill>
                            <a:srgbClr val="DDDDDD"/>
                          </a:solidFill>
                          <a:highlight>
                            <a:srgbClr val="272822"/>
                          </a:highlight>
                          <a:latin typeface="Consolas"/>
                          <a:ea typeface="Consolas"/>
                          <a:cs typeface="Consolas"/>
                          <a:sym typeface="Consolas"/>
                        </a:rPr>
                        <a:t> + value] = </a:t>
                      </a: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alert(value);</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})(i);</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br>
                        <a:rPr lang="en" sz="1100">
                          <a:solidFill>
                            <a:srgbClr val="DDDDDD"/>
                          </a:solidFill>
                          <a:highlight>
                            <a:srgbClr val="272822"/>
                          </a:highlight>
                          <a:latin typeface="Consolas"/>
                          <a:ea typeface="Consolas"/>
                          <a:cs typeface="Consolas"/>
                          <a:sym typeface="Consolas"/>
                        </a:rPr>
                      </a:br>
                      <a:r>
                        <a:rPr lang="en" sz="1100">
                          <a:solidFill>
                            <a:srgbClr val="75715E"/>
                          </a:solidFill>
                          <a:highlight>
                            <a:srgbClr val="272822"/>
                          </a:highlight>
                          <a:latin typeface="Consolas"/>
                          <a:ea typeface="Consolas"/>
                          <a:cs typeface="Consolas"/>
                          <a:sym typeface="Consolas"/>
                        </a:rPr>
                        <a:t>// test the functions</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obj.testFunction0(); </a:t>
                      </a:r>
                      <a:r>
                        <a:rPr lang="en" sz="1100">
                          <a:solidFill>
                            <a:srgbClr val="75715E"/>
                          </a:solidFill>
                          <a:highlight>
                            <a:srgbClr val="272822"/>
                          </a:highlight>
                          <a:latin typeface="Consolas"/>
                          <a:ea typeface="Consolas"/>
                          <a:cs typeface="Consolas"/>
                          <a:sym typeface="Consolas"/>
                        </a:rPr>
                        <a:t>// alerts 3! Expected: 0</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obj.testFunction1(); </a:t>
                      </a:r>
                      <a:r>
                        <a:rPr lang="en" sz="1100">
                          <a:solidFill>
                            <a:srgbClr val="75715E"/>
                          </a:solidFill>
                          <a:highlight>
                            <a:srgbClr val="272822"/>
                          </a:highlight>
                          <a:latin typeface="Consolas"/>
                          <a:ea typeface="Consolas"/>
                          <a:cs typeface="Consolas"/>
                          <a:sym typeface="Consolas"/>
                        </a:rPr>
                        <a:t>// alerts 3! Expected: 1</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obj.testFunction2(); </a:t>
                      </a:r>
                      <a:r>
                        <a:rPr lang="en" sz="1100">
                          <a:solidFill>
                            <a:srgbClr val="75715E"/>
                          </a:solidFill>
                          <a:highlight>
                            <a:srgbClr val="272822"/>
                          </a:highlight>
                          <a:latin typeface="Consolas"/>
                          <a:ea typeface="Consolas"/>
                          <a:cs typeface="Consolas"/>
                          <a:sym typeface="Consolas"/>
                        </a:rPr>
                        <a:t>// alerts 3! Expected: 2</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3C0A175-7842-40B3-B132-737061C2523F}"/>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8D4E5056-71A3-4BC6-A9E9-7DEF24902DE5}"/>
              </a:ext>
            </a:extLst>
          </p:cNvPr>
          <p:cNvSpPr>
            <a:spLocks noGrp="1"/>
          </p:cNvSpPr>
          <p:nvPr>
            <p:ph type="ctrTitle"/>
          </p:nvPr>
        </p:nvSpPr>
        <p:spPr/>
        <p:txBody>
          <a:bodyPr/>
          <a:lstStyle/>
          <a:p>
            <a:r>
              <a:rPr lang="nl-BE" dirty="0" err="1"/>
              <a:t>Strict</a:t>
            </a:r>
            <a:r>
              <a:rPr lang="nl-BE" dirty="0"/>
              <a:t> mode</a:t>
            </a:r>
          </a:p>
        </p:txBody>
      </p:sp>
    </p:spTree>
    <p:extLst>
      <p:ext uri="{BB962C8B-B14F-4D97-AF65-F5344CB8AC3E}">
        <p14:creationId xmlns:p14="http://schemas.microsoft.com/office/powerpoint/2010/main" val="321284028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8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Strict mode</a:t>
            </a:r>
            <a:endParaRPr/>
          </a:p>
        </p:txBody>
      </p:sp>
      <p:sp>
        <p:nvSpPr>
          <p:cNvPr id="524" name="Google Shape;524;p80"/>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en" dirty="0"/>
              <a:t>Strict mode </a:t>
            </a:r>
            <a:r>
              <a:rPr lang="nl-BE" dirty="0"/>
              <a:t>heeft een impact op de normale </a:t>
            </a:r>
            <a:r>
              <a:rPr lang="nl-BE" dirty="0" err="1"/>
              <a:t>JavaScript</a:t>
            </a:r>
            <a:r>
              <a:rPr lang="nl-BE" dirty="0"/>
              <a:t> semantiek</a:t>
            </a:r>
            <a:r>
              <a:rPr lang="en" dirty="0"/>
              <a:t>:</a:t>
            </a:r>
            <a:endParaRPr dirty="0"/>
          </a:p>
          <a:p>
            <a:pPr>
              <a:spcBef>
                <a:spcPts val="1600"/>
              </a:spcBef>
            </a:pPr>
            <a:r>
              <a:rPr lang="en-US" dirty="0" err="1"/>
              <a:t>Sommige</a:t>
            </a:r>
            <a:r>
              <a:rPr lang="en-US" dirty="0"/>
              <a:t> e</a:t>
            </a:r>
            <a:r>
              <a:rPr lang="nl-BE" dirty="0" err="1"/>
              <a:t>rrors</a:t>
            </a:r>
            <a:r>
              <a:rPr lang="nl-BE" dirty="0"/>
              <a:t> die opgevangen worden door </a:t>
            </a:r>
            <a:r>
              <a:rPr lang="nl-BE" dirty="0" err="1"/>
              <a:t>JavaScript</a:t>
            </a:r>
            <a:r>
              <a:rPr lang="nl-BE" dirty="0"/>
              <a:t> worden nu effectief opgegooid als error</a:t>
            </a:r>
            <a:endParaRPr lang="en" dirty="0"/>
          </a:p>
          <a:p>
            <a:r>
              <a:rPr lang="nl-BE" dirty="0"/>
              <a:t>Lost problemen op die het moeilijk maken voor </a:t>
            </a:r>
            <a:r>
              <a:rPr lang="nl-BE" dirty="0" err="1"/>
              <a:t>JavaScript</a:t>
            </a:r>
            <a:r>
              <a:rPr lang="nl-BE" dirty="0"/>
              <a:t> </a:t>
            </a:r>
            <a:r>
              <a:rPr lang="nl-BE" dirty="0" err="1"/>
              <a:t>interpreters</a:t>
            </a:r>
            <a:r>
              <a:rPr lang="nl-BE" dirty="0"/>
              <a:t> om </a:t>
            </a:r>
            <a:r>
              <a:rPr lang="nl-BE" dirty="0" err="1"/>
              <a:t>performantie</a:t>
            </a:r>
            <a:r>
              <a:rPr lang="nl-BE" dirty="0"/>
              <a:t> optimalisaties te doen: </a:t>
            </a:r>
            <a:r>
              <a:rPr lang="nl-BE" dirty="0" err="1"/>
              <a:t>strict</a:t>
            </a:r>
            <a:r>
              <a:rPr lang="nl-BE" dirty="0"/>
              <a:t> mode code kan in sommige gevallen sneller draaien dan dezelfde code in non-</a:t>
            </a:r>
            <a:r>
              <a:rPr lang="nl-BE" dirty="0" err="1"/>
              <a:t>strict</a:t>
            </a:r>
            <a:r>
              <a:rPr lang="nl-BE" dirty="0"/>
              <a:t> mode</a:t>
            </a:r>
          </a:p>
          <a:p>
            <a:r>
              <a:rPr lang="en-US" dirty="0" err="1"/>
              <a:t>Laat</a:t>
            </a:r>
            <a:r>
              <a:rPr lang="en-US" dirty="0"/>
              <a:t> </a:t>
            </a:r>
            <a:r>
              <a:rPr lang="en-US" dirty="0" err="1"/>
              <a:t>gebruik</a:t>
            </a:r>
            <a:r>
              <a:rPr lang="en-US" dirty="0"/>
              <a:t> van </a:t>
            </a:r>
            <a:r>
              <a:rPr lang="en-US" dirty="0" err="1"/>
              <a:t>sommige</a:t>
            </a:r>
            <a:r>
              <a:rPr lang="en-US" dirty="0"/>
              <a:t> syntax/</a:t>
            </a:r>
            <a:r>
              <a:rPr lang="en-US" dirty="0" err="1"/>
              <a:t>namen</a:t>
            </a:r>
            <a:r>
              <a:rPr lang="en-US" dirty="0"/>
              <a:t>, die </a:t>
            </a:r>
            <a:r>
              <a:rPr lang="en-US" dirty="0" err="1"/>
              <a:t>mogelijks</a:t>
            </a:r>
            <a:r>
              <a:rPr lang="en-US" dirty="0"/>
              <a:t> in </a:t>
            </a:r>
            <a:r>
              <a:rPr lang="en-US" dirty="0" err="1"/>
              <a:t>toekomstige</a:t>
            </a:r>
            <a:r>
              <a:rPr lang="en-US" dirty="0"/>
              <a:t> </a:t>
            </a:r>
            <a:r>
              <a:rPr lang="en-US" dirty="0" err="1"/>
              <a:t>versies</a:t>
            </a:r>
            <a:r>
              <a:rPr lang="en-US" dirty="0"/>
              <a:t> </a:t>
            </a:r>
            <a:r>
              <a:rPr lang="en-US" dirty="0" err="1"/>
              <a:t>zullen</a:t>
            </a:r>
            <a:r>
              <a:rPr lang="en-US" dirty="0"/>
              <a:t> </a:t>
            </a:r>
            <a:r>
              <a:rPr lang="en-US" dirty="0" err="1"/>
              <a:t>toegevoegd</a:t>
            </a:r>
            <a:r>
              <a:rPr lang="en-US" dirty="0"/>
              <a:t> </a:t>
            </a:r>
            <a:r>
              <a:rPr lang="en-US" dirty="0" err="1"/>
              <a:t>worden</a:t>
            </a:r>
            <a:r>
              <a:rPr lang="en-US" dirty="0"/>
              <a:t>, </a:t>
            </a:r>
            <a:r>
              <a:rPr lang="en-US" dirty="0" err="1"/>
              <a:t>niet</a:t>
            </a:r>
            <a:r>
              <a:rPr lang="en-US" dirty="0"/>
              <a:t> toe</a:t>
            </a:r>
            <a:endParaRPr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81"/>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Strict mode - example</a:t>
            </a:r>
            <a:endParaRPr/>
          </a:p>
        </p:txBody>
      </p:sp>
      <p:sp>
        <p:nvSpPr>
          <p:cNvPr id="3" name="Text Placeholder 2">
            <a:extLst>
              <a:ext uri="{FF2B5EF4-FFF2-40B4-BE49-F238E27FC236}">
                <a16:creationId xmlns:a16="http://schemas.microsoft.com/office/drawing/2014/main" id="{FA5B685B-38E1-4DDB-8297-83EDC4D9B39A}"/>
              </a:ext>
            </a:extLst>
          </p:cNvPr>
          <p:cNvSpPr>
            <a:spLocks noGrp="1"/>
          </p:cNvSpPr>
          <p:nvPr>
            <p:ph type="body" sz="quarter" idx="14"/>
          </p:nvPr>
        </p:nvSpPr>
        <p:spPr/>
        <p:txBody>
          <a:bodyPr/>
          <a:lstStyle/>
          <a:p>
            <a:endParaRPr lang="en-US"/>
          </a:p>
        </p:txBody>
      </p:sp>
      <p:pic>
        <p:nvPicPr>
          <p:cNvPr id="531" name="Google Shape;531;p81"/>
          <p:cNvPicPr preferRelativeResize="0"/>
          <p:nvPr/>
        </p:nvPicPr>
        <p:blipFill>
          <a:blip r:embed="rId3">
            <a:alphaModFix/>
          </a:blip>
          <a:stretch>
            <a:fillRect/>
          </a:stretch>
        </p:blipFill>
        <p:spPr>
          <a:xfrm>
            <a:off x="847725" y="2264175"/>
            <a:ext cx="7448550" cy="704850"/>
          </a:xfrm>
          <a:prstGeom prst="rect">
            <a:avLst/>
          </a:prstGeom>
          <a:noFill/>
          <a:ln>
            <a:noFill/>
          </a:ln>
        </p:spPr>
      </p:pic>
      <p:pic>
        <p:nvPicPr>
          <p:cNvPr id="532" name="Google Shape;532;p81"/>
          <p:cNvPicPr preferRelativeResize="0"/>
          <p:nvPr/>
        </p:nvPicPr>
        <p:blipFill>
          <a:blip r:embed="rId4">
            <a:alphaModFix/>
          </a:blip>
          <a:stretch>
            <a:fillRect/>
          </a:stretch>
        </p:blipFill>
        <p:spPr>
          <a:xfrm>
            <a:off x="847726" y="3756900"/>
            <a:ext cx="7448551" cy="971550"/>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82"/>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Strict mode - example</a:t>
            </a:r>
            <a:endParaRPr/>
          </a:p>
        </p:txBody>
      </p:sp>
      <p:sp>
        <p:nvSpPr>
          <p:cNvPr id="3" name="Text Placeholder 2">
            <a:extLst>
              <a:ext uri="{FF2B5EF4-FFF2-40B4-BE49-F238E27FC236}">
                <a16:creationId xmlns:a16="http://schemas.microsoft.com/office/drawing/2014/main" id="{CCF10DF0-31F4-4EC5-A050-C732627874DE}"/>
              </a:ext>
            </a:extLst>
          </p:cNvPr>
          <p:cNvSpPr>
            <a:spLocks noGrp="1"/>
          </p:cNvSpPr>
          <p:nvPr>
            <p:ph type="body" sz="quarter" idx="14"/>
          </p:nvPr>
        </p:nvSpPr>
        <p:spPr/>
        <p:txBody>
          <a:bodyPr/>
          <a:lstStyle/>
          <a:p>
            <a:endParaRPr lang="en-US"/>
          </a:p>
        </p:txBody>
      </p:sp>
      <p:pic>
        <p:nvPicPr>
          <p:cNvPr id="538" name="Google Shape;538;p82"/>
          <p:cNvPicPr preferRelativeResize="0"/>
          <p:nvPr/>
        </p:nvPicPr>
        <p:blipFill>
          <a:blip r:embed="rId3">
            <a:alphaModFix/>
          </a:blip>
          <a:stretch>
            <a:fillRect/>
          </a:stretch>
        </p:blipFill>
        <p:spPr>
          <a:xfrm>
            <a:off x="934551" y="3713078"/>
            <a:ext cx="7274901" cy="752075"/>
          </a:xfrm>
          <a:prstGeom prst="rect">
            <a:avLst/>
          </a:prstGeom>
          <a:noFill/>
          <a:ln>
            <a:noFill/>
          </a:ln>
        </p:spPr>
      </p:pic>
      <p:pic>
        <p:nvPicPr>
          <p:cNvPr id="539" name="Google Shape;539;p82"/>
          <p:cNvPicPr preferRelativeResize="0"/>
          <p:nvPr/>
        </p:nvPicPr>
        <p:blipFill>
          <a:blip r:embed="rId4">
            <a:alphaModFix/>
          </a:blip>
          <a:stretch>
            <a:fillRect/>
          </a:stretch>
        </p:blipFill>
        <p:spPr>
          <a:xfrm>
            <a:off x="934551" y="2475625"/>
            <a:ext cx="7274901" cy="51714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96"/>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nl-BE" dirty="0"/>
              <a:t>Browsers - Gebruik</a:t>
            </a:r>
            <a:r>
              <a:rPr lang="en" dirty="0"/>
              <a:t> &amp; </a:t>
            </a:r>
            <a:r>
              <a:rPr lang="nl-BE" dirty="0"/>
              <a:t>inladen </a:t>
            </a:r>
            <a:r>
              <a:rPr lang="en" dirty="0"/>
              <a:t>JavaScript</a:t>
            </a:r>
            <a:endParaRPr dirty="0"/>
          </a:p>
        </p:txBody>
      </p:sp>
      <p:sp>
        <p:nvSpPr>
          <p:cNvPr id="642" name="Google Shape;642;p96"/>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nl-BE" dirty="0"/>
              <a:t>Verschillende manieren</a:t>
            </a:r>
            <a:r>
              <a:rPr lang="en" dirty="0"/>
              <a:t>:</a:t>
            </a:r>
            <a:endParaRPr dirty="0"/>
          </a:p>
          <a:p>
            <a:pPr>
              <a:spcBef>
                <a:spcPts val="1600"/>
              </a:spcBef>
            </a:pPr>
            <a:r>
              <a:rPr lang="en" dirty="0"/>
              <a:t>Inline</a:t>
            </a:r>
            <a:endParaRPr dirty="0"/>
          </a:p>
          <a:p>
            <a:r>
              <a:rPr lang="en" dirty="0"/>
              <a:t>Script tag</a:t>
            </a:r>
          </a:p>
          <a:p>
            <a:pPr lvl="1"/>
            <a:r>
              <a:rPr lang="en" dirty="0"/>
              <a:t>Embedded</a:t>
            </a:r>
          </a:p>
          <a:p>
            <a:pPr lvl="1"/>
            <a:r>
              <a:rPr lang="en" dirty="0"/>
              <a:t>Source</a:t>
            </a:r>
            <a:endParaRPr dirty="0"/>
          </a:p>
        </p:txBody>
      </p:sp>
    </p:spTree>
    <p:extLst>
      <p:ext uri="{BB962C8B-B14F-4D97-AF65-F5344CB8AC3E}">
        <p14:creationId xmlns:p14="http://schemas.microsoft.com/office/powerpoint/2010/main" val="314139938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83"/>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3" name="Text Placeholder 2">
            <a:extLst>
              <a:ext uri="{FF2B5EF4-FFF2-40B4-BE49-F238E27FC236}">
                <a16:creationId xmlns:a16="http://schemas.microsoft.com/office/drawing/2014/main" id="{0F9C27F9-FB5A-4634-BC76-774DE08ADA3F}"/>
              </a:ext>
            </a:extLst>
          </p:cNvPr>
          <p:cNvSpPr>
            <a:spLocks noGrp="1"/>
          </p:cNvSpPr>
          <p:nvPr>
            <p:ph type="body" sz="quarter" idx="14"/>
          </p:nvPr>
        </p:nvSpPr>
        <p:spPr/>
        <p:txBody>
          <a:bodyPr/>
          <a:lstStyle/>
          <a:p>
            <a:endParaRPr lang="en-US"/>
          </a:p>
        </p:txBody>
      </p:sp>
      <p:sp>
        <p:nvSpPr>
          <p:cNvPr id="545" name="Google Shape;545;p83"/>
          <p:cNvSpPr txBox="1"/>
          <p:nvPr/>
        </p:nvSpPr>
        <p:spPr>
          <a:xfrm>
            <a:off x="1615925" y="2456125"/>
            <a:ext cx="5413800" cy="761400"/>
          </a:xfrm>
          <a:prstGeom prst="rect">
            <a:avLst/>
          </a:prstGeom>
          <a:noFill/>
          <a:ln>
            <a:noFill/>
          </a:ln>
        </p:spPr>
        <p:txBody>
          <a:bodyPr spcFirstLastPara="1" wrap="square" lIns="91425" tIns="91425" rIns="91425" bIns="91425" anchor="ctr" anchorCtr="0">
            <a:noAutofit/>
          </a:bodyPr>
          <a:lstStyle/>
          <a:p>
            <a:pPr>
              <a:lnSpc>
                <a:spcPct val="115000"/>
              </a:lnSpc>
              <a:spcAft>
                <a:spcPts val="1000"/>
              </a:spcAft>
            </a:pPr>
            <a:r>
              <a:rPr lang="en" sz="2000">
                <a:solidFill>
                  <a:srgbClr val="FFFFFF"/>
                </a:solidFill>
                <a:latin typeface="Roboto"/>
                <a:ea typeface="Roboto"/>
                <a:cs typeface="Roboto"/>
                <a:sym typeface="Roboto"/>
              </a:rPr>
              <a:t>What is ‘this’ in the following example?</a:t>
            </a:r>
            <a:endParaRPr sz="2000">
              <a:solidFill>
                <a:srgbClr val="FFFFFF"/>
              </a:solidFill>
              <a:latin typeface="Roboto"/>
              <a:ea typeface="Roboto"/>
              <a:cs typeface="Roboto"/>
              <a:sym typeface="Roboto"/>
            </a:endParaRPr>
          </a:p>
        </p:txBody>
      </p:sp>
      <p:graphicFrame>
        <p:nvGraphicFramePr>
          <p:cNvPr id="546" name="Google Shape;546;p83"/>
          <p:cNvGraphicFramePr/>
          <p:nvPr/>
        </p:nvGraphicFramePr>
        <p:xfrm>
          <a:off x="1728100" y="3137525"/>
          <a:ext cx="5684325" cy="1077214"/>
        </p:xfrm>
        <a:graphic>
          <a:graphicData uri="http://schemas.openxmlformats.org/drawingml/2006/table">
            <a:tbl>
              <a:tblPr>
                <a:noFill/>
              </a:tblPr>
              <a:tblGrid>
                <a:gridCol w="568432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var</a:t>
                      </a:r>
                      <a:r>
                        <a:rPr lang="en" sz="1100">
                          <a:solidFill>
                            <a:srgbClr val="DDDDDD"/>
                          </a:solidFill>
                          <a:highlight>
                            <a:srgbClr val="272822"/>
                          </a:highlight>
                          <a:latin typeface="Consolas"/>
                          <a:ea typeface="Consolas"/>
                          <a:cs typeface="Consolas"/>
                          <a:sym typeface="Consolas"/>
                        </a:rPr>
                        <a:t> myMethod = </a:t>
                      </a: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 </a:t>
                      </a:r>
                      <a:br>
                        <a:rPr lang="en" sz="1100">
                          <a:solidFill>
                            <a:srgbClr val="DDDDDD"/>
                          </a:solidFill>
                          <a:highlight>
                            <a:srgbClr val="272822"/>
                          </a:highlight>
                          <a:latin typeface="Consolas"/>
                          <a:ea typeface="Consolas"/>
                          <a:cs typeface="Consolas"/>
                          <a:sym typeface="Consolas"/>
                        </a:rPr>
                      </a:br>
                      <a:r>
                        <a:rPr lang="en" sz="1100">
                          <a:solidFill>
                            <a:srgbClr val="75715E"/>
                          </a:solidFill>
                          <a:highlight>
                            <a:srgbClr val="272822"/>
                          </a:highlight>
                          <a:latin typeface="Consolas"/>
                          <a:ea typeface="Consolas"/>
                          <a:cs typeface="Consolas"/>
                          <a:sym typeface="Consolas"/>
                        </a:rPr>
                        <a:t>    'use strict'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a:solidFill>
                            <a:srgbClr val="A6E22E"/>
                          </a:solidFill>
                          <a:highlight>
                            <a:srgbClr val="272822"/>
                          </a:highlight>
                          <a:latin typeface="Consolas"/>
                          <a:ea typeface="Consolas"/>
                          <a:cs typeface="Consolas"/>
                          <a:sym typeface="Consolas"/>
                        </a:rPr>
                        <a:t>console</a:t>
                      </a:r>
                      <a:r>
                        <a:rPr lang="en" sz="1100">
                          <a:solidFill>
                            <a:srgbClr val="DDDDDD"/>
                          </a:solidFill>
                          <a:highlight>
                            <a:srgbClr val="272822"/>
                          </a:highlight>
                          <a:latin typeface="Consolas"/>
                          <a:ea typeface="Consolas"/>
                          <a:cs typeface="Consolas"/>
                          <a:sym typeface="Consolas"/>
                        </a:rPr>
                        <a:t>.log(</a:t>
                      </a:r>
                      <a:r>
                        <a:rPr lang="en" sz="1100" b="1">
                          <a:solidFill>
                            <a:srgbClr val="F92672"/>
                          </a:solidFill>
                          <a:highlight>
                            <a:srgbClr val="272822"/>
                          </a:highlight>
                          <a:latin typeface="Consolas"/>
                          <a:ea typeface="Consolas"/>
                          <a:cs typeface="Consolas"/>
                          <a:sym typeface="Consolas"/>
                        </a:rPr>
                        <a:t>this</a:t>
                      </a: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myMethod();</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FCA8659-0D29-467B-A9EB-7B330D4A7176}"/>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A7245CFF-F50F-4C6B-980D-A0603CABDF5E}"/>
              </a:ext>
            </a:extLst>
          </p:cNvPr>
          <p:cNvSpPr>
            <a:spLocks noGrp="1"/>
          </p:cNvSpPr>
          <p:nvPr>
            <p:ph type="ctrTitle"/>
          </p:nvPr>
        </p:nvSpPr>
        <p:spPr/>
        <p:txBody>
          <a:bodyPr/>
          <a:lstStyle/>
          <a:p>
            <a:r>
              <a:rPr lang="nl-BE" dirty="0"/>
              <a:t>ES6</a:t>
            </a:r>
          </a:p>
        </p:txBody>
      </p:sp>
    </p:spTree>
    <p:extLst>
      <p:ext uri="{BB962C8B-B14F-4D97-AF65-F5344CB8AC3E}">
        <p14:creationId xmlns:p14="http://schemas.microsoft.com/office/powerpoint/2010/main" val="59867671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84"/>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ES6</a:t>
            </a:r>
            <a:endParaRPr/>
          </a:p>
        </p:txBody>
      </p:sp>
      <p:sp>
        <p:nvSpPr>
          <p:cNvPr id="552" name="Google Shape;552;p84"/>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nl-BE" dirty="0"/>
              <a:t>ES6 voorziet een groot aantal nieuwe interessante features, onder andere:</a:t>
            </a:r>
          </a:p>
          <a:p>
            <a:pPr marL="0" indent="0">
              <a:buNone/>
            </a:pPr>
            <a:endParaRPr lang="nl-BE" dirty="0"/>
          </a:p>
          <a:p>
            <a:r>
              <a:rPr lang="en" dirty="0"/>
              <a:t>Default parameters</a:t>
            </a:r>
            <a:endParaRPr dirty="0"/>
          </a:p>
          <a:p>
            <a:r>
              <a:rPr lang="en" dirty="0"/>
              <a:t>Template literals</a:t>
            </a:r>
            <a:endParaRPr dirty="0"/>
          </a:p>
          <a:p>
            <a:r>
              <a:rPr lang="en" dirty="0"/>
              <a:t>Multi-line strings</a:t>
            </a:r>
            <a:endParaRPr dirty="0"/>
          </a:p>
          <a:p>
            <a:r>
              <a:rPr lang="en" dirty="0"/>
              <a:t>Destructuring assignment</a:t>
            </a:r>
            <a:endParaRPr dirty="0"/>
          </a:p>
          <a:p>
            <a:r>
              <a:rPr lang="en" dirty="0"/>
              <a:t>Arrow functions</a:t>
            </a:r>
            <a:endParaRPr dirty="0"/>
          </a:p>
          <a:p>
            <a:r>
              <a:rPr lang="en" dirty="0"/>
              <a:t>Block-scoped constructs “let” and “const”</a:t>
            </a:r>
            <a:endParaRPr dirty="0"/>
          </a:p>
          <a:p>
            <a:r>
              <a:rPr lang="en" dirty="0"/>
              <a:t>Classes</a:t>
            </a:r>
            <a:endParaRPr dirty="0"/>
          </a:p>
          <a:p>
            <a:pPr marL="0" indent="0">
              <a:spcBef>
                <a:spcPts val="1600"/>
              </a:spcBef>
              <a:spcAft>
                <a:spcPts val="1600"/>
              </a:spcAft>
              <a:buNone/>
            </a:pPr>
            <a:endParaRPr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85"/>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Default parameters</a:t>
            </a:r>
            <a:endParaRPr/>
          </a:p>
        </p:txBody>
      </p:sp>
      <p:sp>
        <p:nvSpPr>
          <p:cNvPr id="3" name="Text Placeholder 2">
            <a:extLst>
              <a:ext uri="{FF2B5EF4-FFF2-40B4-BE49-F238E27FC236}">
                <a16:creationId xmlns:a16="http://schemas.microsoft.com/office/drawing/2014/main" id="{1172AFAE-166A-4905-B0D0-7713BF7CEEBB}"/>
              </a:ext>
            </a:extLst>
          </p:cNvPr>
          <p:cNvSpPr>
            <a:spLocks noGrp="1"/>
          </p:cNvSpPr>
          <p:nvPr>
            <p:ph type="body" sz="quarter" idx="14"/>
          </p:nvPr>
        </p:nvSpPr>
        <p:spPr/>
        <p:txBody>
          <a:bodyPr/>
          <a:lstStyle/>
          <a:p>
            <a:endParaRPr lang="en-US"/>
          </a:p>
        </p:txBody>
      </p:sp>
      <p:graphicFrame>
        <p:nvGraphicFramePr>
          <p:cNvPr id="559" name="Google Shape;559;p85"/>
          <p:cNvGraphicFramePr/>
          <p:nvPr/>
        </p:nvGraphicFramePr>
        <p:xfrm>
          <a:off x="1319175" y="3132825"/>
          <a:ext cx="6505625" cy="884428"/>
        </p:xfrm>
        <a:graphic>
          <a:graphicData uri="http://schemas.openxmlformats.org/drawingml/2006/table">
            <a:tbl>
              <a:tblPr>
                <a:noFill/>
              </a:tblPr>
              <a:tblGrid>
                <a:gridCol w="650562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r>
                        <a:rPr lang="en" sz="1100" b="1">
                          <a:solidFill>
                            <a:srgbClr val="A6E22E"/>
                          </a:solidFill>
                          <a:highlight>
                            <a:srgbClr val="272822"/>
                          </a:highlight>
                          <a:latin typeface="Consolas"/>
                          <a:ea typeface="Consolas"/>
                          <a:cs typeface="Consolas"/>
                          <a:sym typeface="Consolas"/>
                        </a:rPr>
                        <a:t>eat</a:t>
                      </a:r>
                      <a:r>
                        <a:rPr lang="en" sz="1100">
                          <a:solidFill>
                            <a:srgbClr val="DDDDDD"/>
                          </a:solidFill>
                          <a:highlight>
                            <a:srgbClr val="272822"/>
                          </a:highlight>
                          <a:latin typeface="Consolas"/>
                          <a:ea typeface="Consolas"/>
                          <a:cs typeface="Consolas"/>
                          <a:sym typeface="Consolas"/>
                        </a:rPr>
                        <a:t>(food = </a:t>
                      </a:r>
                      <a:r>
                        <a:rPr lang="en" sz="1100">
                          <a:solidFill>
                            <a:srgbClr val="A6E22E"/>
                          </a:solidFill>
                          <a:highlight>
                            <a:srgbClr val="272822"/>
                          </a:highlight>
                          <a:latin typeface="Consolas"/>
                          <a:ea typeface="Consolas"/>
                          <a:cs typeface="Consolas"/>
                          <a:sym typeface="Consolas"/>
                        </a:rPr>
                        <a:t>"pizza"</a:t>
                      </a:r>
                      <a:r>
                        <a:rPr lang="en" sz="1100">
                          <a:solidFill>
                            <a:srgbClr val="DDDDDD"/>
                          </a:solidFill>
                          <a:highlight>
                            <a:srgbClr val="272822"/>
                          </a:highlight>
                          <a:latin typeface="Consolas"/>
                          <a:ea typeface="Consolas"/>
                          <a:cs typeface="Consolas"/>
                          <a:sym typeface="Consolas"/>
                        </a:rPr>
                        <a: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a:solidFill>
                            <a:srgbClr val="A6E22E"/>
                          </a:solidFill>
                          <a:highlight>
                            <a:srgbClr val="272822"/>
                          </a:highlight>
                          <a:latin typeface="Consolas"/>
                          <a:ea typeface="Consolas"/>
                          <a:cs typeface="Consolas"/>
                          <a:sym typeface="Consolas"/>
                        </a:rPr>
                        <a:t>console</a:t>
                      </a:r>
                      <a:r>
                        <a:rPr lang="en" sz="1100">
                          <a:solidFill>
                            <a:srgbClr val="DDDDDD"/>
                          </a:solidFill>
                          <a:highlight>
                            <a:srgbClr val="272822"/>
                          </a:highlight>
                          <a:latin typeface="Consolas"/>
                          <a:ea typeface="Consolas"/>
                          <a:cs typeface="Consolas"/>
                          <a:sym typeface="Consolas"/>
                        </a:rPr>
                        <a:t>.log(food);</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eat(); </a:t>
                      </a:r>
                      <a:r>
                        <a:rPr lang="en" sz="1100">
                          <a:solidFill>
                            <a:srgbClr val="75715E"/>
                          </a:solidFill>
                          <a:highlight>
                            <a:srgbClr val="272822"/>
                          </a:highlight>
                          <a:latin typeface="Consolas"/>
                          <a:ea typeface="Consolas"/>
                          <a:cs typeface="Consolas"/>
                          <a:sym typeface="Consolas"/>
                        </a:rPr>
                        <a:t>// pizza</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8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Template strings</a:t>
            </a:r>
            <a:endParaRPr/>
          </a:p>
        </p:txBody>
      </p:sp>
      <p:sp>
        <p:nvSpPr>
          <p:cNvPr id="3" name="Text Placeholder 2">
            <a:extLst>
              <a:ext uri="{FF2B5EF4-FFF2-40B4-BE49-F238E27FC236}">
                <a16:creationId xmlns:a16="http://schemas.microsoft.com/office/drawing/2014/main" id="{D9AC25DF-9AB3-4D96-BF52-9EDD00EE9323}"/>
              </a:ext>
            </a:extLst>
          </p:cNvPr>
          <p:cNvSpPr>
            <a:spLocks noGrp="1"/>
          </p:cNvSpPr>
          <p:nvPr>
            <p:ph type="body" sz="quarter" idx="14"/>
          </p:nvPr>
        </p:nvSpPr>
        <p:spPr/>
        <p:txBody>
          <a:bodyPr/>
          <a:lstStyle/>
          <a:p>
            <a:endParaRPr lang="en-US"/>
          </a:p>
        </p:txBody>
      </p:sp>
      <p:graphicFrame>
        <p:nvGraphicFramePr>
          <p:cNvPr id="565" name="Google Shape;565;p86"/>
          <p:cNvGraphicFramePr/>
          <p:nvPr/>
        </p:nvGraphicFramePr>
        <p:xfrm>
          <a:off x="1557575" y="3021125"/>
          <a:ext cx="6028850" cy="884428"/>
        </p:xfrm>
        <a:graphic>
          <a:graphicData uri="http://schemas.openxmlformats.org/drawingml/2006/table">
            <a:tbl>
              <a:tblPr>
                <a:noFill/>
              </a:tblPr>
              <a:tblGrid>
                <a:gridCol w="602885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dirty="0">
                          <a:solidFill>
                            <a:srgbClr val="F92672"/>
                          </a:solidFill>
                          <a:highlight>
                            <a:srgbClr val="272822"/>
                          </a:highlight>
                          <a:latin typeface="Consolas"/>
                          <a:ea typeface="Consolas"/>
                          <a:cs typeface="Consolas"/>
                          <a:sym typeface="Consolas"/>
                        </a:rPr>
                        <a:t>var</a:t>
                      </a:r>
                      <a:r>
                        <a:rPr lang="en" sz="1100" dirty="0">
                          <a:solidFill>
                            <a:srgbClr val="DDDDDD"/>
                          </a:solidFill>
                          <a:highlight>
                            <a:srgbClr val="272822"/>
                          </a:highlight>
                          <a:latin typeface="Consolas"/>
                          <a:ea typeface="Consolas"/>
                          <a:cs typeface="Consolas"/>
                          <a:sym typeface="Consolas"/>
                        </a:rPr>
                        <a:t> food = </a:t>
                      </a:r>
                      <a:r>
                        <a:rPr lang="en" sz="1100" dirty="0">
                          <a:solidFill>
                            <a:srgbClr val="A6E22E"/>
                          </a:solidFill>
                          <a:highlight>
                            <a:srgbClr val="272822"/>
                          </a:highlight>
                          <a:latin typeface="Consolas"/>
                          <a:ea typeface="Consolas"/>
                          <a:cs typeface="Consolas"/>
                          <a:sym typeface="Consolas"/>
                        </a:rPr>
                        <a:t>"pizza"</a:t>
                      </a: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r>
                        <a:rPr lang="en" sz="1100" b="1" dirty="0">
                          <a:solidFill>
                            <a:srgbClr val="F92672"/>
                          </a:solidFill>
                          <a:highlight>
                            <a:srgbClr val="272822"/>
                          </a:highlight>
                          <a:latin typeface="Consolas"/>
                          <a:ea typeface="Consolas"/>
                          <a:cs typeface="Consolas"/>
                          <a:sym typeface="Consolas"/>
                        </a:rPr>
                        <a:t>var</a:t>
                      </a:r>
                      <a:r>
                        <a:rPr lang="en" sz="1100" dirty="0">
                          <a:solidFill>
                            <a:srgbClr val="DDDDDD"/>
                          </a:solidFill>
                          <a:highlight>
                            <a:srgbClr val="272822"/>
                          </a:highlight>
                          <a:latin typeface="Consolas"/>
                          <a:ea typeface="Consolas"/>
                          <a:cs typeface="Consolas"/>
                          <a:sym typeface="Consolas"/>
                        </a:rPr>
                        <a:t> favoriteFood = </a:t>
                      </a:r>
                      <a:r>
                        <a:rPr lang="en" sz="1100" dirty="0">
                          <a:solidFill>
                            <a:srgbClr val="A6E22E"/>
                          </a:solidFill>
                          <a:highlight>
                            <a:srgbClr val="272822"/>
                          </a:highlight>
                          <a:latin typeface="Consolas"/>
                          <a:ea typeface="Consolas"/>
                          <a:cs typeface="Consolas"/>
                          <a:sym typeface="Consolas"/>
                        </a:rPr>
                        <a:t>`My favorite food is ${food}`</a:t>
                      </a:r>
                      <a:r>
                        <a:rPr lang="en" sz="1100" dirty="0">
                          <a:solidFill>
                            <a:srgbClr val="DDDDDD"/>
                          </a:solidFill>
                          <a:highlight>
                            <a:srgbClr val="272822"/>
                          </a:highlight>
                          <a:latin typeface="Consolas"/>
                          <a:ea typeface="Consolas"/>
                          <a:cs typeface="Consolas"/>
                          <a:sym typeface="Consolas"/>
                        </a:rPr>
                        <a:t>;</a:t>
                      </a:r>
                      <a:endParaRPr sz="1100" dirty="0">
                        <a:solidFill>
                          <a:srgbClr val="DDDDDD"/>
                        </a:solidFill>
                        <a:highlight>
                          <a:srgbClr val="272822"/>
                        </a:highlight>
                        <a:latin typeface="Consolas"/>
                        <a:ea typeface="Consolas"/>
                        <a:cs typeface="Consolas"/>
                        <a:sym typeface="Consolas"/>
                      </a:endParaRPr>
                    </a:p>
                    <a:p>
                      <a:pPr marL="0" lvl="0" indent="0" algn="l" rtl="0">
                        <a:lnSpc>
                          <a:spcPct val="115000"/>
                        </a:lnSpc>
                        <a:spcBef>
                          <a:spcPts val="0"/>
                        </a:spcBef>
                        <a:spcAft>
                          <a:spcPts val="0"/>
                        </a:spcAft>
                        <a:buNone/>
                      </a:pPr>
                      <a:br>
                        <a:rPr lang="en" sz="1100" dirty="0">
                          <a:solidFill>
                            <a:srgbClr val="DDDDDD"/>
                          </a:solidFill>
                          <a:highlight>
                            <a:srgbClr val="272822"/>
                          </a:highlight>
                          <a:latin typeface="Consolas"/>
                          <a:ea typeface="Consolas"/>
                          <a:cs typeface="Consolas"/>
                          <a:sym typeface="Consolas"/>
                        </a:rPr>
                      </a:b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.log(favoriteFood); </a:t>
                      </a:r>
                      <a:r>
                        <a:rPr lang="en" sz="1100" dirty="0">
                          <a:solidFill>
                            <a:srgbClr val="75715E"/>
                          </a:solidFill>
                          <a:highlight>
                            <a:srgbClr val="272822"/>
                          </a:highlight>
                          <a:latin typeface="Consolas"/>
                          <a:ea typeface="Consolas"/>
                          <a:cs typeface="Consolas"/>
                          <a:sym typeface="Consolas"/>
                        </a:rPr>
                        <a:t>// My favorite food is pizza</a:t>
                      </a:r>
                      <a:endParaRPr sz="1100" dirty="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8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Multi-line strings</a:t>
            </a:r>
            <a:endParaRPr/>
          </a:p>
        </p:txBody>
      </p:sp>
      <p:sp>
        <p:nvSpPr>
          <p:cNvPr id="3" name="Text Placeholder 2">
            <a:extLst>
              <a:ext uri="{FF2B5EF4-FFF2-40B4-BE49-F238E27FC236}">
                <a16:creationId xmlns:a16="http://schemas.microsoft.com/office/drawing/2014/main" id="{23BFFA6E-2282-47B5-9826-281DDA47BEC1}"/>
              </a:ext>
            </a:extLst>
          </p:cNvPr>
          <p:cNvSpPr>
            <a:spLocks noGrp="1"/>
          </p:cNvSpPr>
          <p:nvPr>
            <p:ph type="body" sz="quarter" idx="14"/>
          </p:nvPr>
        </p:nvSpPr>
        <p:spPr/>
        <p:txBody>
          <a:bodyPr/>
          <a:lstStyle/>
          <a:p>
            <a:endParaRPr lang="en-US"/>
          </a:p>
        </p:txBody>
      </p:sp>
      <p:graphicFrame>
        <p:nvGraphicFramePr>
          <p:cNvPr id="571" name="Google Shape;571;p87"/>
          <p:cNvGraphicFramePr/>
          <p:nvPr/>
        </p:nvGraphicFramePr>
        <p:xfrm>
          <a:off x="1564513" y="2633875"/>
          <a:ext cx="6014950" cy="1655572"/>
        </p:xfrm>
        <a:graphic>
          <a:graphicData uri="http://schemas.openxmlformats.org/drawingml/2006/table">
            <a:tbl>
              <a:tblPr>
                <a:noFill/>
              </a:tblPr>
              <a:tblGrid>
                <a:gridCol w="601495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var</a:t>
                      </a:r>
                      <a:r>
                        <a:rPr lang="en" sz="1100">
                          <a:solidFill>
                            <a:srgbClr val="DDDDDD"/>
                          </a:solidFill>
                          <a:highlight>
                            <a:srgbClr val="272822"/>
                          </a:highlight>
                          <a:latin typeface="Consolas"/>
                          <a:ea typeface="Consolas"/>
                          <a:cs typeface="Consolas"/>
                          <a:sym typeface="Consolas"/>
                        </a:rPr>
                        <a:t> food = </a:t>
                      </a:r>
                      <a:r>
                        <a:rPr lang="en" sz="1100">
                          <a:solidFill>
                            <a:srgbClr val="A6E22E"/>
                          </a:solidFill>
                          <a:highlight>
                            <a:srgbClr val="272822"/>
                          </a:highlight>
                          <a:latin typeface="Consolas"/>
                          <a:ea typeface="Consolas"/>
                          <a:cs typeface="Consolas"/>
                          <a:sym typeface="Consolas"/>
                        </a:rPr>
                        <a:t>`I'll have a</a:t>
                      </a:r>
                      <a:br>
                        <a:rPr lang="en" sz="1100">
                          <a:solidFill>
                            <a:srgbClr val="A6E22E"/>
                          </a:solidFill>
                          <a:highlight>
                            <a:srgbClr val="272822"/>
                          </a:highlight>
                          <a:latin typeface="Consolas"/>
                          <a:ea typeface="Consolas"/>
                          <a:cs typeface="Consolas"/>
                          <a:sym typeface="Consolas"/>
                        </a:rPr>
                      </a:br>
                      <a:r>
                        <a:rPr lang="en" sz="1100">
                          <a:solidFill>
                            <a:srgbClr val="A6E22E"/>
                          </a:solidFill>
                          <a:highlight>
                            <a:srgbClr val="272822"/>
                          </a:highlight>
                          <a:latin typeface="Consolas"/>
                          <a:ea typeface="Consolas"/>
                          <a:cs typeface="Consolas"/>
                          <a:sym typeface="Consolas"/>
                        </a:rPr>
                        <a:t>   multi-layered</a:t>
                      </a:r>
                      <a:br>
                        <a:rPr lang="en" sz="1100">
                          <a:solidFill>
                            <a:srgbClr val="A6E22E"/>
                          </a:solidFill>
                          <a:highlight>
                            <a:srgbClr val="272822"/>
                          </a:highlight>
                          <a:latin typeface="Consolas"/>
                          <a:ea typeface="Consolas"/>
                          <a:cs typeface="Consolas"/>
                          <a:sym typeface="Consolas"/>
                        </a:rPr>
                      </a:br>
                      <a:r>
                        <a:rPr lang="en" sz="1100">
                          <a:solidFill>
                            <a:srgbClr val="A6E22E"/>
                          </a:solidFill>
                          <a:highlight>
                            <a:srgbClr val="272822"/>
                          </a:highlight>
                          <a:latin typeface="Consolas"/>
                          <a:ea typeface="Consolas"/>
                          <a:cs typeface="Consolas"/>
                          <a:sym typeface="Consolas"/>
                        </a:rPr>
                        <a:t>   pizza`</a:t>
                      </a: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br>
                        <a:rPr lang="en" sz="1100">
                          <a:solidFill>
                            <a:srgbClr val="DDDDDD"/>
                          </a:solidFill>
                          <a:highlight>
                            <a:srgbClr val="272822"/>
                          </a:highlight>
                          <a:latin typeface="Consolas"/>
                          <a:ea typeface="Consolas"/>
                          <a:cs typeface="Consolas"/>
                          <a:sym typeface="Consolas"/>
                        </a:rPr>
                      </a:br>
                      <a:r>
                        <a:rPr lang="en" sz="1100">
                          <a:solidFill>
                            <a:srgbClr val="A6E22E"/>
                          </a:solidFill>
                          <a:highlight>
                            <a:srgbClr val="272822"/>
                          </a:highlight>
                          <a:latin typeface="Consolas"/>
                          <a:ea typeface="Consolas"/>
                          <a:cs typeface="Consolas"/>
                          <a:sym typeface="Consolas"/>
                        </a:rPr>
                        <a:t>console</a:t>
                      </a:r>
                      <a:r>
                        <a:rPr lang="en" sz="1100">
                          <a:solidFill>
                            <a:srgbClr val="DDDDDD"/>
                          </a:solidFill>
                          <a:highlight>
                            <a:srgbClr val="272822"/>
                          </a:highlight>
                          <a:latin typeface="Consolas"/>
                          <a:ea typeface="Consolas"/>
                          <a:cs typeface="Consolas"/>
                          <a:sym typeface="Consolas"/>
                        </a:rPr>
                        <a:t>.log(food);</a:t>
                      </a:r>
                      <a:br>
                        <a:rPr lang="en" sz="1100">
                          <a:solidFill>
                            <a:srgbClr val="DDDDDD"/>
                          </a:solidFill>
                          <a:highlight>
                            <a:srgbClr val="272822"/>
                          </a:highlight>
                          <a:latin typeface="Consolas"/>
                          <a:ea typeface="Consolas"/>
                          <a:cs typeface="Consolas"/>
                          <a:sym typeface="Consolas"/>
                        </a:rPr>
                      </a:br>
                      <a:r>
                        <a:rPr lang="en" sz="1100">
                          <a:solidFill>
                            <a:srgbClr val="75715E"/>
                          </a:solidFill>
                          <a:highlight>
                            <a:srgbClr val="272822"/>
                          </a:highlight>
                          <a:latin typeface="Consolas"/>
                          <a:ea typeface="Consolas"/>
                          <a:cs typeface="Consolas"/>
                          <a:sym typeface="Consolas"/>
                        </a:rPr>
                        <a:t>// I'll have a</a:t>
                      </a:r>
                      <a:br>
                        <a:rPr lang="en" sz="1100">
                          <a:solidFill>
                            <a:srgbClr val="DDDDDD"/>
                          </a:solidFill>
                          <a:highlight>
                            <a:srgbClr val="272822"/>
                          </a:highlight>
                          <a:latin typeface="Consolas"/>
                          <a:ea typeface="Consolas"/>
                          <a:cs typeface="Consolas"/>
                          <a:sym typeface="Consolas"/>
                        </a:rPr>
                      </a:br>
                      <a:r>
                        <a:rPr lang="en" sz="1100">
                          <a:solidFill>
                            <a:srgbClr val="75715E"/>
                          </a:solidFill>
                          <a:highlight>
                            <a:srgbClr val="272822"/>
                          </a:highlight>
                          <a:latin typeface="Consolas"/>
                          <a:ea typeface="Consolas"/>
                          <a:cs typeface="Consolas"/>
                          <a:sym typeface="Consolas"/>
                        </a:rPr>
                        <a:t>//    multi-layered</a:t>
                      </a:r>
                      <a:br>
                        <a:rPr lang="en" sz="1100">
                          <a:solidFill>
                            <a:srgbClr val="DDDDDD"/>
                          </a:solidFill>
                          <a:highlight>
                            <a:srgbClr val="272822"/>
                          </a:highlight>
                          <a:latin typeface="Consolas"/>
                          <a:ea typeface="Consolas"/>
                          <a:cs typeface="Consolas"/>
                          <a:sym typeface="Consolas"/>
                        </a:rPr>
                      </a:br>
                      <a:r>
                        <a:rPr lang="en" sz="1100">
                          <a:solidFill>
                            <a:srgbClr val="75715E"/>
                          </a:solidFill>
                          <a:highlight>
                            <a:srgbClr val="272822"/>
                          </a:highlight>
                          <a:latin typeface="Consolas"/>
                          <a:ea typeface="Consolas"/>
                          <a:cs typeface="Consolas"/>
                          <a:sym typeface="Consolas"/>
                        </a:rPr>
                        <a:t>//    pizza</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
        <p:nvSpPr>
          <p:cNvPr id="572" name="Google Shape;572;p87"/>
          <p:cNvSpPr txBox="1"/>
          <p:nvPr/>
        </p:nvSpPr>
        <p:spPr>
          <a:xfrm>
            <a:off x="1564525" y="4297325"/>
            <a:ext cx="6015000" cy="457500"/>
          </a:xfrm>
          <a:prstGeom prst="rect">
            <a:avLst/>
          </a:prstGeom>
          <a:noFill/>
          <a:ln>
            <a:noFill/>
          </a:ln>
        </p:spPr>
        <p:txBody>
          <a:bodyPr spcFirstLastPara="1" wrap="square" lIns="91425" tIns="91425" rIns="91425" bIns="91425" anchor="t" anchorCtr="0">
            <a:noAutofit/>
          </a:bodyPr>
          <a:lstStyle/>
          <a:p>
            <a:pPr algn="ctr"/>
            <a:r>
              <a:rPr lang="en">
                <a:sym typeface="Roboto"/>
              </a:rPr>
              <a:t>Line breaks are maintained</a:t>
            </a:r>
            <a:endParaRPr>
              <a:sym typeface="Roboto"/>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8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Destructuring assignments</a:t>
            </a:r>
            <a:endParaRPr/>
          </a:p>
        </p:txBody>
      </p:sp>
      <p:sp>
        <p:nvSpPr>
          <p:cNvPr id="3" name="Text Placeholder 2">
            <a:extLst>
              <a:ext uri="{FF2B5EF4-FFF2-40B4-BE49-F238E27FC236}">
                <a16:creationId xmlns:a16="http://schemas.microsoft.com/office/drawing/2014/main" id="{27E6979E-CB77-4091-9532-20EA0A20E7CC}"/>
              </a:ext>
            </a:extLst>
          </p:cNvPr>
          <p:cNvSpPr>
            <a:spLocks noGrp="1"/>
          </p:cNvSpPr>
          <p:nvPr>
            <p:ph type="body" sz="quarter" idx="14"/>
          </p:nvPr>
        </p:nvSpPr>
        <p:spPr/>
        <p:txBody>
          <a:bodyPr/>
          <a:lstStyle/>
          <a:p>
            <a:endParaRPr lang="en-US"/>
          </a:p>
        </p:txBody>
      </p:sp>
      <p:sp>
        <p:nvSpPr>
          <p:cNvPr id="578" name="Google Shape;578;p88"/>
          <p:cNvSpPr txBox="1"/>
          <p:nvPr/>
        </p:nvSpPr>
        <p:spPr>
          <a:xfrm>
            <a:off x="1475525" y="4573925"/>
            <a:ext cx="4008900" cy="467700"/>
          </a:xfrm>
          <a:prstGeom prst="rect">
            <a:avLst/>
          </a:prstGeom>
          <a:noFill/>
          <a:ln>
            <a:noFill/>
          </a:ln>
        </p:spPr>
        <p:txBody>
          <a:bodyPr spcFirstLastPara="1" wrap="square" lIns="91425" tIns="91425" rIns="91425" bIns="91425" anchor="t" anchorCtr="0">
            <a:noAutofit/>
          </a:bodyPr>
          <a:lstStyle/>
          <a:p>
            <a:endParaRPr>
              <a:sym typeface="Roboto"/>
            </a:endParaRPr>
          </a:p>
        </p:txBody>
      </p:sp>
      <p:graphicFrame>
        <p:nvGraphicFramePr>
          <p:cNvPr id="579" name="Google Shape;579;p88"/>
          <p:cNvGraphicFramePr/>
          <p:nvPr>
            <p:extLst>
              <p:ext uri="{D42A27DB-BD31-4B8C-83A1-F6EECF244321}">
                <p14:modId xmlns:p14="http://schemas.microsoft.com/office/powerpoint/2010/main" val="3565091237"/>
              </p:ext>
            </p:extLst>
          </p:nvPr>
        </p:nvGraphicFramePr>
        <p:xfrm>
          <a:off x="1225225" y="2491425"/>
          <a:ext cx="6693525" cy="2041144"/>
        </p:xfrm>
        <a:graphic>
          <a:graphicData uri="http://schemas.openxmlformats.org/drawingml/2006/table">
            <a:tbl>
              <a:tblPr>
                <a:noFill/>
              </a:tblPr>
              <a:tblGrid>
                <a:gridCol w="669352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 </a:t>
                      </a:r>
                      <a:r>
                        <a:rPr lang="en" sz="1100" b="1" dirty="0">
                          <a:solidFill>
                            <a:srgbClr val="A6E22E"/>
                          </a:solidFill>
                          <a:highlight>
                            <a:srgbClr val="272822"/>
                          </a:highlight>
                          <a:latin typeface="Consolas"/>
                          <a:ea typeface="Consolas"/>
                          <a:cs typeface="Consolas"/>
                          <a:sym typeface="Consolas"/>
                        </a:rPr>
                        <a:t>getMyPizzaAvailability</a:t>
                      </a: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return</a:t>
                      </a: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pizza: </a:t>
                      </a:r>
                      <a:r>
                        <a:rPr lang="en" sz="1100" dirty="0">
                          <a:solidFill>
                            <a:srgbClr val="A6E22E"/>
                          </a:solidFill>
                          <a:highlight>
                            <a:srgbClr val="272822"/>
                          </a:highlight>
                          <a:latin typeface="Consolas"/>
                          <a:ea typeface="Consolas"/>
                          <a:cs typeface="Consolas"/>
                          <a:sym typeface="Consolas"/>
                        </a:rPr>
                        <a:t>"Hawaii"</a:t>
                      </a: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amountLeft: 10</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br>
                        <a:rPr lang="en" sz="1100" dirty="0">
                          <a:solidFill>
                            <a:srgbClr val="DDDDDD"/>
                          </a:solidFill>
                          <a:highlight>
                            <a:srgbClr val="272822"/>
                          </a:highlight>
                          <a:latin typeface="Consolas"/>
                          <a:ea typeface="Consolas"/>
                          <a:cs typeface="Consolas"/>
                          <a:sym typeface="Consolas"/>
                        </a:rPr>
                      </a:br>
                      <a:r>
                        <a:rPr lang="en" sz="1100" b="1" dirty="0">
                          <a:solidFill>
                            <a:srgbClr val="F92672"/>
                          </a:solidFill>
                          <a:highlight>
                            <a:srgbClr val="272822"/>
                          </a:highlight>
                          <a:latin typeface="Consolas"/>
                          <a:ea typeface="Consolas"/>
                          <a:cs typeface="Consolas"/>
                          <a:sym typeface="Consolas"/>
                        </a:rPr>
                        <a:t>var</a:t>
                      </a:r>
                      <a:r>
                        <a:rPr lang="en" sz="1100" dirty="0">
                          <a:solidFill>
                            <a:srgbClr val="DDDDDD"/>
                          </a:solidFill>
                          <a:highlight>
                            <a:srgbClr val="272822"/>
                          </a:highlight>
                          <a:latin typeface="Consolas"/>
                          <a:ea typeface="Consolas"/>
                          <a:cs typeface="Consolas"/>
                          <a:sym typeface="Consolas"/>
                        </a:rPr>
                        <a:t> { amountLeft, pizza } = getMyPizzaAvailability();</a:t>
                      </a:r>
                      <a:endParaRPr sz="1100" dirty="0">
                        <a:solidFill>
                          <a:srgbClr val="DDDDDD"/>
                        </a:solidFill>
                        <a:highlight>
                          <a:srgbClr val="272822"/>
                        </a:highlight>
                        <a:latin typeface="Consolas"/>
                        <a:ea typeface="Consolas"/>
                        <a:cs typeface="Consolas"/>
                        <a:sym typeface="Consolas"/>
                      </a:endParaRPr>
                    </a:p>
                    <a:p>
                      <a:pPr marL="0" lvl="0" indent="0" algn="l" rtl="0">
                        <a:lnSpc>
                          <a:spcPct val="115000"/>
                        </a:lnSpc>
                        <a:spcBef>
                          <a:spcPts val="0"/>
                        </a:spcBef>
                        <a:spcAft>
                          <a:spcPts val="0"/>
                        </a:spcAft>
                        <a:buNone/>
                      </a:pP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.log(amountLeft); </a:t>
                      </a:r>
                      <a:r>
                        <a:rPr lang="en" sz="1100" dirty="0">
                          <a:solidFill>
                            <a:srgbClr val="75715E"/>
                          </a:solidFill>
                          <a:highlight>
                            <a:srgbClr val="272822"/>
                          </a:highlight>
                          <a:latin typeface="Consolas"/>
                          <a:ea typeface="Consolas"/>
                          <a:cs typeface="Consolas"/>
                          <a:sym typeface="Consolas"/>
                        </a:rPr>
                        <a:t>// 10</a:t>
                      </a:r>
                      <a:br>
                        <a:rPr lang="en" sz="1100" dirty="0">
                          <a:solidFill>
                            <a:srgbClr val="DDDDDD"/>
                          </a:solidFill>
                          <a:highlight>
                            <a:srgbClr val="272822"/>
                          </a:highlight>
                          <a:latin typeface="Consolas"/>
                          <a:ea typeface="Consolas"/>
                          <a:cs typeface="Consolas"/>
                          <a:sym typeface="Consolas"/>
                        </a:rPr>
                      </a:b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.log(pizza); </a:t>
                      </a:r>
                      <a:r>
                        <a:rPr lang="en" sz="1100" dirty="0">
                          <a:solidFill>
                            <a:srgbClr val="75715E"/>
                          </a:solidFill>
                          <a:highlight>
                            <a:srgbClr val="272822"/>
                          </a:highlight>
                          <a:latin typeface="Consolas"/>
                          <a:ea typeface="Consolas"/>
                          <a:cs typeface="Consolas"/>
                          <a:sym typeface="Consolas"/>
                        </a:rPr>
                        <a:t>// Hawaii</a:t>
                      </a:r>
                      <a:endParaRPr sz="1100" dirty="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
        <p:nvSpPr>
          <p:cNvPr id="580" name="Google Shape;580;p88"/>
          <p:cNvSpPr txBox="1"/>
          <p:nvPr/>
        </p:nvSpPr>
        <p:spPr>
          <a:xfrm>
            <a:off x="1224975" y="4525925"/>
            <a:ext cx="6693600" cy="772500"/>
          </a:xfrm>
          <a:prstGeom prst="rect">
            <a:avLst/>
          </a:prstGeom>
          <a:noFill/>
          <a:ln>
            <a:noFill/>
          </a:ln>
        </p:spPr>
        <p:txBody>
          <a:bodyPr spcFirstLastPara="1" wrap="square" lIns="91425" tIns="91425" rIns="91425" bIns="91425" anchor="t" anchorCtr="0">
            <a:noAutofit/>
          </a:bodyPr>
          <a:lstStyle/>
          <a:p>
            <a:pPr algn="ctr"/>
            <a:r>
              <a:rPr lang="en">
                <a:sym typeface="Roboto"/>
              </a:rPr>
              <a:t>Order does not matter, but you must use the property names as they appear in the original object</a:t>
            </a:r>
            <a:endParaRPr>
              <a:sym typeface="Roboto"/>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89"/>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Arrow functions</a:t>
            </a:r>
            <a:endParaRPr/>
          </a:p>
        </p:txBody>
      </p:sp>
      <p:sp>
        <p:nvSpPr>
          <p:cNvPr id="3" name="Text Placeholder 2">
            <a:extLst>
              <a:ext uri="{FF2B5EF4-FFF2-40B4-BE49-F238E27FC236}">
                <a16:creationId xmlns:a16="http://schemas.microsoft.com/office/drawing/2014/main" id="{0197B179-36F3-432F-9163-F533BC870DEE}"/>
              </a:ext>
            </a:extLst>
          </p:cNvPr>
          <p:cNvSpPr>
            <a:spLocks noGrp="1"/>
          </p:cNvSpPr>
          <p:nvPr>
            <p:ph type="body" sz="quarter" idx="14"/>
          </p:nvPr>
        </p:nvSpPr>
        <p:spPr/>
        <p:txBody>
          <a:bodyPr/>
          <a:lstStyle/>
          <a:p>
            <a:endParaRPr lang="en-US"/>
          </a:p>
        </p:txBody>
      </p:sp>
      <p:graphicFrame>
        <p:nvGraphicFramePr>
          <p:cNvPr id="586" name="Google Shape;586;p89"/>
          <p:cNvGraphicFramePr/>
          <p:nvPr/>
        </p:nvGraphicFramePr>
        <p:xfrm>
          <a:off x="2065650" y="2414150"/>
          <a:ext cx="5012675" cy="884428"/>
        </p:xfrm>
        <a:graphic>
          <a:graphicData uri="http://schemas.openxmlformats.org/drawingml/2006/table">
            <a:tbl>
              <a:tblPr>
                <a:noFill/>
              </a:tblPr>
              <a:tblGrid>
                <a:gridCol w="501267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var</a:t>
                      </a:r>
                      <a:r>
                        <a:rPr lang="en" sz="1100">
                          <a:solidFill>
                            <a:srgbClr val="DDDDDD"/>
                          </a:solidFill>
                          <a:highlight>
                            <a:srgbClr val="272822"/>
                          </a:highlight>
                          <a:latin typeface="Consolas"/>
                          <a:ea typeface="Consolas"/>
                          <a:cs typeface="Consolas"/>
                          <a:sym typeface="Consolas"/>
                        </a:rPr>
                        <a:t> _this = </a:t>
                      </a:r>
                      <a:r>
                        <a:rPr lang="en" sz="1100" b="1">
                          <a:solidFill>
                            <a:srgbClr val="F92672"/>
                          </a:solidFill>
                          <a:highlight>
                            <a:srgbClr val="272822"/>
                          </a:highlight>
                          <a:latin typeface="Consolas"/>
                          <a:ea typeface="Consolas"/>
                          <a:cs typeface="Consolas"/>
                          <a:sym typeface="Consolas"/>
                        </a:rPr>
                        <a:t>this</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r>
                        <a:rPr lang="en" sz="1100">
                          <a:solidFill>
                            <a:srgbClr val="A6E22E"/>
                          </a:solidFill>
                          <a:highlight>
                            <a:srgbClr val="272822"/>
                          </a:highlight>
                          <a:latin typeface="Consolas"/>
                          <a:ea typeface="Consolas"/>
                          <a:cs typeface="Consolas"/>
                          <a:sym typeface="Consolas"/>
                        </a:rPr>
                        <a:t>'.btn'</a:t>
                      </a:r>
                      <a:r>
                        <a:rPr lang="en" sz="1100">
                          <a:solidFill>
                            <a:srgbClr val="DDDDDD"/>
                          </a:solidFill>
                          <a:highlight>
                            <a:srgbClr val="272822"/>
                          </a:highlight>
                          <a:latin typeface="Consolas"/>
                          <a:ea typeface="Consolas"/>
                          <a:cs typeface="Consolas"/>
                          <a:sym typeface="Consolas"/>
                        </a:rPr>
                        <a:t>).click(</a:t>
                      </a: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(event){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_this.doAThing()</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588" name="Google Shape;588;p89"/>
          <p:cNvGraphicFramePr/>
          <p:nvPr/>
        </p:nvGraphicFramePr>
        <p:xfrm>
          <a:off x="2065675" y="4164475"/>
          <a:ext cx="4981350" cy="691642"/>
        </p:xfrm>
        <a:graphic>
          <a:graphicData uri="http://schemas.openxmlformats.org/drawingml/2006/table">
            <a:tbl>
              <a:tblPr>
                <a:noFill/>
              </a:tblPr>
              <a:tblGrid>
                <a:gridCol w="498135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a:solidFill>
                            <a:srgbClr val="DDDDDD"/>
                          </a:solidFill>
                          <a:highlight>
                            <a:srgbClr val="272822"/>
                          </a:highlight>
                          <a:latin typeface="Consolas"/>
                          <a:ea typeface="Consolas"/>
                          <a:cs typeface="Consolas"/>
                          <a:sym typeface="Consolas"/>
                        </a:rPr>
                        <a:t>$(</a:t>
                      </a:r>
                      <a:r>
                        <a:rPr lang="en" sz="1100">
                          <a:solidFill>
                            <a:srgbClr val="A6E22E"/>
                          </a:solidFill>
                          <a:highlight>
                            <a:srgbClr val="272822"/>
                          </a:highlight>
                          <a:latin typeface="Consolas"/>
                          <a:ea typeface="Consolas"/>
                          <a:cs typeface="Consolas"/>
                          <a:sym typeface="Consolas"/>
                        </a:rPr>
                        <a:t>'.btn'</a:t>
                      </a:r>
                      <a:r>
                        <a:rPr lang="en" sz="1100">
                          <a:solidFill>
                            <a:srgbClr val="DDDDDD"/>
                          </a:solidFill>
                          <a:highlight>
                            <a:srgbClr val="272822"/>
                          </a:highlight>
                          <a:latin typeface="Consolas"/>
                          <a:ea typeface="Consolas"/>
                          <a:cs typeface="Consolas"/>
                          <a:sym typeface="Consolas"/>
                        </a:rPr>
                        <a:t>).click((event) =&gt;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this</a:t>
                      </a:r>
                      <a:r>
                        <a:rPr lang="en" sz="1100">
                          <a:solidFill>
                            <a:srgbClr val="DDDDDD"/>
                          </a:solidFill>
                          <a:highlight>
                            <a:srgbClr val="272822"/>
                          </a:highlight>
                          <a:latin typeface="Consolas"/>
                          <a:ea typeface="Consolas"/>
                          <a:cs typeface="Consolas"/>
                          <a:sym typeface="Consolas"/>
                        </a:rPr>
                        <a:t>.doAThing()</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
        <p:nvSpPr>
          <p:cNvPr id="589" name="Google Shape;589;p89"/>
          <p:cNvSpPr txBox="1"/>
          <p:nvPr/>
        </p:nvSpPr>
        <p:spPr>
          <a:xfrm>
            <a:off x="2065650" y="3763925"/>
            <a:ext cx="4981200" cy="417000"/>
          </a:xfrm>
          <a:prstGeom prst="rect">
            <a:avLst/>
          </a:prstGeom>
          <a:noFill/>
          <a:ln>
            <a:noFill/>
          </a:ln>
        </p:spPr>
        <p:txBody>
          <a:bodyPr spcFirstLastPara="1" wrap="square" lIns="91425" tIns="91425" rIns="91425" bIns="91425" anchor="t" anchorCtr="0">
            <a:noAutofit/>
          </a:bodyPr>
          <a:lstStyle/>
          <a:p>
            <a:pPr algn="ctr"/>
            <a:r>
              <a:rPr lang="en">
                <a:sym typeface="Roboto"/>
              </a:rPr>
              <a:t>ES6</a:t>
            </a:r>
            <a:endParaRPr>
              <a:sym typeface="Roboto"/>
            </a:endParaRPr>
          </a:p>
        </p:txBody>
      </p:sp>
      <p:sp>
        <p:nvSpPr>
          <p:cNvPr id="590" name="Google Shape;590;p89"/>
          <p:cNvSpPr txBox="1"/>
          <p:nvPr/>
        </p:nvSpPr>
        <p:spPr>
          <a:xfrm>
            <a:off x="2065650" y="1997150"/>
            <a:ext cx="4981200" cy="417000"/>
          </a:xfrm>
          <a:prstGeom prst="rect">
            <a:avLst/>
          </a:prstGeom>
          <a:noFill/>
          <a:ln>
            <a:noFill/>
          </a:ln>
        </p:spPr>
        <p:txBody>
          <a:bodyPr spcFirstLastPara="1" wrap="square" lIns="91425" tIns="91425" rIns="91425" bIns="91425" anchor="t" anchorCtr="0">
            <a:noAutofit/>
          </a:bodyPr>
          <a:lstStyle/>
          <a:p>
            <a:pPr algn="ctr"/>
            <a:r>
              <a:rPr lang="en">
                <a:sym typeface="Roboto"/>
              </a:rPr>
              <a:t>ES5</a:t>
            </a:r>
            <a:endParaRPr>
              <a:sym typeface="Roboto"/>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90"/>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let &amp; const</a:t>
            </a:r>
            <a:endParaRPr/>
          </a:p>
        </p:txBody>
      </p:sp>
      <p:sp>
        <p:nvSpPr>
          <p:cNvPr id="2" name="Content Placeholder 1">
            <a:extLst>
              <a:ext uri="{FF2B5EF4-FFF2-40B4-BE49-F238E27FC236}">
                <a16:creationId xmlns:a16="http://schemas.microsoft.com/office/drawing/2014/main" id="{9092115B-A080-48B5-BA1F-45F8A02F0746}"/>
              </a:ext>
            </a:extLst>
          </p:cNvPr>
          <p:cNvSpPr>
            <a:spLocks noGrp="1"/>
          </p:cNvSpPr>
          <p:nvPr>
            <p:ph type="body" sz="quarter" idx="14"/>
          </p:nvPr>
        </p:nvSpPr>
        <p:spPr/>
        <p:txBody>
          <a:bodyPr/>
          <a:lstStyle/>
          <a:p>
            <a:r>
              <a:rPr lang="en-US" dirty="0">
                <a:sym typeface="Roboto"/>
              </a:rPr>
              <a:t>“let” allows you to declare variables that are limited in scope to the block, statement, or expression on which it is used. This is unlike the var keyword, which defines a variable globally, or locally to an entire function regardless of block scope.</a:t>
            </a:r>
          </a:p>
          <a:p>
            <a:r>
              <a:rPr lang="en-US" dirty="0">
                <a:sym typeface="Roboto"/>
              </a:rPr>
              <a:t>“</a:t>
            </a:r>
            <a:r>
              <a:rPr lang="en-US" dirty="0" err="1">
                <a:sym typeface="Roboto"/>
              </a:rPr>
              <a:t>const”s</a:t>
            </a:r>
            <a:r>
              <a:rPr lang="en-US" dirty="0">
                <a:sym typeface="Roboto"/>
              </a:rPr>
              <a:t> are block-scoped, much like variables defined using the let statement. The value of a constant cannot change through re-assignment, and it can't be redeclared.</a:t>
            </a:r>
          </a:p>
          <a:p>
            <a:endParaRPr lang="en-US" dirty="0">
              <a:sym typeface="Roboto"/>
            </a:endParaRPr>
          </a:p>
          <a:p>
            <a:endParaRPr lang="nl-BE"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91"/>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Class</a:t>
            </a:r>
            <a:endParaRPr/>
          </a:p>
        </p:txBody>
      </p:sp>
      <p:sp>
        <p:nvSpPr>
          <p:cNvPr id="3" name="Text Placeholder 2">
            <a:extLst>
              <a:ext uri="{FF2B5EF4-FFF2-40B4-BE49-F238E27FC236}">
                <a16:creationId xmlns:a16="http://schemas.microsoft.com/office/drawing/2014/main" id="{9525D81A-7C91-484C-9FBF-680155E985AC}"/>
              </a:ext>
            </a:extLst>
          </p:cNvPr>
          <p:cNvSpPr>
            <a:spLocks noGrp="1"/>
          </p:cNvSpPr>
          <p:nvPr>
            <p:ph type="body" sz="quarter" idx="14"/>
          </p:nvPr>
        </p:nvSpPr>
        <p:spPr/>
        <p:txBody>
          <a:bodyPr/>
          <a:lstStyle/>
          <a:p>
            <a:endParaRPr lang="en-US"/>
          </a:p>
        </p:txBody>
      </p:sp>
      <p:graphicFrame>
        <p:nvGraphicFramePr>
          <p:cNvPr id="604" name="Google Shape;604;p91"/>
          <p:cNvGraphicFramePr/>
          <p:nvPr/>
        </p:nvGraphicFramePr>
        <p:xfrm>
          <a:off x="1195650" y="1448125"/>
          <a:ext cx="6752700" cy="4354576"/>
        </p:xfrm>
        <a:graphic>
          <a:graphicData uri="http://schemas.openxmlformats.org/drawingml/2006/table">
            <a:tbl>
              <a:tblPr>
                <a:noFill/>
              </a:tblPr>
              <a:tblGrid>
                <a:gridCol w="675270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dirty="0">
                          <a:solidFill>
                            <a:srgbClr val="F92672"/>
                          </a:solidFill>
                          <a:highlight>
                            <a:srgbClr val="272822"/>
                          </a:highlight>
                          <a:latin typeface="Consolas"/>
                          <a:ea typeface="Consolas"/>
                          <a:cs typeface="Consolas"/>
                          <a:sym typeface="Consolas"/>
                        </a:rPr>
                        <a:t>class</a:t>
                      </a:r>
                      <a:r>
                        <a:rPr lang="en" sz="1100" dirty="0">
                          <a:solidFill>
                            <a:srgbClr val="DDDDDD"/>
                          </a:solidFill>
                          <a:highlight>
                            <a:srgbClr val="272822"/>
                          </a:highlight>
                          <a:latin typeface="Consolas"/>
                          <a:ea typeface="Consolas"/>
                          <a:cs typeface="Consolas"/>
                          <a:sym typeface="Consolas"/>
                        </a:rPr>
                        <a:t> </a:t>
                      </a:r>
                      <a:r>
                        <a:rPr lang="en" sz="1100" b="1" dirty="0">
                          <a:solidFill>
                            <a:srgbClr val="FFFFFF"/>
                          </a:solidFill>
                          <a:highlight>
                            <a:srgbClr val="272822"/>
                          </a:highlight>
                          <a:latin typeface="Consolas"/>
                          <a:ea typeface="Consolas"/>
                          <a:cs typeface="Consolas"/>
                          <a:sym typeface="Consolas"/>
                        </a:rPr>
                        <a:t>Pizza</a:t>
                      </a: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constructor</a:t>
                      </a:r>
                      <a:r>
                        <a:rPr lang="en" sz="1100" dirty="0">
                          <a:solidFill>
                            <a:srgbClr val="DDDDDD"/>
                          </a:solidFill>
                          <a:highlight>
                            <a:srgbClr val="272822"/>
                          </a:highlight>
                          <a:latin typeface="Consolas"/>
                          <a:ea typeface="Consolas"/>
                          <a:cs typeface="Consolas"/>
                          <a:sym typeface="Consolas"/>
                        </a:rPr>
                        <a:t>(name, description)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this</a:t>
                      </a:r>
                      <a:r>
                        <a:rPr lang="en" sz="1100" dirty="0">
                          <a:solidFill>
                            <a:srgbClr val="DDDDDD"/>
                          </a:solidFill>
                          <a:highlight>
                            <a:srgbClr val="272822"/>
                          </a:highlight>
                          <a:latin typeface="Consolas"/>
                          <a:ea typeface="Consolas"/>
                          <a:cs typeface="Consolas"/>
                          <a:sym typeface="Consolas"/>
                        </a:rPr>
                        <a:t>.name = name;</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this</a:t>
                      </a:r>
                      <a:r>
                        <a:rPr lang="en" sz="1100" dirty="0">
                          <a:solidFill>
                            <a:srgbClr val="DDDDDD"/>
                          </a:solidFill>
                          <a:highlight>
                            <a:srgbClr val="272822"/>
                          </a:highlight>
                          <a:latin typeface="Consolas"/>
                          <a:ea typeface="Consolas"/>
                          <a:cs typeface="Consolas"/>
                          <a:sym typeface="Consolas"/>
                        </a:rPr>
                        <a:t>.description = description;</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toString()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return</a:t>
                      </a: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a:t>
                      </a:r>
                      <a:r>
                        <a:rPr lang="en" sz="1100" dirty="0">
                          <a:solidFill>
                            <a:srgbClr val="DDDDDD"/>
                          </a:solidFill>
                          <a:highlight>
                            <a:srgbClr val="272822"/>
                          </a:highlight>
                          <a:latin typeface="Consolas"/>
                          <a:ea typeface="Consolas"/>
                          <a:cs typeface="Consolas"/>
                          <a:sym typeface="Consolas"/>
                        </a:rPr>
                        <a:t> + </a:t>
                      </a:r>
                      <a:r>
                        <a:rPr lang="en" sz="1100" b="1" dirty="0">
                          <a:solidFill>
                            <a:srgbClr val="F92672"/>
                          </a:solidFill>
                          <a:highlight>
                            <a:srgbClr val="272822"/>
                          </a:highlight>
                          <a:latin typeface="Consolas"/>
                          <a:ea typeface="Consolas"/>
                          <a:cs typeface="Consolas"/>
                          <a:sym typeface="Consolas"/>
                        </a:rPr>
                        <a:t>this</a:t>
                      </a:r>
                      <a:r>
                        <a:rPr lang="en" sz="1100" dirty="0">
                          <a:solidFill>
                            <a:srgbClr val="DDDDDD"/>
                          </a:solidFill>
                          <a:highlight>
                            <a:srgbClr val="272822"/>
                          </a:highlight>
                          <a:latin typeface="Consolas"/>
                          <a:ea typeface="Consolas"/>
                          <a:cs typeface="Consolas"/>
                          <a:sym typeface="Consolas"/>
                        </a:rPr>
                        <a:t>.name + </a:t>
                      </a:r>
                      <a:r>
                        <a:rPr lang="en" sz="1100" dirty="0">
                          <a:solidFill>
                            <a:srgbClr val="A6E22E"/>
                          </a:solidFill>
                          <a:highlight>
                            <a:srgbClr val="272822"/>
                          </a:highlight>
                          <a:latin typeface="Consolas"/>
                          <a:ea typeface="Consolas"/>
                          <a:cs typeface="Consolas"/>
                          <a:sym typeface="Consolas"/>
                        </a:rPr>
                        <a:t>': '</a:t>
                      </a:r>
                      <a:r>
                        <a:rPr lang="en" sz="1100" dirty="0">
                          <a:solidFill>
                            <a:srgbClr val="DDDDDD"/>
                          </a:solidFill>
                          <a:highlight>
                            <a:srgbClr val="272822"/>
                          </a:highlight>
                          <a:latin typeface="Consolas"/>
                          <a:ea typeface="Consolas"/>
                          <a:cs typeface="Consolas"/>
                          <a:sym typeface="Consolas"/>
                        </a:rPr>
                        <a:t> + </a:t>
                      </a:r>
                      <a:r>
                        <a:rPr lang="en" sz="1100" b="1" dirty="0">
                          <a:solidFill>
                            <a:srgbClr val="F92672"/>
                          </a:solidFill>
                          <a:highlight>
                            <a:srgbClr val="272822"/>
                          </a:highlight>
                          <a:latin typeface="Consolas"/>
                          <a:ea typeface="Consolas"/>
                          <a:cs typeface="Consolas"/>
                          <a:sym typeface="Consolas"/>
                        </a:rPr>
                        <a:t>this</a:t>
                      </a:r>
                      <a:r>
                        <a:rPr lang="en" sz="1100" dirty="0">
                          <a:solidFill>
                            <a:srgbClr val="DDDDDD"/>
                          </a:solidFill>
                          <a:highlight>
                            <a:srgbClr val="272822"/>
                          </a:highlight>
                          <a:latin typeface="Consolas"/>
                          <a:ea typeface="Consolas"/>
                          <a:cs typeface="Consolas"/>
                          <a:sym typeface="Consolas"/>
                        </a:rPr>
                        <a:t>.description + </a:t>
                      </a:r>
                      <a:r>
                        <a:rPr lang="en" sz="1100" dirty="0">
                          <a:solidFill>
                            <a:srgbClr val="A6E22E"/>
                          </a:solidFill>
                          <a:highlight>
                            <a:srgbClr val="272822"/>
                          </a:highlight>
                          <a:latin typeface="Consolas"/>
                          <a:ea typeface="Consolas"/>
                          <a:cs typeface="Consolas"/>
                          <a:sym typeface="Consolas"/>
                        </a:rPr>
                        <a:t>')'</a:t>
                      </a: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br>
                        <a:rPr lang="en" sz="1100" dirty="0">
                          <a:solidFill>
                            <a:srgbClr val="DDDDDD"/>
                          </a:solidFill>
                          <a:highlight>
                            <a:srgbClr val="272822"/>
                          </a:highlight>
                          <a:latin typeface="Consolas"/>
                          <a:ea typeface="Consolas"/>
                          <a:cs typeface="Consolas"/>
                          <a:sym typeface="Consolas"/>
                        </a:rPr>
                      </a:br>
                      <a:r>
                        <a:rPr lang="en" sz="1100" b="1" dirty="0">
                          <a:solidFill>
                            <a:srgbClr val="F92672"/>
                          </a:solidFill>
                          <a:highlight>
                            <a:srgbClr val="272822"/>
                          </a:highlight>
                          <a:latin typeface="Consolas"/>
                          <a:ea typeface="Consolas"/>
                          <a:cs typeface="Consolas"/>
                          <a:sym typeface="Consolas"/>
                        </a:rPr>
                        <a:t>class</a:t>
                      </a:r>
                      <a:r>
                        <a:rPr lang="en" sz="1100" dirty="0">
                          <a:solidFill>
                            <a:srgbClr val="DDDDDD"/>
                          </a:solidFill>
                          <a:highlight>
                            <a:srgbClr val="272822"/>
                          </a:highlight>
                          <a:latin typeface="Consolas"/>
                          <a:ea typeface="Consolas"/>
                          <a:cs typeface="Consolas"/>
                          <a:sym typeface="Consolas"/>
                        </a:rPr>
                        <a:t> </a:t>
                      </a:r>
                      <a:r>
                        <a:rPr lang="en" sz="1100" b="1" dirty="0">
                          <a:solidFill>
                            <a:srgbClr val="FFFFFF"/>
                          </a:solidFill>
                          <a:highlight>
                            <a:srgbClr val="272822"/>
                          </a:highlight>
                          <a:latin typeface="Consolas"/>
                          <a:ea typeface="Consolas"/>
                          <a:cs typeface="Consolas"/>
                          <a:sym typeface="Consolas"/>
                        </a:rPr>
                        <a:t>HawaiiPizza</a:t>
                      </a: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extends</a:t>
                      </a:r>
                      <a:r>
                        <a:rPr lang="en" sz="1100" dirty="0">
                          <a:solidFill>
                            <a:srgbClr val="DDDDDD"/>
                          </a:solidFill>
                          <a:highlight>
                            <a:srgbClr val="272822"/>
                          </a:highlight>
                          <a:latin typeface="Consolas"/>
                          <a:ea typeface="Consolas"/>
                          <a:cs typeface="Consolas"/>
                          <a:sym typeface="Consolas"/>
                        </a:rPr>
                        <a:t> </a:t>
                      </a:r>
                      <a:r>
                        <a:rPr lang="en" sz="1100" b="1" dirty="0">
                          <a:solidFill>
                            <a:srgbClr val="FFFFFF"/>
                          </a:solidFill>
                          <a:highlight>
                            <a:srgbClr val="272822"/>
                          </a:highlight>
                          <a:latin typeface="Consolas"/>
                          <a:ea typeface="Consolas"/>
                          <a:cs typeface="Consolas"/>
                          <a:sym typeface="Consolas"/>
                        </a:rPr>
                        <a:t>Pizza</a:t>
                      </a: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constructor</a:t>
                      </a:r>
                      <a:r>
                        <a:rPr lang="en" sz="1100" dirty="0">
                          <a:solidFill>
                            <a:srgbClr val="DDDDDD"/>
                          </a:solidFill>
                          <a:highlight>
                            <a:srgbClr val="272822"/>
                          </a:highlight>
                          <a:latin typeface="Consolas"/>
                          <a:ea typeface="Consolas"/>
                          <a:cs typeface="Consolas"/>
                          <a:sym typeface="Consolas"/>
                        </a:rPr>
                        <a:t>(x, y, ingredient)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super</a:t>
                      </a:r>
                      <a:r>
                        <a:rPr lang="en" sz="1100" dirty="0">
                          <a:solidFill>
                            <a:srgbClr val="DDDDDD"/>
                          </a:solidFill>
                          <a:highlight>
                            <a:srgbClr val="272822"/>
                          </a:highlight>
                          <a:latin typeface="Consolas"/>
                          <a:ea typeface="Consolas"/>
                          <a:cs typeface="Consolas"/>
                          <a:sym typeface="Consolas"/>
                        </a:rPr>
                        <a:t>(x, y);</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this</a:t>
                      </a:r>
                      <a:r>
                        <a:rPr lang="en" sz="1100" dirty="0">
                          <a:solidFill>
                            <a:srgbClr val="DDDDDD"/>
                          </a:solidFill>
                          <a:highlight>
                            <a:srgbClr val="272822"/>
                          </a:highlight>
                          <a:latin typeface="Consolas"/>
                          <a:ea typeface="Consolas"/>
                          <a:cs typeface="Consolas"/>
                          <a:sym typeface="Consolas"/>
                        </a:rPr>
                        <a:t>.ingredient = ingredient;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toString()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return</a:t>
                      </a: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super</a:t>
                      </a:r>
                      <a:r>
                        <a:rPr lang="en" sz="1100" dirty="0">
                          <a:solidFill>
                            <a:srgbClr val="DDDDDD"/>
                          </a:solidFill>
                          <a:highlight>
                            <a:srgbClr val="272822"/>
                          </a:highlight>
                          <a:latin typeface="Consolas"/>
                          <a:ea typeface="Consolas"/>
                          <a:cs typeface="Consolas"/>
                          <a:sym typeface="Consolas"/>
                        </a:rPr>
                        <a:t>.toString() + </a:t>
                      </a:r>
                      <a:r>
                        <a:rPr lang="en" sz="1100" dirty="0">
                          <a:solidFill>
                            <a:srgbClr val="A6E22E"/>
                          </a:solidFill>
                          <a:highlight>
                            <a:srgbClr val="272822"/>
                          </a:highlight>
                          <a:latin typeface="Consolas"/>
                          <a:ea typeface="Consolas"/>
                          <a:cs typeface="Consolas"/>
                          <a:sym typeface="Consolas"/>
                        </a:rPr>
                        <a:t>' has '</a:t>
                      </a:r>
                      <a:r>
                        <a:rPr lang="en" sz="1100" dirty="0">
                          <a:solidFill>
                            <a:srgbClr val="DDDDDD"/>
                          </a:solidFill>
                          <a:highlight>
                            <a:srgbClr val="272822"/>
                          </a:highlight>
                          <a:latin typeface="Consolas"/>
                          <a:ea typeface="Consolas"/>
                          <a:cs typeface="Consolas"/>
                          <a:sym typeface="Consolas"/>
                        </a:rPr>
                        <a:t> + </a:t>
                      </a:r>
                      <a:r>
                        <a:rPr lang="en" sz="1100" b="1" dirty="0">
                          <a:solidFill>
                            <a:srgbClr val="F92672"/>
                          </a:solidFill>
                          <a:highlight>
                            <a:srgbClr val="272822"/>
                          </a:highlight>
                          <a:latin typeface="Consolas"/>
                          <a:ea typeface="Consolas"/>
                          <a:cs typeface="Consolas"/>
                          <a:sym typeface="Consolas"/>
                        </a:rPr>
                        <a:t>this</a:t>
                      </a:r>
                      <a:r>
                        <a:rPr lang="en" sz="1100" dirty="0">
                          <a:solidFill>
                            <a:srgbClr val="DDDDDD"/>
                          </a:solidFill>
                          <a:highlight>
                            <a:srgbClr val="272822"/>
                          </a:highlight>
                          <a:latin typeface="Consolas"/>
                          <a:ea typeface="Consolas"/>
                          <a:cs typeface="Consolas"/>
                          <a:sym typeface="Consolas"/>
                        </a:rPr>
                        <a:t>.ingredient;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br>
                        <a:rPr lang="en" sz="1100" dirty="0">
                          <a:solidFill>
                            <a:srgbClr val="DDDDDD"/>
                          </a:solidFill>
                          <a:highlight>
                            <a:srgbClr val="272822"/>
                          </a:highlight>
                          <a:latin typeface="Consolas"/>
                          <a:ea typeface="Consolas"/>
                          <a:cs typeface="Consolas"/>
                          <a:sym typeface="Consolas"/>
                        </a:rPr>
                      </a:br>
                      <a:r>
                        <a:rPr lang="en" sz="1100" b="1" dirty="0">
                          <a:solidFill>
                            <a:srgbClr val="F92672"/>
                          </a:solidFill>
                          <a:highlight>
                            <a:srgbClr val="272822"/>
                          </a:highlight>
                          <a:latin typeface="Consolas"/>
                          <a:ea typeface="Consolas"/>
                          <a:cs typeface="Consolas"/>
                          <a:sym typeface="Consolas"/>
                        </a:rPr>
                        <a:t>let</a:t>
                      </a:r>
                      <a:r>
                        <a:rPr lang="en" sz="1100" dirty="0">
                          <a:solidFill>
                            <a:srgbClr val="DDDDDD"/>
                          </a:solidFill>
                          <a:highlight>
                            <a:srgbClr val="272822"/>
                          </a:highlight>
                          <a:latin typeface="Consolas"/>
                          <a:ea typeface="Consolas"/>
                          <a:cs typeface="Consolas"/>
                          <a:sym typeface="Consolas"/>
                        </a:rPr>
                        <a:t> pizza = </a:t>
                      </a:r>
                      <a:r>
                        <a:rPr lang="en" sz="1100" b="1" dirty="0">
                          <a:solidFill>
                            <a:srgbClr val="F92672"/>
                          </a:solidFill>
                          <a:highlight>
                            <a:srgbClr val="272822"/>
                          </a:highlight>
                          <a:latin typeface="Consolas"/>
                          <a:ea typeface="Consolas"/>
                          <a:cs typeface="Consolas"/>
                          <a:sym typeface="Consolas"/>
                        </a:rPr>
                        <a:t>new</a:t>
                      </a:r>
                      <a:r>
                        <a:rPr lang="en" sz="1100" dirty="0">
                          <a:solidFill>
                            <a:srgbClr val="DDDDDD"/>
                          </a:solidFill>
                          <a:highlight>
                            <a:srgbClr val="272822"/>
                          </a:highlight>
                          <a:latin typeface="Consolas"/>
                          <a:ea typeface="Consolas"/>
                          <a:cs typeface="Consolas"/>
                          <a:sym typeface="Consolas"/>
                        </a:rPr>
                        <a:t> HawaiiPizza(</a:t>
                      </a:r>
                      <a:r>
                        <a:rPr lang="en" sz="1100" dirty="0">
                          <a:solidFill>
                            <a:srgbClr val="A6E22E"/>
                          </a:solidFill>
                          <a:highlight>
                            <a:srgbClr val="272822"/>
                          </a:highlight>
                          <a:latin typeface="Consolas"/>
                          <a:ea typeface="Consolas"/>
                          <a:cs typeface="Consolas"/>
                          <a:sym typeface="Consolas"/>
                        </a:rPr>
                        <a:t>'Hawaii'</a:t>
                      </a: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':o'</a:t>
                      </a: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'pineapple'</a:t>
                      </a: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pizza.toString(); </a:t>
                      </a:r>
                      <a:r>
                        <a:rPr lang="en" sz="1100" dirty="0">
                          <a:solidFill>
                            <a:srgbClr val="75715E"/>
                          </a:solidFill>
                          <a:highlight>
                            <a:srgbClr val="272822"/>
                          </a:highlight>
                          <a:latin typeface="Consolas"/>
                          <a:ea typeface="Consolas"/>
                          <a:cs typeface="Consolas"/>
                          <a:sym typeface="Consolas"/>
                        </a:rPr>
                        <a:t>// '(Hawaii: :o) has pinapple'</a:t>
                      </a:r>
                      <a:endParaRPr sz="1100" dirty="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9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nl-BE" dirty="0"/>
              <a:t>Browsers - Gebruik</a:t>
            </a:r>
            <a:r>
              <a:rPr lang="en" dirty="0"/>
              <a:t> &amp; </a:t>
            </a:r>
            <a:r>
              <a:rPr lang="nl-BE" dirty="0"/>
              <a:t>inladen </a:t>
            </a:r>
            <a:r>
              <a:rPr lang="en" dirty="0"/>
              <a:t>JavaScript - Inline</a:t>
            </a:r>
            <a:endParaRPr dirty="0"/>
          </a:p>
        </p:txBody>
      </p:sp>
      <p:sp>
        <p:nvSpPr>
          <p:cNvPr id="18" name="TextBox 17">
            <a:extLst>
              <a:ext uri="{FF2B5EF4-FFF2-40B4-BE49-F238E27FC236}">
                <a16:creationId xmlns:a16="http://schemas.microsoft.com/office/drawing/2014/main" id="{454C48ED-C05A-48C8-AC4E-DB66F0AC09ED}"/>
              </a:ext>
            </a:extLst>
          </p:cNvPr>
          <p:cNvSpPr txBox="1"/>
          <p:nvPr/>
        </p:nvSpPr>
        <p:spPr>
          <a:xfrm>
            <a:off x="866233" y="2204864"/>
            <a:ext cx="7307312" cy="1962076"/>
          </a:xfrm>
          <a:prstGeom prst="rect">
            <a:avLst/>
          </a:prstGeom>
          <a:solidFill>
            <a:schemeClr val="tx1"/>
          </a:solidFill>
        </p:spPr>
        <p:txBody>
          <a:bodyPr wrap="square" rtlCol="0">
            <a:spAutoFit/>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lang</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"en"</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&gt;Document&lt;/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a</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href</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"https://www.google.be"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A6E22E"/>
                </a:solidFill>
                <a:effectLst/>
                <a:latin typeface="Consolas" panose="020B0609020204030204" pitchFamily="49" charset="0"/>
              </a:rPr>
              <a:t>alert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Not</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this</a:t>
            </a:r>
            <a:r>
              <a:rPr lang="nl-BE" sz="1350" b="0" dirty="0">
                <a:solidFill>
                  <a:srgbClr val="E6DB74"/>
                </a:solidFill>
                <a:effectLst/>
                <a:latin typeface="Consolas" panose="020B0609020204030204" pitchFamily="49" charset="0"/>
              </a:rPr>
              <a:t> way!')"</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Give</a:t>
            </a:r>
            <a:r>
              <a:rPr lang="nl-BE" sz="1350" b="0" dirty="0">
                <a:solidFill>
                  <a:srgbClr val="F8F8F2"/>
                </a:solidFill>
                <a:effectLst/>
                <a:latin typeface="Consolas" panose="020B0609020204030204" pitchFamily="49" charset="0"/>
              </a:rPr>
              <a:t> me pizza&lt;/</a:t>
            </a:r>
            <a:r>
              <a:rPr lang="nl-BE" sz="1350" b="0" dirty="0">
                <a:solidFill>
                  <a:srgbClr val="F92672"/>
                </a:solidFill>
                <a:effectLst/>
                <a:latin typeface="Consolas" panose="020B0609020204030204" pitchFamily="49" charset="0"/>
              </a:rPr>
              <a:t>a</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p:txBody>
      </p:sp>
    </p:spTree>
    <p:extLst>
      <p:ext uri="{BB962C8B-B14F-4D97-AF65-F5344CB8AC3E}">
        <p14:creationId xmlns:p14="http://schemas.microsoft.com/office/powerpoint/2010/main" val="355915972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92"/>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Class</a:t>
            </a:r>
            <a:endParaRPr/>
          </a:p>
        </p:txBody>
      </p:sp>
      <p:sp>
        <p:nvSpPr>
          <p:cNvPr id="2" name="Content Placeholder 1">
            <a:extLst>
              <a:ext uri="{FF2B5EF4-FFF2-40B4-BE49-F238E27FC236}">
                <a16:creationId xmlns:a16="http://schemas.microsoft.com/office/drawing/2014/main" id="{AB1DF40B-C9F4-4457-BF75-774DA39C295C}"/>
              </a:ext>
            </a:extLst>
          </p:cNvPr>
          <p:cNvSpPr>
            <a:spLocks noGrp="1"/>
          </p:cNvSpPr>
          <p:nvPr>
            <p:ph type="body" sz="quarter" idx="14"/>
          </p:nvPr>
        </p:nvSpPr>
        <p:spPr/>
        <p:txBody>
          <a:bodyPr/>
          <a:lstStyle/>
          <a:p>
            <a:r>
              <a:rPr lang="en-US" dirty="0"/>
              <a:t>Class is </a:t>
            </a:r>
            <a:r>
              <a:rPr lang="en-US" dirty="0" err="1"/>
              <a:t>niets</a:t>
            </a:r>
            <a:r>
              <a:rPr lang="en-US" dirty="0"/>
              <a:t> </a:t>
            </a:r>
            <a:r>
              <a:rPr lang="en-US" dirty="0" err="1"/>
              <a:t>meer</a:t>
            </a:r>
            <a:r>
              <a:rPr lang="en-US" dirty="0"/>
              <a:t> dan syntactic sugar</a:t>
            </a:r>
            <a:endParaRPr lang="nl-BE" dirty="0"/>
          </a:p>
        </p:txBody>
      </p:sp>
      <p:pic>
        <p:nvPicPr>
          <p:cNvPr id="611" name="Google Shape;611;p92"/>
          <p:cNvPicPr preferRelativeResize="0"/>
          <p:nvPr/>
        </p:nvPicPr>
        <p:blipFill>
          <a:blip r:embed="rId3">
            <a:alphaModFix/>
          </a:blip>
          <a:stretch>
            <a:fillRect/>
          </a:stretch>
        </p:blipFill>
        <p:spPr>
          <a:xfrm>
            <a:off x="2105025" y="3105150"/>
            <a:ext cx="4933950" cy="1257300"/>
          </a:xfrm>
          <a:prstGeom prst="rect">
            <a:avLst/>
          </a:prstGeom>
          <a:noFill/>
          <a:ln>
            <a:noFill/>
          </a:ln>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2" name="Title 1">
            <a:extLst>
              <a:ext uri="{FF2B5EF4-FFF2-40B4-BE49-F238E27FC236}">
                <a16:creationId xmlns:a16="http://schemas.microsoft.com/office/drawing/2014/main" id="{60D34FBE-E8BF-45DC-9D78-F1CC6F08B107}"/>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BC5882B0-6560-4E39-9878-FBB051069C83}"/>
              </a:ext>
            </a:extLst>
          </p:cNvPr>
          <p:cNvSpPr>
            <a:spLocks noGrp="1"/>
          </p:cNvSpPr>
          <p:nvPr>
            <p:ph type="body" sz="quarter" idx="14"/>
          </p:nvPr>
        </p:nvSpPr>
        <p:spPr/>
        <p:txBody>
          <a:bodyPr/>
          <a:lstStyle/>
          <a:p>
            <a:r>
              <a:rPr lang="en-US" dirty="0" err="1"/>
              <a:t>Maak</a:t>
            </a:r>
            <a:r>
              <a:rPr lang="en-US" dirty="0"/>
              <a:t> </a:t>
            </a:r>
            <a:r>
              <a:rPr lang="en-US" dirty="0" err="1"/>
              <a:t>een</a:t>
            </a:r>
            <a:r>
              <a:rPr lang="en-US" dirty="0"/>
              <a:t> script </a:t>
            </a:r>
            <a:r>
              <a:rPr lang="en-US" dirty="0" err="1"/>
              <a:t>waarin</a:t>
            </a:r>
            <a:r>
              <a:rPr lang="en-US" dirty="0"/>
              <a:t> je de ES6 features </a:t>
            </a:r>
            <a:r>
              <a:rPr lang="en-US" dirty="0" err="1"/>
              <a:t>verwerkt</a:t>
            </a:r>
            <a:r>
              <a:rPr lang="en-US" dirty="0"/>
              <a:t>:</a:t>
            </a:r>
          </a:p>
          <a:p>
            <a:pPr lvl="1"/>
            <a:r>
              <a:rPr lang="en-US" dirty="0"/>
              <a:t>Default Parameters</a:t>
            </a:r>
          </a:p>
          <a:p>
            <a:pPr lvl="1"/>
            <a:r>
              <a:rPr lang="en-US" dirty="0"/>
              <a:t>Template Literals</a:t>
            </a:r>
          </a:p>
          <a:p>
            <a:pPr lvl="1"/>
            <a:r>
              <a:rPr lang="en-US" dirty="0"/>
              <a:t>Multi-line Strings</a:t>
            </a:r>
          </a:p>
          <a:p>
            <a:pPr lvl="1"/>
            <a:r>
              <a:rPr lang="en-US" dirty="0"/>
              <a:t>Destructing Assignment</a:t>
            </a:r>
          </a:p>
          <a:p>
            <a:pPr lvl="1"/>
            <a:r>
              <a:rPr lang="en-US" dirty="0"/>
              <a:t>Arrow Functions</a:t>
            </a:r>
          </a:p>
          <a:p>
            <a:pPr lvl="1"/>
            <a:r>
              <a:rPr lang="en-US" dirty="0"/>
              <a:t>Blocked-Scoped Constructs Let and Const</a:t>
            </a:r>
          </a:p>
          <a:p>
            <a:pPr lvl="1"/>
            <a:r>
              <a:rPr lang="en-US" dirty="0"/>
              <a:t>Classes</a:t>
            </a:r>
            <a:endParaRPr lang="nl-BE"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94"/>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a:t>
            </a:r>
            <a:endParaRPr/>
          </a:p>
        </p:txBody>
      </p:sp>
      <p:sp>
        <p:nvSpPr>
          <p:cNvPr id="2" name="Text Placeholder 1">
            <a:extLst>
              <a:ext uri="{FF2B5EF4-FFF2-40B4-BE49-F238E27FC236}">
                <a16:creationId xmlns:a16="http://schemas.microsoft.com/office/drawing/2014/main" id="{81AC9033-3482-47DB-A812-345EE892F348}"/>
              </a:ext>
            </a:extLst>
          </p:cNvPr>
          <p:cNvSpPr>
            <a:spLocks noGrp="1"/>
          </p:cNvSpPr>
          <p:nvPr>
            <p:ph type="body" sz="quarter" idx="14"/>
          </p:nvPr>
        </p:nvSpPr>
        <p:spPr/>
        <p:txBody>
          <a:bodyPr/>
          <a:lstStyle/>
          <a:p>
            <a:endParaRPr lang="en-US"/>
          </a:p>
        </p:txBody>
      </p:sp>
      <p:pic>
        <p:nvPicPr>
          <p:cNvPr id="4" name="Content Placeholder 3">
            <a:extLst>
              <a:ext uri="{FF2B5EF4-FFF2-40B4-BE49-F238E27FC236}">
                <a16:creationId xmlns:a16="http://schemas.microsoft.com/office/drawing/2014/main" id="{C2CC2600-4C11-40E1-AB15-EFDA6DDFF705}"/>
              </a:ext>
            </a:extLst>
          </p:cNvPr>
          <p:cNvPicPr>
            <a:picLocks noGrp="1" noChangeAspect="1"/>
          </p:cNvPicPr>
          <p:nvPr>
            <p:ph idx="4294967295"/>
          </p:nvPr>
        </p:nvPicPr>
        <p:blipFill>
          <a:blip r:embed="rId3"/>
          <a:stretch>
            <a:fillRect/>
          </a:stretch>
        </p:blipFill>
        <p:spPr>
          <a:xfrm>
            <a:off x="576539" y="2590204"/>
            <a:ext cx="7886700" cy="2566988"/>
          </a:xfrm>
          <a:prstGeom prst="rect">
            <a:avLst/>
          </a:prstGeom>
        </p:spPr>
      </p:pic>
      <p:sp>
        <p:nvSpPr>
          <p:cNvPr id="626" name="Google Shape;626;p94"/>
          <p:cNvSpPr txBox="1"/>
          <p:nvPr/>
        </p:nvSpPr>
        <p:spPr>
          <a:xfrm>
            <a:off x="0" y="5157192"/>
            <a:ext cx="9144000" cy="530700"/>
          </a:xfrm>
          <a:prstGeom prst="rect">
            <a:avLst/>
          </a:prstGeom>
          <a:noFill/>
          <a:ln>
            <a:noFill/>
          </a:ln>
        </p:spPr>
        <p:txBody>
          <a:bodyPr spcFirstLastPara="1" wrap="square" lIns="91425" tIns="91425" rIns="91425" bIns="91425" anchor="ctr" anchorCtr="0">
            <a:noAutofit/>
          </a:bodyPr>
          <a:lstStyle/>
          <a:p>
            <a:pPr algn="ctr"/>
            <a:r>
              <a:rPr lang="en" u="sng" dirty="0">
                <a:solidFill>
                  <a:srgbClr val="FFFFFF"/>
                </a:solidFill>
                <a:latin typeface="Roboto"/>
                <a:ea typeface="Roboto"/>
                <a:cs typeface="Roboto"/>
                <a:sym typeface="Roboto"/>
                <a:hlinkClick r:id="rId4"/>
              </a:rPr>
              <a:t>http://caniuse.com/#search=ES6</a:t>
            </a:r>
            <a:endParaRPr dirty="0">
              <a:solidFill>
                <a:srgbClr val="FFFFFF"/>
              </a:solidFill>
              <a:latin typeface="Roboto"/>
              <a:ea typeface="Roboto"/>
              <a:cs typeface="Roboto"/>
              <a:sym typeface="Roboto"/>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graphicFrame>
        <p:nvGraphicFramePr>
          <p:cNvPr id="704" name="Google Shape;704;p104"/>
          <p:cNvGraphicFramePr/>
          <p:nvPr/>
        </p:nvGraphicFramePr>
        <p:xfrm>
          <a:off x="568550" y="4049775"/>
          <a:ext cx="3756375" cy="1077214"/>
        </p:xfrm>
        <a:graphic>
          <a:graphicData uri="http://schemas.openxmlformats.org/drawingml/2006/table">
            <a:tbl>
              <a:tblPr>
                <a:noFill/>
              </a:tblPr>
              <a:tblGrid>
                <a:gridCol w="375637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a:solidFill>
                            <a:srgbClr val="F92672"/>
                          </a:solidFill>
                          <a:highlight>
                            <a:srgbClr val="272822"/>
                          </a:highlight>
                          <a:latin typeface="Consolas"/>
                          <a:ea typeface="Consolas"/>
                          <a:cs typeface="Consolas"/>
                          <a:sym typeface="Consolas"/>
                        </a:rPr>
                        <a:t>&lt;div bent-controller=</a:t>
                      </a:r>
                      <a:r>
                        <a:rPr lang="en" sz="1100">
                          <a:solidFill>
                            <a:srgbClr val="A6E22E"/>
                          </a:solidFill>
                          <a:highlight>
                            <a:srgbClr val="272822"/>
                          </a:highlight>
                          <a:latin typeface="Consolas"/>
                          <a:ea typeface="Consolas"/>
                          <a:cs typeface="Consolas"/>
                          <a:sym typeface="Consolas"/>
                        </a:rPr>
                        <a:t>"ExampleController"</a:t>
                      </a:r>
                      <a:r>
                        <a:rPr lang="en" sz="1100">
                          <a:solidFill>
                            <a:srgbClr val="F92672"/>
                          </a:solidFill>
                          <a:highlight>
                            <a:srgbClr val="272822"/>
                          </a:highlight>
                          <a:latin typeface="Consolas"/>
                          <a:ea typeface="Consolas"/>
                          <a:cs typeface="Consolas"/>
                          <a:sym typeface="Consolas"/>
                        </a:rPr>
                        <a:t>&gt;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a:solidFill>
                            <a:srgbClr val="F92672"/>
                          </a:solidFill>
                          <a:highlight>
                            <a:srgbClr val="272822"/>
                          </a:highlight>
                          <a:latin typeface="Consolas"/>
                          <a:ea typeface="Consolas"/>
                          <a:cs typeface="Consolas"/>
                          <a:sym typeface="Consolas"/>
                        </a:rPr>
                        <a:t>&lt;p&gt;</a:t>
                      </a:r>
                      <a:r>
                        <a:rPr lang="en" sz="1100">
                          <a:solidFill>
                            <a:srgbClr val="DDDDDD"/>
                          </a:solidFill>
                          <a:highlight>
                            <a:srgbClr val="272822"/>
                          </a:highlight>
                          <a:latin typeface="Consolas"/>
                          <a:ea typeface="Consolas"/>
                          <a:cs typeface="Consolas"/>
                          <a:sym typeface="Consolas"/>
                        </a:rPr>
                        <a:t>{{ someString }}</a:t>
                      </a:r>
                      <a:r>
                        <a:rPr lang="en" sz="1100">
                          <a:solidFill>
                            <a:srgbClr val="F92672"/>
                          </a:solidFill>
                          <a:highlight>
                            <a:srgbClr val="272822"/>
                          </a:highlight>
                          <a:latin typeface="Consolas"/>
                          <a:ea typeface="Consolas"/>
                          <a:cs typeface="Consolas"/>
                          <a:sym typeface="Consolas"/>
                        </a:rPr>
                        <a:t>&lt;/p&gt;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a:solidFill>
                            <a:srgbClr val="F92672"/>
                          </a:solidFill>
                          <a:highlight>
                            <a:srgbClr val="272822"/>
                          </a:highlight>
                          <a:latin typeface="Consolas"/>
                          <a:ea typeface="Consolas"/>
                          <a:cs typeface="Consolas"/>
                          <a:sym typeface="Consolas"/>
                        </a:rPr>
                        <a:t>&lt;p&gt;</a:t>
                      </a:r>
                      <a:r>
                        <a:rPr lang="en" sz="1100">
                          <a:solidFill>
                            <a:srgbClr val="DDDDDD"/>
                          </a:solidFill>
                          <a:highlight>
                            <a:srgbClr val="272822"/>
                          </a:highlight>
                          <a:latin typeface="Consolas"/>
                          <a:ea typeface="Consolas"/>
                          <a:cs typeface="Consolas"/>
                          <a:sym typeface="Consolas"/>
                        </a:rPr>
                        <a:t>{{ someBoolean }}</a:t>
                      </a:r>
                      <a:r>
                        <a:rPr lang="en" sz="1100">
                          <a:solidFill>
                            <a:srgbClr val="F92672"/>
                          </a:solidFill>
                          <a:highlight>
                            <a:srgbClr val="272822"/>
                          </a:highlight>
                          <a:latin typeface="Consolas"/>
                          <a:ea typeface="Consolas"/>
                          <a:cs typeface="Consolas"/>
                          <a:sym typeface="Consolas"/>
                        </a:rPr>
                        <a:t>&lt;/p&gt;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a:solidFill>
                            <a:srgbClr val="F92672"/>
                          </a:solidFill>
                          <a:highlight>
                            <a:srgbClr val="272822"/>
                          </a:highlight>
                          <a:latin typeface="Consolas"/>
                          <a:ea typeface="Consolas"/>
                          <a:cs typeface="Consolas"/>
                          <a:sym typeface="Consolas"/>
                        </a:rPr>
                        <a:t>&lt;p&gt;</a:t>
                      </a:r>
                      <a:r>
                        <a:rPr lang="en" sz="1100">
                          <a:solidFill>
                            <a:srgbClr val="DDDDDD"/>
                          </a:solidFill>
                          <a:highlight>
                            <a:srgbClr val="272822"/>
                          </a:highlight>
                          <a:latin typeface="Consolas"/>
                          <a:ea typeface="Consolas"/>
                          <a:cs typeface="Consolas"/>
                          <a:sym typeface="Consolas"/>
                        </a:rPr>
                        <a:t>{{ someInteger }}</a:t>
                      </a:r>
                      <a:r>
                        <a:rPr lang="en" sz="1100">
                          <a:solidFill>
                            <a:srgbClr val="F92672"/>
                          </a:solidFill>
                          <a:highlight>
                            <a:srgbClr val="272822"/>
                          </a:highlight>
                          <a:latin typeface="Consolas"/>
                          <a:ea typeface="Consolas"/>
                          <a:cs typeface="Consolas"/>
                          <a:sym typeface="Consolas"/>
                        </a:rPr>
                        <a:t>&lt;/p&gt;</a:t>
                      </a:r>
                      <a:br>
                        <a:rPr lang="en" sz="1100">
                          <a:solidFill>
                            <a:srgbClr val="DDDDDD"/>
                          </a:solidFill>
                          <a:highlight>
                            <a:srgbClr val="272822"/>
                          </a:highlight>
                          <a:latin typeface="Consolas"/>
                          <a:ea typeface="Consolas"/>
                          <a:cs typeface="Consolas"/>
                          <a:sym typeface="Consolas"/>
                        </a:rPr>
                      </a:br>
                      <a:r>
                        <a:rPr lang="en" sz="1100">
                          <a:solidFill>
                            <a:srgbClr val="F92672"/>
                          </a:solidFill>
                          <a:highlight>
                            <a:srgbClr val="272822"/>
                          </a:highlight>
                          <a:latin typeface="Consolas"/>
                          <a:ea typeface="Consolas"/>
                          <a:cs typeface="Consolas"/>
                          <a:sym typeface="Consolas"/>
                        </a:rPr>
                        <a:t>&lt;/div&gt;</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705" name="Google Shape;705;p104"/>
          <p:cNvGraphicFramePr/>
          <p:nvPr/>
        </p:nvGraphicFramePr>
        <p:xfrm>
          <a:off x="4958000" y="4049775"/>
          <a:ext cx="3725050" cy="1077214"/>
        </p:xfrm>
        <a:graphic>
          <a:graphicData uri="http://schemas.openxmlformats.org/drawingml/2006/table">
            <a:tbl>
              <a:tblPr>
                <a:noFill/>
              </a:tblPr>
              <a:tblGrid>
                <a:gridCol w="372505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r>
                        <a:rPr lang="en" sz="1100" b="1">
                          <a:solidFill>
                            <a:srgbClr val="A6E22E"/>
                          </a:solidFill>
                          <a:highlight>
                            <a:srgbClr val="272822"/>
                          </a:highlight>
                          <a:latin typeface="Consolas"/>
                          <a:ea typeface="Consolas"/>
                          <a:cs typeface="Consolas"/>
                          <a:sym typeface="Consolas"/>
                        </a:rPr>
                        <a:t>ExampleController</a:t>
                      </a:r>
                      <a:r>
                        <a:rPr lang="en" sz="1100">
                          <a:solidFill>
                            <a:srgbClr val="DDDDDD"/>
                          </a:solidFill>
                          <a:highlight>
                            <a:srgbClr val="272822"/>
                          </a:highlight>
                          <a:latin typeface="Consolas"/>
                          <a:ea typeface="Consolas"/>
                          <a:cs typeface="Consolas"/>
                          <a:sym typeface="Consolas"/>
                        </a:rPr>
                        <a: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this</a:t>
                      </a:r>
                      <a:r>
                        <a:rPr lang="en" sz="1100">
                          <a:solidFill>
                            <a:srgbClr val="DDDDDD"/>
                          </a:solidFill>
                          <a:highlight>
                            <a:srgbClr val="272822"/>
                          </a:highlight>
                          <a:latin typeface="Consolas"/>
                          <a:ea typeface="Consolas"/>
                          <a:cs typeface="Consolas"/>
                          <a:sym typeface="Consolas"/>
                        </a:rPr>
                        <a:t>.someString = </a:t>
                      </a:r>
                      <a:r>
                        <a:rPr lang="en" sz="1100">
                          <a:solidFill>
                            <a:srgbClr val="A6E22E"/>
                          </a:solidFill>
                          <a:highlight>
                            <a:srgbClr val="272822"/>
                          </a:highlight>
                          <a:latin typeface="Consolas"/>
                          <a:ea typeface="Consolas"/>
                          <a:cs typeface="Consolas"/>
                          <a:sym typeface="Consolas"/>
                        </a:rPr>
                        <a:t>":)"</a:t>
                      </a: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this</a:t>
                      </a:r>
                      <a:r>
                        <a:rPr lang="en" sz="1100">
                          <a:solidFill>
                            <a:srgbClr val="DDDDDD"/>
                          </a:solidFill>
                          <a:highlight>
                            <a:srgbClr val="272822"/>
                          </a:highlight>
                          <a:latin typeface="Consolas"/>
                          <a:ea typeface="Consolas"/>
                          <a:cs typeface="Consolas"/>
                          <a:sym typeface="Consolas"/>
                        </a:rPr>
                        <a:t>.someBoolean = </a:t>
                      </a:r>
                      <a:r>
                        <a:rPr lang="en" sz="1100" b="1">
                          <a:solidFill>
                            <a:srgbClr val="F92672"/>
                          </a:solidFill>
                          <a:highlight>
                            <a:srgbClr val="272822"/>
                          </a:highlight>
                          <a:latin typeface="Consolas"/>
                          <a:ea typeface="Consolas"/>
                          <a:cs typeface="Consolas"/>
                          <a:sym typeface="Consolas"/>
                        </a:rPr>
                        <a:t>true</a:t>
                      </a: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this</a:t>
                      </a:r>
                      <a:r>
                        <a:rPr lang="en" sz="1100">
                          <a:solidFill>
                            <a:srgbClr val="DDDDDD"/>
                          </a:solidFill>
                          <a:highlight>
                            <a:srgbClr val="272822"/>
                          </a:highlight>
                          <a:latin typeface="Consolas"/>
                          <a:ea typeface="Consolas"/>
                          <a:cs typeface="Consolas"/>
                          <a:sym typeface="Consolas"/>
                        </a:rPr>
                        <a:t>.someInteger = 12;</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CE699572-0D68-48F6-8947-77B1350AB26A}"/>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91552AEE-8C55-4F4D-8A02-2D8067F5CE6D}"/>
              </a:ext>
            </a:extLst>
          </p:cNvPr>
          <p:cNvSpPr>
            <a:spLocks noGrp="1"/>
          </p:cNvSpPr>
          <p:nvPr>
            <p:ph type="body" sz="quarter" idx="14"/>
          </p:nvPr>
        </p:nvSpPr>
        <p:spPr/>
        <p:txBody>
          <a:bodyPr/>
          <a:lstStyle/>
          <a:p>
            <a:r>
              <a:rPr lang="en-US" dirty="0" err="1"/>
              <a:t>Schrijf</a:t>
            </a:r>
            <a:r>
              <a:rPr lang="en-US" dirty="0"/>
              <a:t> je eigen AngularJS, codename: </a:t>
            </a:r>
            <a:r>
              <a:rPr lang="en-US" dirty="0" err="1"/>
              <a:t>BentJS</a:t>
            </a:r>
            <a:endParaRPr lang="en-US" dirty="0"/>
          </a:p>
          <a:p>
            <a:r>
              <a:rPr lang="en-US" dirty="0" err="1"/>
              <a:t>Schrijf</a:t>
            </a:r>
            <a:r>
              <a:rPr lang="en-US" dirty="0"/>
              <a:t> </a:t>
            </a:r>
            <a:r>
              <a:rPr lang="en-US" dirty="0" err="1"/>
              <a:t>voor</a:t>
            </a:r>
            <a:r>
              <a:rPr lang="en-US" dirty="0"/>
              <a:t> </a:t>
            </a:r>
            <a:r>
              <a:rPr lang="en-US" dirty="0" err="1"/>
              <a:t>onderstaande</a:t>
            </a:r>
            <a:r>
              <a:rPr lang="en-US" dirty="0"/>
              <a:t> code het framework op </a:t>
            </a:r>
            <a:r>
              <a:rPr lang="en-US" dirty="0" err="1"/>
              <a:t>alles</a:t>
            </a:r>
            <a:r>
              <a:rPr lang="en-US" dirty="0"/>
              <a:t> </a:t>
            </a:r>
            <a:r>
              <a:rPr lang="en-US" dirty="0" err="1"/>
              <a:t>aan</a:t>
            </a:r>
            <a:r>
              <a:rPr lang="en-US" dirty="0"/>
              <a:t> </a:t>
            </a:r>
            <a:r>
              <a:rPr lang="en-US" dirty="0" err="1"/>
              <a:t>elkaar</a:t>
            </a:r>
            <a:r>
              <a:rPr lang="en-US" dirty="0"/>
              <a:t> </a:t>
            </a:r>
            <a:r>
              <a:rPr lang="en-US" dirty="0" err="1"/>
              <a:t>te</a:t>
            </a:r>
            <a:r>
              <a:rPr lang="en-US" dirty="0"/>
              <a:t> </a:t>
            </a:r>
            <a:r>
              <a:rPr lang="en-US" dirty="0" err="1"/>
              <a:t>verbinden</a:t>
            </a:r>
            <a:endParaRPr lang="en-US" dirty="0"/>
          </a:p>
          <a:p>
            <a:endParaRPr lang="en-US" dirty="0"/>
          </a:p>
          <a:p>
            <a:r>
              <a:rPr lang="en-US" dirty="0"/>
              <a:t>Extra: </a:t>
            </a:r>
            <a:r>
              <a:rPr lang="en-US" dirty="0" err="1"/>
              <a:t>Voorzie</a:t>
            </a:r>
            <a:r>
              <a:rPr lang="en-US" dirty="0"/>
              <a:t> </a:t>
            </a:r>
            <a:r>
              <a:rPr lang="en-US" dirty="0" err="1"/>
              <a:t>ook</a:t>
            </a:r>
            <a:r>
              <a:rPr lang="en-US" dirty="0"/>
              <a:t> 2-way binding (inputs)</a:t>
            </a:r>
          </a:p>
          <a:p>
            <a:pPr lvl="1"/>
            <a:r>
              <a:rPr lang="en-US" dirty="0"/>
              <a:t>&lt;input bent-bind=“</a:t>
            </a:r>
            <a:r>
              <a:rPr lang="en-US" dirty="0" err="1"/>
              <a:t>someInput</a:t>
            </a:r>
            <a:r>
              <a:rPr lang="en-US" dirty="0"/>
              <a:t>”/&gt;</a:t>
            </a:r>
            <a:endParaRPr lang="nl-BE"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7320DB4-90FB-48E9-8296-5B160A80DF50}"/>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3822030C-4A24-4FB1-80E5-84F6E191B88F}"/>
              </a:ext>
            </a:extLst>
          </p:cNvPr>
          <p:cNvSpPr>
            <a:spLocks noGrp="1"/>
          </p:cNvSpPr>
          <p:nvPr>
            <p:ph type="ctrTitle"/>
          </p:nvPr>
        </p:nvSpPr>
        <p:spPr/>
        <p:txBody>
          <a:bodyPr/>
          <a:lstStyle/>
          <a:p>
            <a:r>
              <a:rPr lang="nl-BE" dirty="0"/>
              <a:t>Callbacks</a:t>
            </a:r>
          </a:p>
        </p:txBody>
      </p:sp>
    </p:spTree>
    <p:extLst>
      <p:ext uri="{BB962C8B-B14F-4D97-AF65-F5344CB8AC3E}">
        <p14:creationId xmlns:p14="http://schemas.microsoft.com/office/powerpoint/2010/main" val="323709809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6"/>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Callbacks</a:t>
            </a:r>
            <a:endParaRPr/>
          </a:p>
        </p:txBody>
      </p:sp>
      <p:sp>
        <p:nvSpPr>
          <p:cNvPr id="2" name="Content Placeholder 1">
            <a:extLst>
              <a:ext uri="{FF2B5EF4-FFF2-40B4-BE49-F238E27FC236}">
                <a16:creationId xmlns:a16="http://schemas.microsoft.com/office/drawing/2014/main" id="{EE631EC1-3DD4-4EC7-95C9-D76029A30910}"/>
              </a:ext>
            </a:extLst>
          </p:cNvPr>
          <p:cNvSpPr>
            <a:spLocks noGrp="1"/>
          </p:cNvSpPr>
          <p:nvPr>
            <p:ph type="body" sz="quarter" idx="14"/>
          </p:nvPr>
        </p:nvSpPr>
        <p:spPr/>
        <p:txBody>
          <a:bodyPr/>
          <a:lstStyle/>
          <a:p>
            <a:r>
              <a:rPr lang="en-US" dirty="0"/>
              <a:t>“</a:t>
            </a:r>
            <a:r>
              <a:rPr lang="en" dirty="0">
                <a:sym typeface="Roboto"/>
              </a:rPr>
              <a:t>A callback function is a function passed into another function as an argument, which is then invoked inside the outer function to complete some kind of routine or action.</a:t>
            </a:r>
            <a:r>
              <a:rPr lang="en-US" dirty="0"/>
              <a:t>”</a:t>
            </a:r>
          </a:p>
          <a:p>
            <a:r>
              <a:rPr lang="en-US" dirty="0"/>
              <a:t>Callbacks </a:t>
            </a:r>
            <a:r>
              <a:rPr lang="en-US" dirty="0" err="1"/>
              <a:t>worden</a:t>
            </a:r>
            <a:r>
              <a:rPr lang="en-US" dirty="0"/>
              <a:t> </a:t>
            </a:r>
            <a:r>
              <a:rPr lang="en-US" dirty="0" err="1"/>
              <a:t>gebruikt</a:t>
            </a:r>
            <a:r>
              <a:rPr lang="en-US" dirty="0"/>
              <a:t> om </a:t>
            </a:r>
            <a:r>
              <a:rPr lang="en-US" dirty="0" err="1"/>
              <a:t>verder</a:t>
            </a:r>
            <a:r>
              <a:rPr lang="en-US" dirty="0"/>
              <a:t> </a:t>
            </a:r>
            <a:r>
              <a:rPr lang="en-US" dirty="0" err="1"/>
              <a:t>te</a:t>
            </a:r>
            <a:r>
              <a:rPr lang="en-US" dirty="0"/>
              <a:t> </a:t>
            </a:r>
            <a:r>
              <a:rPr lang="en-US" dirty="0" err="1"/>
              <a:t>gaan</a:t>
            </a:r>
            <a:r>
              <a:rPr lang="en-US" dirty="0"/>
              <a:t> </a:t>
            </a:r>
            <a:r>
              <a:rPr lang="en-US" dirty="0" err="1"/>
              <a:t>nadat</a:t>
            </a:r>
            <a:r>
              <a:rPr lang="en-US" dirty="0"/>
              <a:t> </a:t>
            </a:r>
            <a:r>
              <a:rPr lang="en-US" dirty="0" err="1"/>
              <a:t>een</a:t>
            </a:r>
            <a:r>
              <a:rPr lang="en-US" dirty="0"/>
              <a:t> </a:t>
            </a:r>
            <a:r>
              <a:rPr lang="en-US" dirty="0" err="1"/>
              <a:t>operatie</a:t>
            </a:r>
            <a:r>
              <a:rPr lang="en-US" dirty="0"/>
              <a:t> complete is. </a:t>
            </a:r>
            <a:r>
              <a:rPr lang="en-US" dirty="0" err="1"/>
              <a:t>Dit</a:t>
            </a:r>
            <a:r>
              <a:rPr lang="en-US" dirty="0"/>
              <a:t> </a:t>
            </a:r>
            <a:r>
              <a:rPr lang="en-US" dirty="0" err="1"/>
              <a:t>kan</a:t>
            </a:r>
            <a:r>
              <a:rPr lang="en-US" dirty="0"/>
              <a:t> </a:t>
            </a:r>
            <a:r>
              <a:rPr lang="en-US" dirty="0" err="1"/>
              <a:t>zowel</a:t>
            </a:r>
            <a:r>
              <a:rPr lang="en-US" dirty="0"/>
              <a:t> </a:t>
            </a:r>
            <a:r>
              <a:rPr lang="en-US" dirty="0" err="1"/>
              <a:t>synchroon</a:t>
            </a:r>
            <a:r>
              <a:rPr lang="en-US" dirty="0"/>
              <a:t> </a:t>
            </a:r>
            <a:r>
              <a:rPr lang="en-US" dirty="0" err="1"/>
              <a:t>als</a:t>
            </a:r>
            <a:r>
              <a:rPr lang="en-US" dirty="0"/>
              <a:t> </a:t>
            </a:r>
            <a:r>
              <a:rPr lang="en-US" dirty="0" err="1"/>
              <a:t>asynchroon</a:t>
            </a:r>
            <a:r>
              <a:rPr lang="en-US" dirty="0"/>
              <a:t> </a:t>
            </a:r>
            <a:r>
              <a:rPr lang="en-US" dirty="0" err="1"/>
              <a:t>zijn</a:t>
            </a:r>
            <a:r>
              <a:rPr lang="en-US" dirty="0"/>
              <a:t>.</a:t>
            </a:r>
            <a:br>
              <a:rPr lang="nl-BE" dirty="0"/>
            </a:br>
            <a:r>
              <a:rPr lang="nl-BE" dirty="0"/>
              <a:t>Bij asynchrone code, zoals i/o operaties, zal de </a:t>
            </a:r>
            <a:r>
              <a:rPr lang="nl-BE" dirty="0" err="1"/>
              <a:t>callback</a:t>
            </a:r>
            <a:r>
              <a:rPr lang="nl-BE" dirty="0"/>
              <a:t> uitgevoerd worden nadat het  schrijven/lezen klaar is. In dit voorbeeld gaat het om “</a:t>
            </a:r>
            <a:r>
              <a:rPr lang="nl-BE" dirty="0" err="1"/>
              <a:t>asynchronous</a:t>
            </a:r>
            <a:r>
              <a:rPr lang="nl-BE" dirty="0"/>
              <a:t> </a:t>
            </a:r>
            <a:r>
              <a:rPr lang="nl-BE" dirty="0" err="1"/>
              <a:t>callbacks</a:t>
            </a:r>
            <a:r>
              <a:rPr lang="nl-BE" dirty="0"/>
              <a:t>”.</a:t>
            </a:r>
          </a:p>
          <a:p>
            <a:endParaRPr lang="en-US" dirty="0"/>
          </a:p>
          <a:p>
            <a:r>
              <a:rPr lang="en-US" dirty="0"/>
              <a:t>O</a:t>
            </a:r>
            <a:r>
              <a:rPr lang="nl-BE" dirty="0"/>
              <a:t>ok bekend als: High-order </a:t>
            </a:r>
            <a:r>
              <a:rPr lang="nl-BE" dirty="0" err="1"/>
              <a:t>function</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Callbacks - </a:t>
            </a:r>
            <a:r>
              <a:rPr lang="nl-BE" dirty="0"/>
              <a:t>Voorbeeld</a:t>
            </a:r>
            <a:endParaRPr dirty="0"/>
          </a:p>
        </p:txBody>
      </p:sp>
      <p:sp>
        <p:nvSpPr>
          <p:cNvPr id="3" name="Text Placeholder 2">
            <a:extLst>
              <a:ext uri="{FF2B5EF4-FFF2-40B4-BE49-F238E27FC236}">
                <a16:creationId xmlns:a16="http://schemas.microsoft.com/office/drawing/2014/main" id="{76AC1D86-05BA-42A7-ACB1-77E4051CC5A5}"/>
              </a:ext>
            </a:extLst>
          </p:cNvPr>
          <p:cNvSpPr>
            <a:spLocks noGrp="1"/>
          </p:cNvSpPr>
          <p:nvPr>
            <p:ph type="body" sz="quarter" idx="14"/>
          </p:nvPr>
        </p:nvSpPr>
        <p:spPr/>
        <p:txBody>
          <a:bodyPr/>
          <a:lstStyle/>
          <a:p>
            <a:endParaRPr lang="en-US"/>
          </a:p>
        </p:txBody>
      </p:sp>
      <p:sp>
        <p:nvSpPr>
          <p:cNvPr id="388" name="Google Shape;388;p57"/>
          <p:cNvSpPr txBox="1"/>
          <p:nvPr/>
        </p:nvSpPr>
        <p:spPr>
          <a:xfrm>
            <a:off x="536650" y="2913250"/>
            <a:ext cx="7868700" cy="2508900"/>
          </a:xfrm>
          <a:prstGeom prst="rect">
            <a:avLst/>
          </a:prstGeom>
          <a:noFill/>
          <a:ln>
            <a:noFill/>
          </a:ln>
        </p:spPr>
        <p:txBody>
          <a:bodyPr spcFirstLastPara="1" wrap="square" lIns="91425" tIns="91425" rIns="91425" bIns="91425" anchor="t" anchorCtr="0">
            <a:noAutofit/>
          </a:bodyPr>
          <a:lstStyle/>
          <a:p>
            <a:endParaRPr/>
          </a:p>
        </p:txBody>
      </p:sp>
      <p:graphicFrame>
        <p:nvGraphicFramePr>
          <p:cNvPr id="389" name="Google Shape;389;p57"/>
          <p:cNvGraphicFramePr/>
          <p:nvPr/>
        </p:nvGraphicFramePr>
        <p:xfrm>
          <a:off x="2084475" y="2565400"/>
          <a:ext cx="4975050" cy="2041144"/>
        </p:xfrm>
        <a:graphic>
          <a:graphicData uri="http://schemas.openxmlformats.org/drawingml/2006/table">
            <a:tbl>
              <a:tblPr>
                <a:noFill/>
              </a:tblPr>
              <a:tblGrid>
                <a:gridCol w="497505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r>
                        <a:rPr lang="en" sz="1100" b="1">
                          <a:solidFill>
                            <a:srgbClr val="A6E22E"/>
                          </a:solidFill>
                          <a:highlight>
                            <a:srgbClr val="272822"/>
                          </a:highlight>
                          <a:latin typeface="Consolas"/>
                          <a:ea typeface="Consolas"/>
                          <a:cs typeface="Consolas"/>
                          <a:sym typeface="Consolas"/>
                        </a:rPr>
                        <a:t>greeting</a:t>
                      </a:r>
                      <a:r>
                        <a:rPr lang="en" sz="1100">
                          <a:solidFill>
                            <a:srgbClr val="DDDDDD"/>
                          </a:solidFill>
                          <a:highlight>
                            <a:srgbClr val="272822"/>
                          </a:highlight>
                          <a:latin typeface="Consolas"/>
                          <a:ea typeface="Consolas"/>
                          <a:cs typeface="Consolas"/>
                          <a:sym typeface="Consolas"/>
                        </a:rPr>
                        <a:t>(name)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alert(</a:t>
                      </a:r>
                      <a:r>
                        <a:rPr lang="en" sz="1100">
                          <a:solidFill>
                            <a:srgbClr val="A6E22E"/>
                          </a:solidFill>
                          <a:highlight>
                            <a:srgbClr val="272822"/>
                          </a:highlight>
                          <a:latin typeface="Consolas"/>
                          <a:ea typeface="Consolas"/>
                          <a:cs typeface="Consolas"/>
                          <a:sym typeface="Consolas"/>
                        </a:rPr>
                        <a:t>'Hello '</a:t>
                      </a:r>
                      <a:r>
                        <a:rPr lang="en" sz="1100">
                          <a:solidFill>
                            <a:srgbClr val="DDDDDD"/>
                          </a:solidFill>
                          <a:highlight>
                            <a:srgbClr val="272822"/>
                          </a:highlight>
                          <a:latin typeface="Consolas"/>
                          <a:ea typeface="Consolas"/>
                          <a:cs typeface="Consolas"/>
                          <a:sym typeface="Consolas"/>
                        </a:rPr>
                        <a:t> + name);</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br>
                        <a:rPr lang="en" sz="1100">
                          <a:solidFill>
                            <a:srgbClr val="DDDDDD"/>
                          </a:solidFill>
                          <a:highlight>
                            <a:srgbClr val="272822"/>
                          </a:highlight>
                          <a:latin typeface="Consolas"/>
                          <a:ea typeface="Consolas"/>
                          <a:cs typeface="Consolas"/>
                          <a:sym typeface="Consolas"/>
                        </a:rPr>
                      </a:b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r>
                        <a:rPr lang="en" sz="1100" b="1">
                          <a:solidFill>
                            <a:srgbClr val="A6E22E"/>
                          </a:solidFill>
                          <a:highlight>
                            <a:srgbClr val="272822"/>
                          </a:highlight>
                          <a:latin typeface="Consolas"/>
                          <a:ea typeface="Consolas"/>
                          <a:cs typeface="Consolas"/>
                          <a:sym typeface="Consolas"/>
                        </a:rPr>
                        <a:t>processUserInput</a:t>
                      </a:r>
                      <a:r>
                        <a:rPr lang="en" sz="1100">
                          <a:solidFill>
                            <a:srgbClr val="DDDDDD"/>
                          </a:solidFill>
                          <a:highlight>
                            <a:srgbClr val="272822"/>
                          </a:highlight>
                          <a:latin typeface="Consolas"/>
                          <a:ea typeface="Consolas"/>
                          <a:cs typeface="Consolas"/>
                          <a:sym typeface="Consolas"/>
                        </a:rPr>
                        <a:t>(callback)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var</a:t>
                      </a:r>
                      <a:r>
                        <a:rPr lang="en" sz="1100">
                          <a:solidFill>
                            <a:srgbClr val="DDDDDD"/>
                          </a:solidFill>
                          <a:highlight>
                            <a:srgbClr val="272822"/>
                          </a:highlight>
                          <a:latin typeface="Consolas"/>
                          <a:ea typeface="Consolas"/>
                          <a:cs typeface="Consolas"/>
                          <a:sym typeface="Consolas"/>
                        </a:rPr>
                        <a:t> name = prompt(</a:t>
                      </a:r>
                      <a:r>
                        <a:rPr lang="en" sz="1100">
                          <a:solidFill>
                            <a:srgbClr val="A6E22E"/>
                          </a:solidFill>
                          <a:highlight>
                            <a:srgbClr val="272822"/>
                          </a:highlight>
                          <a:latin typeface="Consolas"/>
                          <a:ea typeface="Consolas"/>
                          <a:cs typeface="Consolas"/>
                          <a:sym typeface="Consolas"/>
                        </a:rPr>
                        <a:t>'Please enter your name.'</a:t>
                      </a: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callback(name);</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processUserInput(greeting);</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0118A-8E57-483E-84C3-8D90E9631876}"/>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50797DD9-0A42-4234-A941-392950C14819}"/>
              </a:ext>
            </a:extLst>
          </p:cNvPr>
          <p:cNvSpPr>
            <a:spLocks noGrp="1"/>
          </p:cNvSpPr>
          <p:nvPr>
            <p:ph type="body" sz="quarter" idx="14"/>
          </p:nvPr>
        </p:nvSpPr>
        <p:spPr/>
        <p:txBody>
          <a:bodyPr/>
          <a:lstStyle/>
          <a:p>
            <a:r>
              <a:rPr lang="en-US" dirty="0" err="1"/>
              <a:t>Schrijf</a:t>
            </a:r>
            <a:r>
              <a:rPr lang="en-US" dirty="0"/>
              <a:t> </a:t>
            </a:r>
            <a:r>
              <a:rPr lang="en-US" dirty="0" err="1"/>
              <a:t>een</a:t>
            </a:r>
            <a:r>
              <a:rPr lang="en-US" dirty="0"/>
              <a:t> </a:t>
            </a:r>
            <a:r>
              <a:rPr lang="en-US" dirty="0" err="1"/>
              <a:t>methode</a:t>
            </a:r>
            <a:r>
              <a:rPr lang="en-US" dirty="0"/>
              <a:t> die 2 callbacks </a:t>
            </a:r>
            <a:r>
              <a:rPr lang="en-US" dirty="0" err="1"/>
              <a:t>binnenkrijgt</a:t>
            </a:r>
            <a:endParaRPr lang="en-US" dirty="0"/>
          </a:p>
          <a:p>
            <a:pPr marL="0" indent="0">
              <a:buNone/>
            </a:pPr>
            <a:r>
              <a:rPr lang="en-US" dirty="0"/>
              <a:t>	</a:t>
            </a:r>
            <a:r>
              <a:rPr lang="en-US" dirty="0" err="1"/>
              <a:t>rollADice</a:t>
            </a:r>
            <a:r>
              <a:rPr lang="en-US" dirty="0"/>
              <a:t>(</a:t>
            </a:r>
            <a:r>
              <a:rPr lang="en-US" dirty="0" err="1"/>
              <a:t>successCallback</a:t>
            </a:r>
            <a:r>
              <a:rPr lang="en-US" dirty="0"/>
              <a:t>, </a:t>
            </a:r>
            <a:r>
              <a:rPr lang="en-US" dirty="0" err="1"/>
              <a:t>failureCallback</a:t>
            </a:r>
            <a:r>
              <a:rPr lang="en-US" dirty="0"/>
              <a:t>);</a:t>
            </a:r>
          </a:p>
          <a:p>
            <a:r>
              <a:rPr lang="en-US" dirty="0" err="1"/>
              <a:t>Genereer</a:t>
            </a:r>
            <a:r>
              <a:rPr lang="en-US" dirty="0"/>
              <a:t> </a:t>
            </a:r>
            <a:r>
              <a:rPr lang="en-US" dirty="0" err="1"/>
              <a:t>een</a:t>
            </a:r>
            <a:r>
              <a:rPr lang="en-US" dirty="0"/>
              <a:t> </a:t>
            </a:r>
            <a:r>
              <a:rPr lang="en-US" dirty="0" err="1"/>
              <a:t>nummer</a:t>
            </a:r>
            <a:r>
              <a:rPr lang="en-US" dirty="0"/>
              <a:t> </a:t>
            </a:r>
            <a:r>
              <a:rPr lang="en-US" dirty="0" err="1"/>
              <a:t>tussen</a:t>
            </a:r>
            <a:r>
              <a:rPr lang="en-US" dirty="0"/>
              <a:t> 0 </a:t>
            </a:r>
            <a:r>
              <a:rPr lang="en-US" dirty="0" err="1"/>
              <a:t>en</a:t>
            </a:r>
            <a:r>
              <a:rPr lang="en-US" dirty="0"/>
              <a:t> 6. </a:t>
            </a:r>
            <a:r>
              <a:rPr lang="en-US" dirty="0" err="1"/>
              <a:t>Roep</a:t>
            </a:r>
            <a:r>
              <a:rPr lang="en-US" dirty="0"/>
              <a:t> </a:t>
            </a:r>
            <a:r>
              <a:rPr lang="en-US" dirty="0" err="1"/>
              <a:t>successCallback</a:t>
            </a:r>
            <a:r>
              <a:rPr lang="en-US" dirty="0"/>
              <a:t> op met het </a:t>
            </a:r>
            <a:r>
              <a:rPr lang="en-US" dirty="0" err="1"/>
              <a:t>gegenereerde</a:t>
            </a:r>
            <a:r>
              <a:rPr lang="en-US" dirty="0"/>
              <a:t> </a:t>
            </a:r>
            <a:r>
              <a:rPr lang="en-US" dirty="0" err="1"/>
              <a:t>getal</a:t>
            </a:r>
            <a:endParaRPr lang="en-US" dirty="0"/>
          </a:p>
          <a:p>
            <a:r>
              <a:rPr lang="en-US" dirty="0"/>
              <a:t>Pas nu de </a:t>
            </a:r>
            <a:r>
              <a:rPr lang="en-US" dirty="0" err="1"/>
              <a:t>functie</a:t>
            </a:r>
            <a:r>
              <a:rPr lang="en-US" dirty="0"/>
              <a:t> </a:t>
            </a:r>
            <a:r>
              <a:rPr lang="en-US" dirty="0" err="1"/>
              <a:t>aan</a:t>
            </a:r>
            <a:r>
              <a:rPr lang="en-US" dirty="0"/>
              <a:t> </a:t>
            </a:r>
            <a:r>
              <a:rPr lang="en-US" dirty="0" err="1"/>
              <a:t>zodat</a:t>
            </a:r>
            <a:r>
              <a:rPr lang="en-US" dirty="0"/>
              <a:t>, </a:t>
            </a:r>
            <a:r>
              <a:rPr lang="en-US" dirty="0" err="1"/>
              <a:t>indien</a:t>
            </a:r>
            <a:r>
              <a:rPr lang="en-US" dirty="0"/>
              <a:t> het </a:t>
            </a:r>
            <a:r>
              <a:rPr lang="en-US" dirty="0" err="1"/>
              <a:t>getal</a:t>
            </a:r>
            <a:r>
              <a:rPr lang="en-US" dirty="0"/>
              <a:t> 5 is, de </a:t>
            </a:r>
            <a:r>
              <a:rPr lang="en-US" dirty="0" err="1"/>
              <a:t>errorCallback</a:t>
            </a:r>
            <a:r>
              <a:rPr lang="en-US" dirty="0"/>
              <a:t> </a:t>
            </a:r>
            <a:r>
              <a:rPr lang="en-US" dirty="0" err="1"/>
              <a:t>wordt</a:t>
            </a:r>
            <a:r>
              <a:rPr lang="en-US" dirty="0"/>
              <a:t> </a:t>
            </a:r>
            <a:r>
              <a:rPr lang="en-US" dirty="0" err="1"/>
              <a:t>aangeroepen</a:t>
            </a:r>
            <a:endParaRPr lang="en-US" dirty="0"/>
          </a:p>
          <a:p>
            <a:r>
              <a:rPr lang="en-US" dirty="0" err="1"/>
              <a:t>Schrijf</a:t>
            </a:r>
            <a:r>
              <a:rPr lang="en-US" dirty="0"/>
              <a:t> </a:t>
            </a:r>
            <a:r>
              <a:rPr lang="en-US" dirty="0" err="1"/>
              <a:t>een</a:t>
            </a:r>
            <a:r>
              <a:rPr lang="en-US" dirty="0"/>
              <a:t> success </a:t>
            </a:r>
            <a:r>
              <a:rPr lang="en-US" dirty="0" err="1"/>
              <a:t>en</a:t>
            </a:r>
            <a:r>
              <a:rPr lang="en-US" dirty="0"/>
              <a:t> failure </a:t>
            </a:r>
            <a:r>
              <a:rPr lang="en-US" dirty="0" err="1"/>
              <a:t>functie</a:t>
            </a:r>
            <a:r>
              <a:rPr lang="en-US" dirty="0"/>
              <a:t> die </a:t>
            </a:r>
            <a:r>
              <a:rPr lang="en-US" dirty="0" err="1"/>
              <a:t>naar</a:t>
            </a:r>
            <a:r>
              <a:rPr lang="en-US" dirty="0"/>
              <a:t> de console </a:t>
            </a:r>
            <a:r>
              <a:rPr lang="en-US" dirty="0" err="1"/>
              <a:t>schrijven</a:t>
            </a:r>
            <a:r>
              <a:rPr lang="en-US" dirty="0"/>
              <a:t>, </a:t>
            </a:r>
            <a:r>
              <a:rPr lang="en-US" dirty="0" err="1"/>
              <a:t>geef</a:t>
            </a:r>
            <a:r>
              <a:rPr lang="en-US" dirty="0"/>
              <a:t> </a:t>
            </a:r>
            <a:r>
              <a:rPr lang="en-US" dirty="0" err="1"/>
              <a:t>deze</a:t>
            </a:r>
            <a:r>
              <a:rPr lang="en-US" dirty="0"/>
              <a:t> </a:t>
            </a:r>
            <a:r>
              <a:rPr lang="en-US" dirty="0" err="1"/>
              <a:t>mee</a:t>
            </a:r>
            <a:r>
              <a:rPr lang="en-US" dirty="0"/>
              <a:t> </a:t>
            </a:r>
            <a:r>
              <a:rPr lang="en-US" dirty="0" err="1"/>
              <a:t>aan</a:t>
            </a:r>
            <a:r>
              <a:rPr lang="en-US" dirty="0"/>
              <a:t> </a:t>
            </a:r>
            <a:r>
              <a:rPr lang="en-US" dirty="0" err="1"/>
              <a:t>rollADice</a:t>
            </a:r>
            <a:r>
              <a:rPr lang="en-US" dirty="0"/>
              <a:t> </a:t>
            </a:r>
            <a:r>
              <a:rPr lang="en-US" dirty="0" err="1"/>
              <a:t>en</a:t>
            </a:r>
            <a:r>
              <a:rPr lang="en-US" dirty="0"/>
              <a:t> test je code</a:t>
            </a:r>
            <a:endParaRPr lang="nl-BE" dirty="0"/>
          </a:p>
        </p:txBody>
      </p:sp>
    </p:spTree>
    <p:extLst>
      <p:ext uri="{BB962C8B-B14F-4D97-AF65-F5344CB8AC3E}">
        <p14:creationId xmlns:p14="http://schemas.microsoft.com/office/powerpoint/2010/main" val="275078672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Callback Hell</a:t>
            </a:r>
            <a:endParaRPr/>
          </a:p>
        </p:txBody>
      </p:sp>
      <p:sp>
        <p:nvSpPr>
          <p:cNvPr id="2" name="Content Placeholder 1">
            <a:extLst>
              <a:ext uri="{FF2B5EF4-FFF2-40B4-BE49-F238E27FC236}">
                <a16:creationId xmlns:a16="http://schemas.microsoft.com/office/drawing/2014/main" id="{0C2F038C-AC0B-4BFE-9242-5F0D7B44AB71}"/>
              </a:ext>
            </a:extLst>
          </p:cNvPr>
          <p:cNvSpPr>
            <a:spLocks noGrp="1"/>
          </p:cNvSpPr>
          <p:nvPr>
            <p:ph type="body" sz="quarter" idx="14"/>
          </p:nvPr>
        </p:nvSpPr>
        <p:spPr/>
        <p:txBody>
          <a:bodyPr/>
          <a:lstStyle/>
          <a:p>
            <a:r>
              <a:rPr lang="en-US" dirty="0"/>
              <a:t>Callback Hell is </a:t>
            </a:r>
            <a:r>
              <a:rPr lang="en-US" dirty="0" err="1"/>
              <a:t>een</a:t>
            </a:r>
            <a:r>
              <a:rPr lang="en-US" dirty="0"/>
              <a:t> term die je </a:t>
            </a:r>
            <a:r>
              <a:rPr lang="en-US" dirty="0" err="1"/>
              <a:t>vaak</a:t>
            </a:r>
            <a:r>
              <a:rPr lang="en-US" dirty="0"/>
              <a:t> </a:t>
            </a:r>
            <a:r>
              <a:rPr lang="en-US" dirty="0" err="1"/>
              <a:t>zal</a:t>
            </a:r>
            <a:r>
              <a:rPr lang="en-US" dirty="0"/>
              <a:t> </a:t>
            </a:r>
            <a:r>
              <a:rPr lang="en-US" dirty="0" err="1"/>
              <a:t>horen</a:t>
            </a:r>
            <a:r>
              <a:rPr lang="en-US" dirty="0"/>
              <a:t> </a:t>
            </a:r>
            <a:r>
              <a:rPr lang="en-US" dirty="0" err="1"/>
              <a:t>bij</a:t>
            </a:r>
            <a:r>
              <a:rPr lang="en-US" dirty="0"/>
              <a:t> callbacks. </a:t>
            </a:r>
            <a:r>
              <a:rPr lang="en-US" dirty="0" err="1"/>
              <a:t>Wanneer</a:t>
            </a:r>
            <a:r>
              <a:rPr lang="en-US" dirty="0"/>
              <a:t> </a:t>
            </a:r>
            <a:r>
              <a:rPr lang="en-US" dirty="0" err="1"/>
              <a:t>een</a:t>
            </a:r>
            <a:r>
              <a:rPr lang="en-US" dirty="0"/>
              <a:t> </a:t>
            </a:r>
            <a:r>
              <a:rPr lang="en-US" dirty="0" err="1"/>
              <a:t>grote</a:t>
            </a:r>
            <a:r>
              <a:rPr lang="en-US" dirty="0"/>
              <a:t> </a:t>
            </a:r>
            <a:r>
              <a:rPr lang="en-US" dirty="0" err="1"/>
              <a:t>hoeveelheid</a:t>
            </a:r>
            <a:r>
              <a:rPr lang="en-US" dirty="0"/>
              <a:t> </a:t>
            </a:r>
            <a:r>
              <a:rPr lang="en-US" dirty="0" err="1"/>
              <a:t>functies</a:t>
            </a:r>
            <a:r>
              <a:rPr lang="en-US" dirty="0"/>
              <a:t>, die </a:t>
            </a:r>
            <a:r>
              <a:rPr lang="en-US" dirty="0" err="1"/>
              <a:t>allemaal</a:t>
            </a:r>
            <a:r>
              <a:rPr lang="en-US" dirty="0"/>
              <a:t> </a:t>
            </a:r>
            <a:r>
              <a:rPr lang="en-US" dirty="0" err="1"/>
              <a:t>een</a:t>
            </a:r>
            <a:r>
              <a:rPr lang="en-US" dirty="0"/>
              <a:t> callback </a:t>
            </a:r>
            <a:r>
              <a:rPr lang="en-US" dirty="0" err="1"/>
              <a:t>verwachten</a:t>
            </a:r>
            <a:r>
              <a:rPr lang="en-US" dirty="0"/>
              <a:t>, </a:t>
            </a:r>
            <a:r>
              <a:rPr lang="en-US" dirty="0" err="1"/>
              <a:t>na</a:t>
            </a:r>
            <a:r>
              <a:rPr lang="en-US" dirty="0"/>
              <a:t> </a:t>
            </a:r>
            <a:r>
              <a:rPr lang="en-US" dirty="0" err="1"/>
              <a:t>elkaar</a:t>
            </a:r>
            <a:r>
              <a:rPr lang="en-US" dirty="0"/>
              <a:t> </a:t>
            </a:r>
            <a:r>
              <a:rPr lang="en-US" dirty="0" err="1"/>
              <a:t>worden</a:t>
            </a:r>
            <a:r>
              <a:rPr lang="en-US" dirty="0"/>
              <a:t> </a:t>
            </a:r>
            <a:r>
              <a:rPr lang="en-US" dirty="0" err="1"/>
              <a:t>gebruikt</a:t>
            </a:r>
            <a:r>
              <a:rPr lang="en-US" dirty="0"/>
              <a:t> </a:t>
            </a:r>
            <a:r>
              <a:rPr lang="en-US" dirty="0" err="1"/>
              <a:t>krijg</a:t>
            </a:r>
            <a:r>
              <a:rPr lang="en-US" dirty="0"/>
              <a:t> je </a:t>
            </a:r>
            <a:r>
              <a:rPr lang="en-US" dirty="0" err="1"/>
              <a:t>een</a:t>
            </a:r>
            <a:r>
              <a:rPr lang="en-US" dirty="0"/>
              <a:t> </a:t>
            </a:r>
            <a:r>
              <a:rPr lang="en-US" dirty="0" err="1"/>
              <a:t>soep</a:t>
            </a:r>
            <a:endParaRPr lang="en-US" dirty="0"/>
          </a:p>
          <a:p>
            <a:r>
              <a:rPr lang="en-US" dirty="0"/>
              <a:t>Callback Hell </a:t>
            </a:r>
            <a:r>
              <a:rPr lang="en-US" dirty="0" err="1"/>
              <a:t>zorgt</a:t>
            </a:r>
            <a:r>
              <a:rPr lang="en-US" dirty="0"/>
              <a:t> </a:t>
            </a:r>
            <a:r>
              <a:rPr lang="en-US" dirty="0" err="1"/>
              <a:t>voor</a:t>
            </a:r>
            <a:r>
              <a:rPr lang="en-US" dirty="0"/>
              <a:t> code die</a:t>
            </a:r>
          </a:p>
          <a:p>
            <a:pPr lvl="1"/>
            <a:r>
              <a:rPr lang="en-US" dirty="0" err="1"/>
              <a:t>Moeilijk</a:t>
            </a:r>
            <a:r>
              <a:rPr lang="en-US" dirty="0"/>
              <a:t> </a:t>
            </a:r>
            <a:r>
              <a:rPr lang="en-US" dirty="0" err="1"/>
              <a:t>te</a:t>
            </a:r>
            <a:r>
              <a:rPr lang="en-US" dirty="0"/>
              <a:t> </a:t>
            </a:r>
            <a:r>
              <a:rPr lang="en-US" dirty="0" err="1"/>
              <a:t>lezen</a:t>
            </a:r>
            <a:r>
              <a:rPr lang="en-US" dirty="0"/>
              <a:t> is</a:t>
            </a:r>
          </a:p>
          <a:p>
            <a:pPr lvl="1"/>
            <a:r>
              <a:rPr lang="en-US" dirty="0" err="1"/>
              <a:t>Moeilijk</a:t>
            </a:r>
            <a:r>
              <a:rPr lang="en-US" dirty="0"/>
              <a:t> </a:t>
            </a:r>
            <a:r>
              <a:rPr lang="en-US" dirty="0" err="1"/>
              <a:t>te</a:t>
            </a:r>
            <a:r>
              <a:rPr lang="en-US" dirty="0"/>
              <a:t> </a:t>
            </a:r>
            <a:r>
              <a:rPr lang="en-US" dirty="0" err="1"/>
              <a:t>onderhouden</a:t>
            </a:r>
            <a:r>
              <a:rPr lang="en-US" dirty="0"/>
              <a:t> is</a:t>
            </a:r>
            <a:endParaRPr lang="nl-BE"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60"/>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Callback Hell</a:t>
            </a:r>
            <a:endParaRPr/>
          </a:p>
        </p:txBody>
      </p:sp>
      <p:sp>
        <p:nvSpPr>
          <p:cNvPr id="2" name="Text Placeholder 1">
            <a:extLst>
              <a:ext uri="{FF2B5EF4-FFF2-40B4-BE49-F238E27FC236}">
                <a16:creationId xmlns:a16="http://schemas.microsoft.com/office/drawing/2014/main" id="{B2711175-1A4E-4821-ACDD-EE29E3457AA1}"/>
              </a:ext>
            </a:extLst>
          </p:cNvPr>
          <p:cNvSpPr>
            <a:spLocks noGrp="1"/>
          </p:cNvSpPr>
          <p:nvPr>
            <p:ph type="body" sz="quarter" idx="14"/>
          </p:nvPr>
        </p:nvSpPr>
        <p:spPr/>
        <p:txBody>
          <a:bodyPr/>
          <a:lstStyle/>
          <a:p>
            <a:endParaRPr lang="en-US"/>
          </a:p>
        </p:txBody>
      </p:sp>
      <p:sp>
        <p:nvSpPr>
          <p:cNvPr id="411" name="Google Shape;411;p60"/>
          <p:cNvSpPr txBox="1"/>
          <p:nvPr/>
        </p:nvSpPr>
        <p:spPr>
          <a:xfrm>
            <a:off x="536650" y="2913250"/>
            <a:ext cx="7868700" cy="2508900"/>
          </a:xfrm>
          <a:prstGeom prst="rect">
            <a:avLst/>
          </a:prstGeom>
          <a:noFill/>
          <a:ln>
            <a:noFill/>
          </a:ln>
        </p:spPr>
        <p:txBody>
          <a:bodyPr spcFirstLastPara="1" wrap="square" lIns="91425" tIns="91425" rIns="91425" bIns="91425" anchor="t" anchorCtr="0">
            <a:noAutofit/>
          </a:bodyPr>
          <a:lstStyle/>
          <a:p>
            <a:endParaRPr/>
          </a:p>
        </p:txBody>
      </p:sp>
      <p:graphicFrame>
        <p:nvGraphicFramePr>
          <p:cNvPr id="412" name="Google Shape;412;p60"/>
          <p:cNvGraphicFramePr/>
          <p:nvPr>
            <p:extLst>
              <p:ext uri="{D42A27DB-BD31-4B8C-83A1-F6EECF244321}">
                <p14:modId xmlns:p14="http://schemas.microsoft.com/office/powerpoint/2010/main" val="3010511638"/>
              </p:ext>
            </p:extLst>
          </p:nvPr>
        </p:nvGraphicFramePr>
        <p:xfrm>
          <a:off x="152400" y="1432916"/>
          <a:ext cx="8843150" cy="4740148"/>
        </p:xfrm>
        <a:graphic>
          <a:graphicData uri="http://schemas.openxmlformats.org/drawingml/2006/table">
            <a:tbl>
              <a:tblPr>
                <a:noFill/>
              </a:tblPr>
              <a:tblGrid>
                <a:gridCol w="8843150">
                  <a:extLst>
                    <a:ext uri="{9D8B030D-6E8A-4147-A177-3AD203B41FA5}">
                      <a16:colId xmlns:a16="http://schemas.microsoft.com/office/drawing/2014/main" val="20000"/>
                    </a:ext>
                  </a:extLst>
                </a:gridCol>
              </a:tblGrid>
              <a:tr h="4507350">
                <a:tc>
                  <a:txBody>
                    <a:bodyPr/>
                    <a:lstStyle/>
                    <a:p>
                      <a:pPr marL="0" lvl="0" indent="0" algn="l" rtl="0">
                        <a:lnSpc>
                          <a:spcPct val="115000"/>
                        </a:lnSpc>
                        <a:spcBef>
                          <a:spcPts val="0"/>
                        </a:spcBef>
                        <a:spcAft>
                          <a:spcPts val="0"/>
                        </a:spcAft>
                        <a:buNone/>
                      </a:pPr>
                      <a:r>
                        <a:rPr lang="en" sz="1100" dirty="0">
                          <a:solidFill>
                            <a:srgbClr val="DDDDDD"/>
                          </a:solidFill>
                          <a:highlight>
                            <a:srgbClr val="272822"/>
                          </a:highlight>
                          <a:latin typeface="Consolas"/>
                          <a:ea typeface="Consolas"/>
                          <a:cs typeface="Consolas"/>
                          <a:sym typeface="Consolas"/>
                        </a:rPr>
                        <a:t>fs.readdir(source, </a:t>
                      </a: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 (err, files)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if</a:t>
                      </a:r>
                      <a:r>
                        <a:rPr lang="en" sz="1100" dirty="0">
                          <a:solidFill>
                            <a:srgbClr val="DDDDDD"/>
                          </a:solidFill>
                          <a:highlight>
                            <a:srgbClr val="272822"/>
                          </a:highlight>
                          <a:latin typeface="Consolas"/>
                          <a:ea typeface="Consolas"/>
                          <a:cs typeface="Consolas"/>
                          <a:sym typeface="Consolas"/>
                        </a:rPr>
                        <a:t> (err)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a:t>
                      </a:r>
                      <a:r>
                        <a:rPr lang="en" sz="1100" dirty="0">
                          <a:solidFill>
                            <a:srgbClr val="A6E22E"/>
                          </a:solidFill>
                          <a:highlight>
                            <a:srgbClr val="272822"/>
                          </a:highlight>
                          <a:latin typeface="Consolas"/>
                          <a:ea typeface="Consolas"/>
                          <a:cs typeface="Consolas"/>
                          <a:sym typeface="Consolas"/>
                        </a:rPr>
                        <a:t>'Error finding files: '</a:t>
                      </a:r>
                      <a:r>
                        <a:rPr lang="en" sz="1100" dirty="0">
                          <a:solidFill>
                            <a:srgbClr val="DDDDDD"/>
                          </a:solidFill>
                          <a:highlight>
                            <a:srgbClr val="272822"/>
                          </a:highlight>
                          <a:latin typeface="Consolas"/>
                          <a:ea typeface="Consolas"/>
                          <a:cs typeface="Consolas"/>
                          <a:sym typeface="Consolas"/>
                        </a:rPr>
                        <a:t> + err)</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 </a:t>
                      </a:r>
                      <a:r>
                        <a:rPr lang="en" sz="1100" b="1" dirty="0">
                          <a:solidFill>
                            <a:srgbClr val="F92672"/>
                          </a:solidFill>
                          <a:highlight>
                            <a:srgbClr val="272822"/>
                          </a:highlight>
                          <a:latin typeface="Consolas"/>
                          <a:ea typeface="Consolas"/>
                          <a:cs typeface="Consolas"/>
                          <a:sym typeface="Consolas"/>
                        </a:rPr>
                        <a:t>else</a:t>
                      </a: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files.forEach(</a:t>
                      </a: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 (filename, fileIndex)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.log(filename)</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gm(source + filename).size(</a:t>
                      </a: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 (err, values)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if</a:t>
                      </a:r>
                      <a:r>
                        <a:rPr lang="en" sz="1100" dirty="0">
                          <a:solidFill>
                            <a:srgbClr val="DDDDDD"/>
                          </a:solidFill>
                          <a:highlight>
                            <a:srgbClr val="272822"/>
                          </a:highlight>
                          <a:latin typeface="Consolas"/>
                          <a:ea typeface="Consolas"/>
                          <a:cs typeface="Consolas"/>
                          <a:sym typeface="Consolas"/>
                        </a:rPr>
                        <a:t> (err)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a:t>
                      </a:r>
                      <a:r>
                        <a:rPr lang="en" sz="1100" dirty="0">
                          <a:solidFill>
                            <a:srgbClr val="A6E22E"/>
                          </a:solidFill>
                          <a:highlight>
                            <a:srgbClr val="272822"/>
                          </a:highlight>
                          <a:latin typeface="Consolas"/>
                          <a:ea typeface="Consolas"/>
                          <a:cs typeface="Consolas"/>
                          <a:sym typeface="Consolas"/>
                        </a:rPr>
                        <a:t>'Error identifying file size: '</a:t>
                      </a:r>
                      <a:r>
                        <a:rPr lang="en" sz="1100" dirty="0">
                          <a:solidFill>
                            <a:srgbClr val="DDDDDD"/>
                          </a:solidFill>
                          <a:highlight>
                            <a:srgbClr val="272822"/>
                          </a:highlight>
                          <a:latin typeface="Consolas"/>
                          <a:ea typeface="Consolas"/>
                          <a:cs typeface="Consolas"/>
                          <a:sym typeface="Consolas"/>
                        </a:rPr>
                        <a:t> + err)</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 </a:t>
                      </a:r>
                      <a:r>
                        <a:rPr lang="en" sz="1100" b="1" dirty="0">
                          <a:solidFill>
                            <a:srgbClr val="F92672"/>
                          </a:solidFill>
                          <a:highlight>
                            <a:srgbClr val="272822"/>
                          </a:highlight>
                          <a:latin typeface="Consolas"/>
                          <a:ea typeface="Consolas"/>
                          <a:cs typeface="Consolas"/>
                          <a:sym typeface="Consolas"/>
                        </a:rPr>
                        <a:t>else</a:t>
                      </a: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.log(filename + </a:t>
                      </a:r>
                      <a:r>
                        <a:rPr lang="en" sz="1100" dirty="0">
                          <a:solidFill>
                            <a:srgbClr val="A6E22E"/>
                          </a:solidFill>
                          <a:highlight>
                            <a:srgbClr val="272822"/>
                          </a:highlight>
                          <a:latin typeface="Consolas"/>
                          <a:ea typeface="Consolas"/>
                          <a:cs typeface="Consolas"/>
                          <a:sym typeface="Consolas"/>
                        </a:rPr>
                        <a:t>' : '</a:t>
                      </a:r>
                      <a:r>
                        <a:rPr lang="en" sz="1100" dirty="0">
                          <a:solidFill>
                            <a:srgbClr val="DDDDDD"/>
                          </a:solidFill>
                          <a:highlight>
                            <a:srgbClr val="272822"/>
                          </a:highlight>
                          <a:latin typeface="Consolas"/>
                          <a:ea typeface="Consolas"/>
                          <a:cs typeface="Consolas"/>
                          <a:sym typeface="Consolas"/>
                        </a:rPr>
                        <a:t> + values)</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aspect = (values.width / values.height)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widths.forEach(</a:t>
                      </a: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 (width, widthIndex)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height = </a:t>
                      </a:r>
                      <a:r>
                        <a:rPr lang="en" sz="1100" dirty="0">
                          <a:solidFill>
                            <a:srgbClr val="A6E22E"/>
                          </a:solidFill>
                          <a:highlight>
                            <a:srgbClr val="272822"/>
                          </a:highlight>
                          <a:latin typeface="Consolas"/>
                          <a:ea typeface="Consolas"/>
                          <a:cs typeface="Consolas"/>
                          <a:sym typeface="Consolas"/>
                        </a:rPr>
                        <a:t>Math</a:t>
                      </a:r>
                      <a:r>
                        <a:rPr lang="en" sz="1100" dirty="0">
                          <a:solidFill>
                            <a:srgbClr val="DDDDDD"/>
                          </a:solidFill>
                          <a:highlight>
                            <a:srgbClr val="272822"/>
                          </a:highlight>
                          <a:latin typeface="Consolas"/>
                          <a:ea typeface="Consolas"/>
                          <a:cs typeface="Consolas"/>
                          <a:sym typeface="Consolas"/>
                        </a:rPr>
                        <a:t>.round(width / aspect)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a:t>
                      </a:r>
                      <a:r>
                        <a:rPr lang="en" sz="1100" dirty="0">
                          <a:solidFill>
                            <a:srgbClr val="A6E22E"/>
                          </a:solidFill>
                          <a:highlight>
                            <a:srgbClr val="272822"/>
                          </a:highlight>
                          <a:latin typeface="Consolas"/>
                          <a:ea typeface="Consolas"/>
                          <a:cs typeface="Consolas"/>
                          <a:sym typeface="Consolas"/>
                        </a:rPr>
                        <a:t>'resizing '</a:t>
                      </a:r>
                      <a:r>
                        <a:rPr lang="en" sz="1100" dirty="0">
                          <a:solidFill>
                            <a:srgbClr val="DDDDDD"/>
                          </a:solidFill>
                          <a:highlight>
                            <a:srgbClr val="272822"/>
                          </a:highlight>
                          <a:latin typeface="Consolas"/>
                          <a:ea typeface="Consolas"/>
                          <a:cs typeface="Consolas"/>
                          <a:sym typeface="Consolas"/>
                        </a:rPr>
                        <a:t> + filename + </a:t>
                      </a:r>
                      <a:r>
                        <a:rPr lang="en" sz="1100" dirty="0">
                          <a:solidFill>
                            <a:srgbClr val="A6E22E"/>
                          </a:solidFill>
                          <a:highlight>
                            <a:srgbClr val="272822"/>
                          </a:highlight>
                          <a:latin typeface="Consolas"/>
                          <a:ea typeface="Consolas"/>
                          <a:cs typeface="Consolas"/>
                          <a:sym typeface="Consolas"/>
                        </a:rPr>
                        <a:t>'to '</a:t>
                      </a:r>
                      <a:r>
                        <a:rPr lang="en" sz="1100" dirty="0">
                          <a:solidFill>
                            <a:srgbClr val="DDDDDD"/>
                          </a:solidFill>
                          <a:highlight>
                            <a:srgbClr val="272822"/>
                          </a:highlight>
                          <a:latin typeface="Consolas"/>
                          <a:ea typeface="Consolas"/>
                          <a:cs typeface="Consolas"/>
                          <a:sym typeface="Consolas"/>
                        </a:rPr>
                        <a:t> + height + </a:t>
                      </a:r>
                      <a:r>
                        <a:rPr lang="en" sz="1100" dirty="0">
                          <a:solidFill>
                            <a:srgbClr val="A6E22E"/>
                          </a:solidFill>
                          <a:highlight>
                            <a:srgbClr val="272822"/>
                          </a:highlight>
                          <a:latin typeface="Consolas"/>
                          <a:ea typeface="Consolas"/>
                          <a:cs typeface="Consolas"/>
                          <a:sym typeface="Consolas"/>
                        </a:rPr>
                        <a:t>'x'</a:t>
                      </a:r>
                      <a:r>
                        <a:rPr lang="en" sz="1100" dirty="0">
                          <a:solidFill>
                            <a:srgbClr val="DDDDDD"/>
                          </a:solidFill>
                          <a:highlight>
                            <a:srgbClr val="272822"/>
                          </a:highlight>
                          <a:latin typeface="Consolas"/>
                          <a:ea typeface="Consolas"/>
                          <a:cs typeface="Consolas"/>
                          <a:sym typeface="Consolas"/>
                        </a:rPr>
                        <a:t> + height)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this</a:t>
                      </a:r>
                      <a:r>
                        <a:rPr lang="en" sz="1100" dirty="0">
                          <a:solidFill>
                            <a:srgbClr val="DDDDDD"/>
                          </a:solidFill>
                          <a:highlight>
                            <a:srgbClr val="272822"/>
                          </a:highlight>
                          <a:latin typeface="Consolas"/>
                          <a:ea typeface="Consolas"/>
                          <a:cs typeface="Consolas"/>
                          <a:sym typeface="Consolas"/>
                        </a:rPr>
                        <a:t>.resize(width, height).write(dest + </a:t>
                      </a:r>
                      <a:r>
                        <a:rPr lang="en" sz="1100" dirty="0">
                          <a:solidFill>
                            <a:srgbClr val="A6E22E"/>
                          </a:solidFill>
                          <a:highlight>
                            <a:srgbClr val="272822"/>
                          </a:highlight>
                          <a:latin typeface="Consolas"/>
                          <a:ea typeface="Consolas"/>
                          <a:cs typeface="Consolas"/>
                          <a:sym typeface="Consolas"/>
                        </a:rPr>
                        <a:t>'w'</a:t>
                      </a:r>
                      <a:r>
                        <a:rPr lang="en" sz="1100" dirty="0">
                          <a:solidFill>
                            <a:srgbClr val="DDDDDD"/>
                          </a:solidFill>
                          <a:highlight>
                            <a:srgbClr val="272822"/>
                          </a:highlight>
                          <a:latin typeface="Consolas"/>
                          <a:ea typeface="Consolas"/>
                          <a:cs typeface="Consolas"/>
                          <a:sym typeface="Consolas"/>
                        </a:rPr>
                        <a:t> + width + </a:t>
                      </a:r>
                      <a:r>
                        <a:rPr lang="en" sz="1100" dirty="0">
                          <a:solidFill>
                            <a:srgbClr val="A6E22E"/>
                          </a:solidFill>
                          <a:highlight>
                            <a:srgbClr val="272822"/>
                          </a:highlight>
                          <a:latin typeface="Consolas"/>
                          <a:ea typeface="Consolas"/>
                          <a:cs typeface="Consolas"/>
                          <a:sym typeface="Consolas"/>
                        </a:rPr>
                        <a:t>'_'</a:t>
                      </a:r>
                      <a:r>
                        <a:rPr lang="en" sz="1100" dirty="0">
                          <a:solidFill>
                            <a:srgbClr val="DDDDDD"/>
                          </a:solidFill>
                          <a:highlight>
                            <a:srgbClr val="272822"/>
                          </a:highlight>
                          <a:latin typeface="Consolas"/>
                          <a:ea typeface="Consolas"/>
                          <a:cs typeface="Consolas"/>
                          <a:sym typeface="Consolas"/>
                        </a:rPr>
                        <a:t> + filename, </a:t>
                      </a: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(err)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if</a:t>
                      </a:r>
                      <a:r>
                        <a:rPr lang="en" sz="1100" dirty="0">
                          <a:solidFill>
                            <a:srgbClr val="DDDDDD"/>
                          </a:solidFill>
                          <a:highlight>
                            <a:srgbClr val="272822"/>
                          </a:highlight>
                          <a:latin typeface="Consolas"/>
                          <a:ea typeface="Consolas"/>
                          <a:cs typeface="Consolas"/>
                          <a:sym typeface="Consolas"/>
                        </a:rPr>
                        <a:t> (err)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a:t>
                      </a:r>
                      <a:r>
                        <a:rPr lang="en" sz="1100" dirty="0">
                          <a:solidFill>
                            <a:srgbClr val="A6E22E"/>
                          </a:solidFill>
                          <a:highlight>
                            <a:srgbClr val="272822"/>
                          </a:highlight>
                          <a:latin typeface="Consolas"/>
                          <a:ea typeface="Consolas"/>
                          <a:cs typeface="Consolas"/>
                          <a:sym typeface="Consolas"/>
                        </a:rPr>
                        <a:t>'Error writing file: '</a:t>
                      </a:r>
                      <a:r>
                        <a:rPr lang="en" sz="1100" dirty="0">
                          <a:solidFill>
                            <a:srgbClr val="DDDDDD"/>
                          </a:solidFill>
                          <a:highlight>
                            <a:srgbClr val="272822"/>
                          </a:highlight>
                          <a:latin typeface="Consolas"/>
                          <a:ea typeface="Consolas"/>
                          <a:cs typeface="Consolas"/>
                          <a:sym typeface="Consolas"/>
                        </a:rPr>
                        <a:t> + err)</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}.bind(</a:t>
                      </a:r>
                      <a:r>
                        <a:rPr lang="en" sz="1100" b="1" dirty="0">
                          <a:solidFill>
                            <a:srgbClr val="F92672"/>
                          </a:solidFill>
                          <a:highlight>
                            <a:srgbClr val="272822"/>
                          </a:highlight>
                          <a:latin typeface="Consolas"/>
                          <a:ea typeface="Consolas"/>
                          <a:cs typeface="Consolas"/>
                          <a:sym typeface="Consolas"/>
                        </a:rPr>
                        <a:t>this</a:t>
                      </a: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a:t>
                      </a:r>
                      <a:endParaRPr sz="1100" dirty="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9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nl-BE" dirty="0"/>
              <a:t>Browsers - Gebruik</a:t>
            </a:r>
            <a:r>
              <a:rPr lang="en" dirty="0"/>
              <a:t> &amp; </a:t>
            </a:r>
            <a:r>
              <a:rPr lang="nl-BE" dirty="0"/>
              <a:t>inladen </a:t>
            </a:r>
            <a:r>
              <a:rPr lang="en" dirty="0"/>
              <a:t>JavaScript - Inline</a:t>
            </a:r>
            <a:endParaRPr dirty="0"/>
          </a:p>
        </p:txBody>
      </p:sp>
      <p:sp>
        <p:nvSpPr>
          <p:cNvPr id="2" name="Text Placeholder 1">
            <a:extLst>
              <a:ext uri="{FF2B5EF4-FFF2-40B4-BE49-F238E27FC236}">
                <a16:creationId xmlns:a16="http://schemas.microsoft.com/office/drawing/2014/main" id="{8A75D814-7185-492C-B8E3-F31298ECDB76}"/>
              </a:ext>
            </a:extLst>
          </p:cNvPr>
          <p:cNvSpPr>
            <a:spLocks noGrp="1"/>
          </p:cNvSpPr>
          <p:nvPr>
            <p:ph type="body" sz="quarter" idx="14"/>
          </p:nvPr>
        </p:nvSpPr>
        <p:spPr/>
        <p:txBody>
          <a:bodyPr/>
          <a:lstStyle/>
          <a:p>
            <a:endParaRPr lang="en-US"/>
          </a:p>
        </p:txBody>
      </p:sp>
      <p:pic>
        <p:nvPicPr>
          <p:cNvPr id="4098" name="Picture 2" descr="Related image">
            <a:extLst>
              <a:ext uri="{FF2B5EF4-FFF2-40B4-BE49-F238E27FC236}">
                <a16:creationId xmlns:a16="http://schemas.microsoft.com/office/drawing/2014/main" id="{8FD0215F-B3BF-4B5C-B800-BBA8F2FAF050}"/>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tretch>
            <a:fillRect/>
          </a:stretch>
        </p:blipFill>
        <p:spPr bwMode="auto">
          <a:xfrm>
            <a:off x="1619526" y="1989474"/>
            <a:ext cx="580072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49441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85EDFE1-1B47-4DC6-8A50-9CFF0A10461E}"/>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0B30B1D1-FFCC-4AB4-B817-F6611CFB85C7}"/>
              </a:ext>
            </a:extLst>
          </p:cNvPr>
          <p:cNvSpPr>
            <a:spLocks noGrp="1"/>
          </p:cNvSpPr>
          <p:nvPr>
            <p:ph type="ctrTitle"/>
          </p:nvPr>
        </p:nvSpPr>
        <p:spPr/>
        <p:txBody>
          <a:bodyPr/>
          <a:lstStyle/>
          <a:p>
            <a:r>
              <a:rPr lang="nl-BE" dirty="0" err="1"/>
              <a:t>Promises</a:t>
            </a:r>
            <a:endParaRPr lang="nl-BE" dirty="0"/>
          </a:p>
        </p:txBody>
      </p:sp>
    </p:spTree>
    <p:extLst>
      <p:ext uri="{BB962C8B-B14F-4D97-AF65-F5344CB8AC3E}">
        <p14:creationId xmlns:p14="http://schemas.microsoft.com/office/powerpoint/2010/main" val="234979632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6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Promises</a:t>
            </a:r>
            <a:endParaRPr/>
          </a:p>
        </p:txBody>
      </p:sp>
      <p:sp>
        <p:nvSpPr>
          <p:cNvPr id="2" name="Content Placeholder 1">
            <a:extLst>
              <a:ext uri="{FF2B5EF4-FFF2-40B4-BE49-F238E27FC236}">
                <a16:creationId xmlns:a16="http://schemas.microsoft.com/office/drawing/2014/main" id="{0803DAF6-BF0C-44B8-A278-50662E782AD5}"/>
              </a:ext>
            </a:extLst>
          </p:cNvPr>
          <p:cNvSpPr>
            <a:spLocks noGrp="1"/>
          </p:cNvSpPr>
          <p:nvPr>
            <p:ph type="body" sz="quarter" idx="14"/>
          </p:nvPr>
        </p:nvSpPr>
        <p:spPr/>
        <p:txBody>
          <a:bodyPr/>
          <a:lstStyle/>
          <a:p>
            <a:r>
              <a:rPr lang="en" dirty="0">
                <a:sym typeface="Roboto"/>
              </a:rPr>
              <a:t>“A Promise is an object representing the eventual completion or failure of an asynchronous operation.”</a:t>
            </a:r>
            <a:endParaRPr lang="nl-BE" dirty="0"/>
          </a:p>
        </p:txBody>
      </p:sp>
    </p:spTree>
    <p:extLst>
      <p:ext uri="{BB962C8B-B14F-4D97-AF65-F5344CB8AC3E}">
        <p14:creationId xmlns:p14="http://schemas.microsoft.com/office/powerpoint/2010/main" val="297960475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7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72BA8266-6F65-409A-9C85-AEC309307015}"/>
              </a:ext>
            </a:extLst>
          </p:cNvPr>
          <p:cNvSpPr>
            <a:spLocks noGrp="1"/>
          </p:cNvSpPr>
          <p:nvPr>
            <p:ph type="body" sz="quarter" idx="14"/>
          </p:nvPr>
        </p:nvSpPr>
        <p:spPr/>
        <p:txBody>
          <a:bodyPr/>
          <a:lstStyle/>
          <a:p>
            <a:r>
              <a:rPr lang="en-US" dirty="0" err="1"/>
              <a:t>Geef</a:t>
            </a:r>
            <a:r>
              <a:rPr lang="en-US" dirty="0"/>
              <a:t> </a:t>
            </a:r>
            <a:r>
              <a:rPr lang="en-US" dirty="0" err="1"/>
              <a:t>voorbeelden</a:t>
            </a:r>
            <a:r>
              <a:rPr lang="en-US" dirty="0"/>
              <a:t> van scenario’s </a:t>
            </a:r>
            <a:r>
              <a:rPr lang="en-US" dirty="0" err="1"/>
              <a:t>waarin</a:t>
            </a:r>
            <a:r>
              <a:rPr lang="en-US" dirty="0"/>
              <a:t> promises </a:t>
            </a:r>
            <a:r>
              <a:rPr lang="en-US" dirty="0" err="1"/>
              <a:t>nuttig</a:t>
            </a:r>
            <a:r>
              <a:rPr lang="en-US" dirty="0"/>
              <a:t> </a:t>
            </a:r>
            <a:r>
              <a:rPr lang="en-US" dirty="0" err="1"/>
              <a:t>zouden</a:t>
            </a:r>
            <a:r>
              <a:rPr lang="en-US" dirty="0"/>
              <a:t> </a:t>
            </a:r>
            <a:r>
              <a:rPr lang="en-US" dirty="0" err="1"/>
              <a:t>kunnen</a:t>
            </a:r>
            <a:r>
              <a:rPr lang="en-US" dirty="0"/>
              <a:t> </a:t>
            </a:r>
            <a:r>
              <a:rPr lang="en-US" dirty="0" err="1"/>
              <a:t>zijn</a:t>
            </a:r>
            <a:endParaRPr lang="nl-BE" dirty="0"/>
          </a:p>
        </p:txBody>
      </p:sp>
    </p:spTree>
    <p:extLst>
      <p:ext uri="{BB962C8B-B14F-4D97-AF65-F5344CB8AC3E}">
        <p14:creationId xmlns:p14="http://schemas.microsoft.com/office/powerpoint/2010/main" val="406808496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71"/>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Promises - Example</a:t>
            </a:r>
            <a:endParaRPr/>
          </a:p>
        </p:txBody>
      </p:sp>
      <p:sp>
        <p:nvSpPr>
          <p:cNvPr id="3" name="Text Placeholder 2">
            <a:extLst>
              <a:ext uri="{FF2B5EF4-FFF2-40B4-BE49-F238E27FC236}">
                <a16:creationId xmlns:a16="http://schemas.microsoft.com/office/drawing/2014/main" id="{0352B18F-FF0E-4335-A7A9-769502C9AF99}"/>
              </a:ext>
            </a:extLst>
          </p:cNvPr>
          <p:cNvSpPr>
            <a:spLocks noGrp="1"/>
          </p:cNvSpPr>
          <p:nvPr>
            <p:ph type="body" sz="quarter" idx="14"/>
          </p:nvPr>
        </p:nvSpPr>
        <p:spPr/>
        <p:txBody>
          <a:bodyPr/>
          <a:lstStyle/>
          <a:p>
            <a:endParaRPr lang="en-US"/>
          </a:p>
        </p:txBody>
      </p:sp>
      <p:graphicFrame>
        <p:nvGraphicFramePr>
          <p:cNvPr id="497" name="Google Shape;497;p71"/>
          <p:cNvGraphicFramePr/>
          <p:nvPr/>
        </p:nvGraphicFramePr>
        <p:xfrm>
          <a:off x="1266050" y="2312125"/>
          <a:ext cx="6611900" cy="1462786"/>
        </p:xfrm>
        <a:graphic>
          <a:graphicData uri="http://schemas.openxmlformats.org/drawingml/2006/table">
            <a:tbl>
              <a:tblPr>
                <a:noFill/>
              </a:tblPr>
              <a:tblGrid>
                <a:gridCol w="661190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r>
                        <a:rPr lang="en" sz="1100" b="1">
                          <a:solidFill>
                            <a:srgbClr val="A6E22E"/>
                          </a:solidFill>
                          <a:highlight>
                            <a:srgbClr val="272822"/>
                          </a:highlight>
                          <a:latin typeface="Consolas"/>
                          <a:ea typeface="Consolas"/>
                          <a:cs typeface="Consolas"/>
                          <a:sym typeface="Consolas"/>
                        </a:rPr>
                        <a:t>resolveAfter2Seconds</a:t>
                      </a:r>
                      <a:r>
                        <a:rPr lang="en" sz="1100">
                          <a:solidFill>
                            <a:srgbClr val="DDDDDD"/>
                          </a:solidFill>
                          <a:highlight>
                            <a:srgbClr val="272822"/>
                          </a:highlight>
                          <a:latin typeface="Consolas"/>
                          <a:ea typeface="Consolas"/>
                          <a:cs typeface="Consolas"/>
                          <a:sym typeface="Consolas"/>
                        </a:rPr>
                        <a:t>(x)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return</a:t>
                      </a: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new</a:t>
                      </a:r>
                      <a:r>
                        <a:rPr lang="en" sz="1100">
                          <a:solidFill>
                            <a:srgbClr val="DDDDDD"/>
                          </a:solidFill>
                          <a:highlight>
                            <a:srgbClr val="272822"/>
                          </a:highlight>
                          <a:latin typeface="Consolas"/>
                          <a:ea typeface="Consolas"/>
                          <a:cs typeface="Consolas"/>
                          <a:sym typeface="Consolas"/>
                        </a:rPr>
                        <a:t> </a:t>
                      </a:r>
                      <a:r>
                        <a:rPr lang="en" sz="1100">
                          <a:solidFill>
                            <a:srgbClr val="A6E22E"/>
                          </a:solidFill>
                          <a:highlight>
                            <a:srgbClr val="272822"/>
                          </a:highlight>
                          <a:latin typeface="Consolas"/>
                          <a:ea typeface="Consolas"/>
                          <a:cs typeface="Consolas"/>
                          <a:sym typeface="Consolas"/>
                        </a:rPr>
                        <a:t>Promise</a:t>
                      </a:r>
                      <a:r>
                        <a:rPr lang="en" sz="1100">
                          <a:solidFill>
                            <a:srgbClr val="DDDDDD"/>
                          </a:solidFill>
                          <a:highlight>
                            <a:srgbClr val="272822"/>
                          </a:highlight>
                          <a:latin typeface="Consolas"/>
                          <a:ea typeface="Consolas"/>
                          <a:cs typeface="Consolas"/>
                          <a:sym typeface="Consolas"/>
                        </a:rPr>
                        <a:t>(resolve =&gt;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setTimeout(() =&gt;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resolve(x);</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 2000);</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498" name="Google Shape;498;p71"/>
          <p:cNvGraphicFramePr/>
          <p:nvPr/>
        </p:nvGraphicFramePr>
        <p:xfrm>
          <a:off x="1266050" y="4146700"/>
          <a:ext cx="6611900" cy="691642"/>
        </p:xfrm>
        <a:graphic>
          <a:graphicData uri="http://schemas.openxmlformats.org/drawingml/2006/table">
            <a:tbl>
              <a:tblPr>
                <a:noFill/>
              </a:tblPr>
              <a:tblGrid>
                <a:gridCol w="661190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a:solidFill>
                            <a:srgbClr val="DDDDDD"/>
                          </a:solidFill>
                          <a:highlight>
                            <a:srgbClr val="272822"/>
                          </a:highlight>
                          <a:latin typeface="Consolas"/>
                          <a:ea typeface="Consolas"/>
                          <a:cs typeface="Consolas"/>
                          <a:sym typeface="Consolas"/>
                        </a:rPr>
                        <a:t>resolveAfter2Seconds(20).then(v =&gt;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a:solidFill>
                            <a:srgbClr val="A6E22E"/>
                          </a:solidFill>
                          <a:highlight>
                            <a:srgbClr val="272822"/>
                          </a:highlight>
                          <a:latin typeface="Consolas"/>
                          <a:ea typeface="Consolas"/>
                          <a:cs typeface="Consolas"/>
                          <a:sym typeface="Consolas"/>
                        </a:rPr>
                        <a:t>console</a:t>
                      </a:r>
                      <a:r>
                        <a:rPr lang="en" sz="1100">
                          <a:solidFill>
                            <a:srgbClr val="DDDDDD"/>
                          </a:solidFill>
                          <a:highlight>
                            <a:srgbClr val="272822"/>
                          </a:highlight>
                          <a:latin typeface="Consolas"/>
                          <a:ea typeface="Consolas"/>
                          <a:cs typeface="Consolas"/>
                          <a:sym typeface="Consolas"/>
                        </a:rPr>
                        <a:t>.log(v);  </a:t>
                      </a:r>
                      <a:r>
                        <a:rPr lang="en" sz="1100">
                          <a:solidFill>
                            <a:srgbClr val="75715E"/>
                          </a:solidFill>
                          <a:highlight>
                            <a:srgbClr val="272822"/>
                          </a:highlight>
                          <a:latin typeface="Consolas"/>
                          <a:ea typeface="Consolas"/>
                          <a:cs typeface="Consolas"/>
                          <a:sym typeface="Consolas"/>
                        </a:rPr>
                        <a:t>// prints 20 after 2 seconds.</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8783010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72"/>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Promises - Compared to Callbacks</a:t>
            </a:r>
            <a:endParaRPr/>
          </a:p>
        </p:txBody>
      </p:sp>
      <p:sp>
        <p:nvSpPr>
          <p:cNvPr id="3" name="Text Placeholder 2">
            <a:extLst>
              <a:ext uri="{FF2B5EF4-FFF2-40B4-BE49-F238E27FC236}">
                <a16:creationId xmlns:a16="http://schemas.microsoft.com/office/drawing/2014/main" id="{6BD87D31-3CF4-4238-8424-DC09F47140DA}"/>
              </a:ext>
            </a:extLst>
          </p:cNvPr>
          <p:cNvSpPr>
            <a:spLocks noGrp="1"/>
          </p:cNvSpPr>
          <p:nvPr>
            <p:ph type="body" sz="quarter" idx="14"/>
          </p:nvPr>
        </p:nvSpPr>
        <p:spPr/>
        <p:txBody>
          <a:bodyPr/>
          <a:lstStyle/>
          <a:p>
            <a:endParaRPr lang="en-US"/>
          </a:p>
        </p:txBody>
      </p:sp>
      <p:graphicFrame>
        <p:nvGraphicFramePr>
          <p:cNvPr id="505" name="Google Shape;505;p72"/>
          <p:cNvGraphicFramePr/>
          <p:nvPr/>
        </p:nvGraphicFramePr>
        <p:xfrm>
          <a:off x="943088" y="1675525"/>
          <a:ext cx="7257825" cy="1656144"/>
        </p:xfrm>
        <a:graphic>
          <a:graphicData uri="http://schemas.openxmlformats.org/drawingml/2006/table">
            <a:tbl>
              <a:tblPr>
                <a:noFill/>
              </a:tblPr>
              <a:tblGrid>
                <a:gridCol w="725782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endParaRPr sz="1100" b="1">
                        <a:solidFill>
                          <a:srgbClr val="F92672"/>
                        </a:solidFill>
                        <a:highlight>
                          <a:srgbClr val="272822"/>
                        </a:highlight>
                        <a:latin typeface="Consolas"/>
                        <a:ea typeface="Consolas"/>
                        <a:cs typeface="Consolas"/>
                        <a:sym typeface="Consolas"/>
                      </a:endParaRPr>
                    </a:p>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r>
                        <a:rPr lang="en" sz="1100" b="1">
                          <a:solidFill>
                            <a:srgbClr val="A6E22E"/>
                          </a:solidFill>
                          <a:highlight>
                            <a:srgbClr val="272822"/>
                          </a:highlight>
                          <a:latin typeface="Consolas"/>
                          <a:ea typeface="Consolas"/>
                          <a:cs typeface="Consolas"/>
                          <a:sym typeface="Consolas"/>
                        </a:rPr>
                        <a:t>successCallback</a:t>
                      </a:r>
                      <a:r>
                        <a:rPr lang="en" sz="1100">
                          <a:solidFill>
                            <a:srgbClr val="DDDDDD"/>
                          </a:solidFill>
                          <a:highlight>
                            <a:srgbClr val="272822"/>
                          </a:highlight>
                          <a:latin typeface="Consolas"/>
                          <a:ea typeface="Consolas"/>
                          <a:cs typeface="Consolas"/>
                          <a:sym typeface="Consolas"/>
                        </a:rPr>
                        <a:t>(result)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a:solidFill>
                            <a:srgbClr val="A6E22E"/>
                          </a:solidFill>
                          <a:highlight>
                            <a:srgbClr val="272822"/>
                          </a:highlight>
                          <a:latin typeface="Consolas"/>
                          <a:ea typeface="Consolas"/>
                          <a:cs typeface="Consolas"/>
                          <a:sym typeface="Consolas"/>
                        </a:rPr>
                        <a:t>console</a:t>
                      </a:r>
                      <a:r>
                        <a:rPr lang="en" sz="1100">
                          <a:solidFill>
                            <a:srgbClr val="DDDDDD"/>
                          </a:solidFill>
                          <a:highlight>
                            <a:srgbClr val="272822"/>
                          </a:highlight>
                          <a:latin typeface="Consolas"/>
                          <a:ea typeface="Consolas"/>
                          <a:cs typeface="Consolas"/>
                          <a:sym typeface="Consolas"/>
                        </a:rPr>
                        <a:t>.log(</a:t>
                      </a:r>
                      <a:r>
                        <a:rPr lang="en" sz="1100">
                          <a:solidFill>
                            <a:srgbClr val="A6E22E"/>
                          </a:solidFill>
                          <a:highlight>
                            <a:srgbClr val="272822"/>
                          </a:highlight>
                          <a:latin typeface="Consolas"/>
                          <a:ea typeface="Consolas"/>
                          <a:cs typeface="Consolas"/>
                          <a:sym typeface="Consolas"/>
                        </a:rPr>
                        <a:t>"It succeeded with "</a:t>
                      </a:r>
                      <a:r>
                        <a:rPr lang="en" sz="1100">
                          <a:solidFill>
                            <a:srgbClr val="DDDDDD"/>
                          </a:solidFill>
                          <a:highlight>
                            <a:srgbClr val="272822"/>
                          </a:highlight>
                          <a:latin typeface="Consolas"/>
                          <a:ea typeface="Consolas"/>
                          <a:cs typeface="Consolas"/>
                          <a:sym typeface="Consolas"/>
                        </a:rPr>
                        <a:t> + result);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br>
                        <a:rPr lang="en" sz="1100">
                          <a:solidFill>
                            <a:srgbClr val="DDDDDD"/>
                          </a:solidFill>
                          <a:highlight>
                            <a:srgbClr val="272822"/>
                          </a:highlight>
                          <a:latin typeface="Consolas"/>
                          <a:ea typeface="Consolas"/>
                          <a:cs typeface="Consolas"/>
                          <a:sym typeface="Consolas"/>
                        </a:rPr>
                      </a:b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r>
                        <a:rPr lang="en" sz="1100" b="1">
                          <a:solidFill>
                            <a:srgbClr val="A6E22E"/>
                          </a:solidFill>
                          <a:highlight>
                            <a:srgbClr val="272822"/>
                          </a:highlight>
                          <a:latin typeface="Consolas"/>
                          <a:ea typeface="Consolas"/>
                          <a:cs typeface="Consolas"/>
                          <a:sym typeface="Consolas"/>
                        </a:rPr>
                        <a:t>failureCallback</a:t>
                      </a:r>
                      <a:r>
                        <a:rPr lang="en" sz="1100">
                          <a:solidFill>
                            <a:srgbClr val="DDDDDD"/>
                          </a:solidFill>
                          <a:highlight>
                            <a:srgbClr val="272822"/>
                          </a:highlight>
                          <a:latin typeface="Consolas"/>
                          <a:ea typeface="Consolas"/>
                          <a:cs typeface="Consolas"/>
                          <a:sym typeface="Consolas"/>
                        </a:rPr>
                        <a:t>(error)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a:solidFill>
                            <a:srgbClr val="A6E22E"/>
                          </a:solidFill>
                          <a:highlight>
                            <a:srgbClr val="272822"/>
                          </a:highlight>
                          <a:latin typeface="Consolas"/>
                          <a:ea typeface="Consolas"/>
                          <a:cs typeface="Consolas"/>
                          <a:sym typeface="Consolas"/>
                        </a:rPr>
                        <a:t>console</a:t>
                      </a:r>
                      <a:r>
                        <a:rPr lang="en" sz="1100">
                          <a:solidFill>
                            <a:srgbClr val="DDDDDD"/>
                          </a:solidFill>
                          <a:highlight>
                            <a:srgbClr val="272822"/>
                          </a:highlight>
                          <a:latin typeface="Consolas"/>
                          <a:ea typeface="Consolas"/>
                          <a:cs typeface="Consolas"/>
                          <a:sym typeface="Consolas"/>
                        </a:rPr>
                        <a:t>.log(</a:t>
                      </a:r>
                      <a:r>
                        <a:rPr lang="en" sz="1100">
                          <a:solidFill>
                            <a:srgbClr val="A6E22E"/>
                          </a:solidFill>
                          <a:highlight>
                            <a:srgbClr val="272822"/>
                          </a:highlight>
                          <a:latin typeface="Consolas"/>
                          <a:ea typeface="Consolas"/>
                          <a:cs typeface="Consolas"/>
                          <a:sym typeface="Consolas"/>
                        </a:rPr>
                        <a:t>"It failed with "</a:t>
                      </a:r>
                      <a:r>
                        <a:rPr lang="en" sz="1100">
                          <a:solidFill>
                            <a:srgbClr val="DDDDDD"/>
                          </a:solidFill>
                          <a:highlight>
                            <a:srgbClr val="272822"/>
                          </a:highlight>
                          <a:latin typeface="Consolas"/>
                          <a:ea typeface="Consolas"/>
                          <a:cs typeface="Consolas"/>
                          <a:sym typeface="Consolas"/>
                        </a:rPr>
                        <a:t> + error);</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506" name="Google Shape;506;p72"/>
          <p:cNvGraphicFramePr/>
          <p:nvPr/>
        </p:nvGraphicFramePr>
        <p:xfrm>
          <a:off x="990950" y="3967725"/>
          <a:ext cx="7257825" cy="1270572"/>
        </p:xfrm>
        <a:graphic>
          <a:graphicData uri="http://schemas.openxmlformats.org/drawingml/2006/table">
            <a:tbl>
              <a:tblPr>
                <a:noFill/>
              </a:tblPr>
              <a:tblGrid>
                <a:gridCol w="725782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a:solidFill>
                            <a:srgbClr val="75715E"/>
                          </a:solidFill>
                          <a:highlight>
                            <a:srgbClr val="272822"/>
                          </a:highlight>
                          <a:latin typeface="Consolas"/>
                          <a:ea typeface="Consolas"/>
                          <a:cs typeface="Consolas"/>
                          <a:sym typeface="Consolas"/>
                        </a:rPr>
                        <a:t>// === without promises</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resolveAfter2Seconds(x, successCallback, failureCallback);</a:t>
                      </a:r>
                      <a:endParaRPr sz="1100">
                        <a:solidFill>
                          <a:srgbClr val="75715E"/>
                        </a:solidFill>
                        <a:highlight>
                          <a:srgbClr val="272822"/>
                        </a:highlight>
                        <a:latin typeface="Consolas"/>
                        <a:ea typeface="Consolas"/>
                        <a:cs typeface="Consolas"/>
                        <a:sym typeface="Consolas"/>
                      </a:endParaRPr>
                    </a:p>
                    <a:p>
                      <a:pPr marL="0" lvl="0" indent="0" algn="l" rtl="0">
                        <a:lnSpc>
                          <a:spcPct val="115000"/>
                        </a:lnSpc>
                        <a:spcBef>
                          <a:spcPts val="0"/>
                        </a:spcBef>
                        <a:spcAft>
                          <a:spcPts val="0"/>
                        </a:spcAft>
                        <a:buNone/>
                      </a:pPr>
                      <a:endParaRPr sz="1100">
                        <a:solidFill>
                          <a:srgbClr val="75715E"/>
                        </a:solidFill>
                        <a:highlight>
                          <a:srgbClr val="272822"/>
                        </a:highlight>
                        <a:latin typeface="Consolas"/>
                        <a:ea typeface="Consolas"/>
                        <a:cs typeface="Consolas"/>
                        <a:sym typeface="Consolas"/>
                      </a:endParaRPr>
                    </a:p>
                    <a:p>
                      <a:pPr marL="0" lvl="0" indent="0" algn="l" rtl="0">
                        <a:lnSpc>
                          <a:spcPct val="115000"/>
                        </a:lnSpc>
                        <a:spcBef>
                          <a:spcPts val="0"/>
                        </a:spcBef>
                        <a:spcAft>
                          <a:spcPts val="0"/>
                        </a:spcAft>
                        <a:buNone/>
                      </a:pPr>
                      <a:r>
                        <a:rPr lang="en" sz="1100">
                          <a:solidFill>
                            <a:srgbClr val="75715E"/>
                          </a:solidFill>
                          <a:highlight>
                            <a:srgbClr val="272822"/>
                          </a:highlight>
                          <a:latin typeface="Consolas"/>
                          <a:ea typeface="Consolas"/>
                          <a:cs typeface="Consolas"/>
                          <a:sym typeface="Consolas"/>
                        </a:rPr>
                        <a:t>// === with promises</a:t>
                      </a:r>
                      <a:br>
                        <a:rPr lang="en" sz="1100">
                          <a:solidFill>
                            <a:srgbClr val="DDDDDD"/>
                          </a:solidFill>
                          <a:highlight>
                            <a:srgbClr val="272822"/>
                          </a:highlight>
                          <a:latin typeface="Consolas"/>
                          <a:ea typeface="Consolas"/>
                          <a:cs typeface="Consolas"/>
                          <a:sym typeface="Consolas"/>
                        </a:rPr>
                      </a:br>
                      <a:r>
                        <a:rPr lang="en" sz="1100" b="1">
                          <a:solidFill>
                            <a:srgbClr val="F92672"/>
                          </a:solidFill>
                          <a:highlight>
                            <a:srgbClr val="272822"/>
                          </a:highlight>
                          <a:latin typeface="Consolas"/>
                          <a:ea typeface="Consolas"/>
                          <a:cs typeface="Consolas"/>
                          <a:sym typeface="Consolas"/>
                        </a:rPr>
                        <a:t>let</a:t>
                      </a:r>
                      <a:r>
                        <a:rPr lang="en" sz="1100">
                          <a:solidFill>
                            <a:srgbClr val="DDDDDD"/>
                          </a:solidFill>
                          <a:highlight>
                            <a:srgbClr val="272822"/>
                          </a:highlight>
                          <a:latin typeface="Consolas"/>
                          <a:ea typeface="Consolas"/>
                          <a:cs typeface="Consolas"/>
                          <a:sym typeface="Consolas"/>
                        </a:rPr>
                        <a:t> promise = doSomething();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promise.then(successCallback, failureCallback);</a:t>
                      </a:r>
                      <a:endParaRPr sz="1100"/>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27282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1726836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73"/>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Promises - Chaining</a:t>
            </a:r>
            <a:endParaRPr/>
          </a:p>
        </p:txBody>
      </p:sp>
      <p:sp>
        <p:nvSpPr>
          <p:cNvPr id="3" name="Text Placeholder 2">
            <a:extLst>
              <a:ext uri="{FF2B5EF4-FFF2-40B4-BE49-F238E27FC236}">
                <a16:creationId xmlns:a16="http://schemas.microsoft.com/office/drawing/2014/main" id="{D8E7F009-8773-45E4-B026-7C5757AFEF9E}"/>
              </a:ext>
            </a:extLst>
          </p:cNvPr>
          <p:cNvSpPr>
            <a:spLocks noGrp="1"/>
          </p:cNvSpPr>
          <p:nvPr>
            <p:ph type="body" sz="quarter" idx="14"/>
          </p:nvPr>
        </p:nvSpPr>
        <p:spPr/>
        <p:txBody>
          <a:bodyPr/>
          <a:lstStyle/>
          <a:p>
            <a:endParaRPr lang="en-US"/>
          </a:p>
        </p:txBody>
      </p:sp>
      <p:graphicFrame>
        <p:nvGraphicFramePr>
          <p:cNvPr id="512" name="Google Shape;512;p73"/>
          <p:cNvGraphicFramePr/>
          <p:nvPr/>
        </p:nvGraphicFramePr>
        <p:xfrm>
          <a:off x="901213" y="2870200"/>
          <a:ext cx="7341575" cy="1077214"/>
        </p:xfrm>
        <a:graphic>
          <a:graphicData uri="http://schemas.openxmlformats.org/drawingml/2006/table">
            <a:tbl>
              <a:tblPr>
                <a:noFill/>
              </a:tblPr>
              <a:tblGrid>
                <a:gridCol w="734157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a:solidFill>
                            <a:srgbClr val="DDDDDD"/>
                          </a:solidFill>
                          <a:highlight>
                            <a:srgbClr val="272822"/>
                          </a:highlight>
                          <a:latin typeface="Consolas"/>
                          <a:ea typeface="Consolas"/>
                          <a:cs typeface="Consolas"/>
                          <a:sym typeface="Consolas"/>
                        </a:rPr>
                        <a:t>doFirstThing()</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.then(result =&gt; doSecondThing(result))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.then(newResult =&gt; doThirdThing(newResult))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.then(finalResult =&gt; </a:t>
                      </a:r>
                      <a:r>
                        <a:rPr lang="en" sz="1100">
                          <a:solidFill>
                            <a:srgbClr val="A6E22E"/>
                          </a:solidFill>
                          <a:highlight>
                            <a:srgbClr val="272822"/>
                          </a:highlight>
                          <a:latin typeface="Consolas"/>
                          <a:ea typeface="Consolas"/>
                          <a:cs typeface="Consolas"/>
                          <a:sym typeface="Consolas"/>
                        </a:rPr>
                        <a:t>console</a:t>
                      </a:r>
                      <a:r>
                        <a:rPr lang="en" sz="1100">
                          <a:solidFill>
                            <a:srgbClr val="DDDDDD"/>
                          </a:solidFill>
                          <a:highlight>
                            <a:srgbClr val="272822"/>
                          </a:highlight>
                          <a:latin typeface="Consolas"/>
                          <a:ea typeface="Consolas"/>
                          <a:cs typeface="Consolas"/>
                          <a:sym typeface="Consolas"/>
                        </a:rPr>
                        <a:t>.log(</a:t>
                      </a:r>
                      <a:r>
                        <a:rPr lang="en" sz="1100">
                          <a:solidFill>
                            <a:srgbClr val="A6E22E"/>
                          </a:solidFill>
                          <a:highlight>
                            <a:srgbClr val="272822"/>
                          </a:highlight>
                          <a:latin typeface="Consolas"/>
                          <a:ea typeface="Consolas"/>
                          <a:cs typeface="Consolas"/>
                          <a:sym typeface="Consolas"/>
                        </a:rPr>
                        <a:t>`Got the final result: ${finalResult}`</a:t>
                      </a: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.catch(failureCallback);</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3445275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DC2A-D775-4444-A9CC-0F8BDEF8508B}"/>
              </a:ext>
            </a:extLst>
          </p:cNvPr>
          <p:cNvSpPr>
            <a:spLocks noGrp="1"/>
          </p:cNvSpPr>
          <p:nvPr>
            <p:ph type="ctrTitle"/>
          </p:nvPr>
        </p:nvSpPr>
        <p:spPr/>
        <p:txBody>
          <a:bodyPr/>
          <a:lstStyle/>
          <a:p>
            <a:r>
              <a:rPr lang="nl-BE" dirty="0"/>
              <a:t>Oefening</a:t>
            </a:r>
          </a:p>
        </p:txBody>
      </p:sp>
      <p:sp>
        <p:nvSpPr>
          <p:cNvPr id="3" name="Content Placeholder 2">
            <a:extLst>
              <a:ext uri="{FF2B5EF4-FFF2-40B4-BE49-F238E27FC236}">
                <a16:creationId xmlns:a16="http://schemas.microsoft.com/office/drawing/2014/main" id="{F1FF236C-ACF4-413D-980B-C3D91D8753EA}"/>
              </a:ext>
            </a:extLst>
          </p:cNvPr>
          <p:cNvSpPr>
            <a:spLocks noGrp="1"/>
          </p:cNvSpPr>
          <p:nvPr>
            <p:ph type="body" sz="quarter" idx="14"/>
          </p:nvPr>
        </p:nvSpPr>
        <p:spPr/>
        <p:txBody>
          <a:bodyPr/>
          <a:lstStyle/>
          <a:p>
            <a:r>
              <a:rPr lang="en-US" dirty="0" err="1"/>
              <a:t>Maak</a:t>
            </a:r>
            <a:r>
              <a:rPr lang="en-US" dirty="0"/>
              <a:t> </a:t>
            </a:r>
            <a:r>
              <a:rPr lang="en-US" dirty="0" err="1"/>
              <a:t>een</a:t>
            </a:r>
            <a:r>
              <a:rPr lang="en-US" dirty="0"/>
              <a:t> </a:t>
            </a:r>
            <a:r>
              <a:rPr lang="en-US" dirty="0" err="1"/>
              <a:t>methode</a:t>
            </a:r>
            <a:r>
              <a:rPr lang="en-US" dirty="0"/>
              <a:t> ‘</a:t>
            </a:r>
            <a:r>
              <a:rPr lang="en-US" dirty="0" err="1"/>
              <a:t>getPizzas</a:t>
            </a:r>
            <a:r>
              <a:rPr lang="en-US" dirty="0"/>
              <a:t>’ die </a:t>
            </a:r>
            <a:r>
              <a:rPr lang="en-US" dirty="0" err="1"/>
              <a:t>een</a:t>
            </a:r>
            <a:r>
              <a:rPr lang="en-US" dirty="0"/>
              <a:t> promise </a:t>
            </a:r>
            <a:r>
              <a:rPr lang="en-US" dirty="0" err="1"/>
              <a:t>teruggeeft</a:t>
            </a:r>
            <a:endParaRPr lang="en-US" dirty="0"/>
          </a:p>
          <a:p>
            <a:r>
              <a:rPr lang="en-US" dirty="0" err="1"/>
              <a:t>Laat</a:t>
            </a:r>
            <a:r>
              <a:rPr lang="en-US" dirty="0"/>
              <a:t> </a:t>
            </a:r>
            <a:r>
              <a:rPr lang="en-US" dirty="0" err="1"/>
              <a:t>deze</a:t>
            </a:r>
            <a:r>
              <a:rPr lang="en-US" dirty="0"/>
              <a:t> promise pas </a:t>
            </a:r>
            <a:r>
              <a:rPr lang="en-US" dirty="0" err="1"/>
              <a:t>na</a:t>
            </a:r>
            <a:r>
              <a:rPr lang="en-US" dirty="0"/>
              <a:t> 2 </a:t>
            </a:r>
            <a:r>
              <a:rPr lang="en-US" dirty="0" err="1"/>
              <a:t>seconden</a:t>
            </a:r>
            <a:r>
              <a:rPr lang="en-US" dirty="0"/>
              <a:t> </a:t>
            </a:r>
            <a:r>
              <a:rPr lang="en-US" dirty="0" err="1"/>
              <a:t>z’n</a:t>
            </a:r>
            <a:r>
              <a:rPr lang="en-US" dirty="0"/>
              <a:t> </a:t>
            </a:r>
            <a:r>
              <a:rPr lang="en-US" dirty="0" err="1"/>
              <a:t>resultaat</a:t>
            </a:r>
            <a:r>
              <a:rPr lang="en-US" dirty="0"/>
              <a:t> </a:t>
            </a:r>
            <a:r>
              <a:rPr lang="en-US" dirty="0" err="1"/>
              <a:t>terug</a:t>
            </a:r>
            <a:r>
              <a:rPr lang="en-US" dirty="0"/>
              <a:t> </a:t>
            </a:r>
            <a:r>
              <a:rPr lang="en-US" dirty="0" err="1"/>
              <a:t>geven</a:t>
            </a:r>
            <a:r>
              <a:rPr lang="en-US" dirty="0"/>
              <a:t>.</a:t>
            </a:r>
          </a:p>
          <a:p>
            <a:pPr lvl="1"/>
            <a:r>
              <a:rPr lang="en-US" dirty="0" err="1"/>
              <a:t>Hiermee</a:t>
            </a:r>
            <a:r>
              <a:rPr lang="en-US" dirty="0"/>
              <a:t> </a:t>
            </a:r>
            <a:r>
              <a:rPr lang="en-US" dirty="0" err="1"/>
              <a:t>simuleren</a:t>
            </a:r>
            <a:r>
              <a:rPr lang="en-US" dirty="0"/>
              <a:t> we de </a:t>
            </a:r>
            <a:r>
              <a:rPr lang="en-US" dirty="0" err="1"/>
              <a:t>vertraging</a:t>
            </a:r>
            <a:r>
              <a:rPr lang="en-US" dirty="0"/>
              <a:t> die </a:t>
            </a:r>
            <a:r>
              <a:rPr lang="en-US" dirty="0" err="1"/>
              <a:t>er</a:t>
            </a:r>
            <a:r>
              <a:rPr lang="en-US" dirty="0"/>
              <a:t> is </a:t>
            </a:r>
            <a:r>
              <a:rPr lang="en-US" dirty="0" err="1"/>
              <a:t>bij</a:t>
            </a:r>
            <a:r>
              <a:rPr lang="en-US" dirty="0"/>
              <a:t> het </a:t>
            </a:r>
            <a:r>
              <a:rPr lang="en-US" dirty="0" err="1"/>
              <a:t>ophalen</a:t>
            </a:r>
            <a:r>
              <a:rPr lang="en-US" dirty="0"/>
              <a:t> van data van </a:t>
            </a:r>
            <a:r>
              <a:rPr lang="en-US" dirty="0" err="1"/>
              <a:t>bijvoorbeeld</a:t>
            </a:r>
            <a:r>
              <a:rPr lang="en-US" dirty="0"/>
              <a:t> </a:t>
            </a:r>
            <a:r>
              <a:rPr lang="en-US" dirty="0" err="1"/>
              <a:t>een</a:t>
            </a:r>
            <a:r>
              <a:rPr lang="en-US" dirty="0"/>
              <a:t> API</a:t>
            </a:r>
            <a:endParaRPr lang="nl-BE" dirty="0"/>
          </a:p>
        </p:txBody>
      </p:sp>
    </p:spTree>
    <p:extLst>
      <p:ext uri="{BB962C8B-B14F-4D97-AF65-F5344CB8AC3E}">
        <p14:creationId xmlns:p14="http://schemas.microsoft.com/office/powerpoint/2010/main" val="312592630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2D392E0-15F8-4E8E-A306-E0995365E14D}"/>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A48E9C5B-9E03-408D-97AD-3C9C2680A61D}"/>
              </a:ext>
            </a:extLst>
          </p:cNvPr>
          <p:cNvSpPr>
            <a:spLocks noGrp="1"/>
          </p:cNvSpPr>
          <p:nvPr>
            <p:ph type="ctrTitle"/>
          </p:nvPr>
        </p:nvSpPr>
        <p:spPr/>
        <p:txBody>
          <a:bodyPr/>
          <a:lstStyle/>
          <a:p>
            <a:r>
              <a:rPr lang="nl-BE" dirty="0" err="1"/>
              <a:t>Async</a:t>
            </a:r>
            <a:r>
              <a:rPr lang="nl-BE" dirty="0"/>
              <a:t>/</a:t>
            </a:r>
            <a:r>
              <a:rPr lang="nl-BE" dirty="0" err="1"/>
              <a:t>await</a:t>
            </a:r>
            <a:endParaRPr lang="nl-BE" dirty="0"/>
          </a:p>
        </p:txBody>
      </p:sp>
    </p:spTree>
    <p:extLst>
      <p:ext uri="{BB962C8B-B14F-4D97-AF65-F5344CB8AC3E}">
        <p14:creationId xmlns:p14="http://schemas.microsoft.com/office/powerpoint/2010/main" val="329842444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7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Async/await</a:t>
            </a:r>
            <a:endParaRPr/>
          </a:p>
        </p:txBody>
      </p:sp>
      <p:sp>
        <p:nvSpPr>
          <p:cNvPr id="3" name="Content Placeholder 2">
            <a:extLst>
              <a:ext uri="{FF2B5EF4-FFF2-40B4-BE49-F238E27FC236}">
                <a16:creationId xmlns:a16="http://schemas.microsoft.com/office/drawing/2014/main" id="{87931F00-BE50-4A42-8B30-5859D07A8F19}"/>
              </a:ext>
            </a:extLst>
          </p:cNvPr>
          <p:cNvSpPr>
            <a:spLocks noGrp="1"/>
          </p:cNvSpPr>
          <p:nvPr>
            <p:ph type="body" sz="quarter" idx="14"/>
          </p:nvPr>
        </p:nvSpPr>
        <p:spPr/>
        <p:txBody>
          <a:bodyPr/>
          <a:lstStyle/>
          <a:p>
            <a:r>
              <a:rPr lang="en-US" dirty="0"/>
              <a:t>Async/await in JavaScript is </a:t>
            </a:r>
            <a:r>
              <a:rPr lang="en-US" dirty="0" err="1"/>
              <a:t>gelijkaardig</a:t>
            </a:r>
            <a:r>
              <a:rPr lang="en-US" dirty="0"/>
              <a:t> </a:t>
            </a:r>
            <a:r>
              <a:rPr lang="en-US" dirty="0" err="1"/>
              <a:t>aan</a:t>
            </a:r>
            <a:r>
              <a:rPr lang="en-US" dirty="0"/>
              <a:t> C#, </a:t>
            </a:r>
            <a:r>
              <a:rPr lang="en-US" dirty="0" err="1"/>
              <a:t>zowel</a:t>
            </a:r>
            <a:r>
              <a:rPr lang="en-US" dirty="0"/>
              <a:t> in syntax </a:t>
            </a:r>
            <a:r>
              <a:rPr lang="en-US" dirty="0" err="1"/>
              <a:t>als</a:t>
            </a:r>
            <a:r>
              <a:rPr lang="en-US" dirty="0"/>
              <a:t> </a:t>
            </a:r>
            <a:r>
              <a:rPr lang="en-US" dirty="0" err="1"/>
              <a:t>manier</a:t>
            </a:r>
            <a:r>
              <a:rPr lang="en-US" dirty="0"/>
              <a:t> van </a:t>
            </a:r>
            <a:r>
              <a:rPr lang="en-US" dirty="0" err="1"/>
              <a:t>werken</a:t>
            </a:r>
            <a:endParaRPr lang="en-US" dirty="0"/>
          </a:p>
          <a:p>
            <a:r>
              <a:rPr lang="en-US" dirty="0"/>
              <a:t>Het </a:t>
            </a:r>
            <a:r>
              <a:rPr lang="en-US" dirty="0" err="1"/>
              <a:t>doel</a:t>
            </a:r>
            <a:r>
              <a:rPr lang="en-US" dirty="0"/>
              <a:t> is om het </a:t>
            </a:r>
            <a:r>
              <a:rPr lang="en-US" dirty="0" err="1"/>
              <a:t>gebruik</a:t>
            </a:r>
            <a:r>
              <a:rPr lang="en-US" dirty="0"/>
              <a:t> van Promises </a:t>
            </a:r>
            <a:r>
              <a:rPr lang="en-US" dirty="0" err="1"/>
              <a:t>te</a:t>
            </a:r>
            <a:r>
              <a:rPr lang="en-US" dirty="0"/>
              <a:t> </a:t>
            </a:r>
            <a:r>
              <a:rPr lang="en-US" dirty="0" err="1"/>
              <a:t>vergemakkelijken</a:t>
            </a:r>
            <a:r>
              <a:rPr lang="en-US" dirty="0"/>
              <a:t> in </a:t>
            </a:r>
            <a:r>
              <a:rPr lang="en-US" dirty="0" err="1"/>
              <a:t>synchrone</a:t>
            </a:r>
            <a:r>
              <a:rPr lang="en-US" dirty="0"/>
              <a:t> code</a:t>
            </a:r>
            <a:endParaRPr lang="nl-BE" dirty="0"/>
          </a:p>
        </p:txBody>
      </p:sp>
    </p:spTree>
    <p:extLst>
      <p:ext uri="{BB962C8B-B14F-4D97-AF65-F5344CB8AC3E}">
        <p14:creationId xmlns:p14="http://schemas.microsoft.com/office/powerpoint/2010/main" val="289378917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7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Async/await - Example</a:t>
            </a:r>
            <a:endParaRPr/>
          </a:p>
        </p:txBody>
      </p:sp>
      <p:sp>
        <p:nvSpPr>
          <p:cNvPr id="2" name="Content Placeholder 1">
            <a:extLst>
              <a:ext uri="{FF2B5EF4-FFF2-40B4-BE49-F238E27FC236}">
                <a16:creationId xmlns:a16="http://schemas.microsoft.com/office/drawing/2014/main" id="{DB917646-BE34-46D8-8DDA-9281B71C0BE5}"/>
              </a:ext>
            </a:extLst>
          </p:cNvPr>
          <p:cNvSpPr>
            <a:spLocks noGrp="1"/>
          </p:cNvSpPr>
          <p:nvPr>
            <p:ph type="body" sz="quarter" idx="14"/>
          </p:nvPr>
        </p:nvSpPr>
        <p:spPr/>
        <p:txBody>
          <a:bodyPr/>
          <a:lstStyle/>
          <a:p>
            <a:r>
              <a:rPr lang="en-US" dirty="0"/>
              <a:t>Note: Het </a:t>
            </a:r>
            <a:r>
              <a:rPr lang="en-US" dirty="0" err="1"/>
              <a:t>resultaat</a:t>
            </a:r>
            <a:r>
              <a:rPr lang="en-US" dirty="0"/>
              <a:t> van </a:t>
            </a:r>
            <a:r>
              <a:rPr lang="en-US" dirty="0" err="1"/>
              <a:t>een</a:t>
            </a:r>
            <a:r>
              <a:rPr lang="en-US" dirty="0"/>
              <a:t> async </a:t>
            </a:r>
            <a:r>
              <a:rPr lang="en-US" dirty="0" err="1"/>
              <a:t>methode</a:t>
            </a:r>
            <a:r>
              <a:rPr lang="en-US" dirty="0"/>
              <a:t> is </a:t>
            </a:r>
            <a:r>
              <a:rPr lang="en-US" dirty="0" err="1"/>
              <a:t>een</a:t>
            </a:r>
            <a:r>
              <a:rPr lang="en-US" dirty="0"/>
              <a:t> Promise, </a:t>
            </a:r>
            <a:r>
              <a:rPr lang="en-US" dirty="0" err="1"/>
              <a:t>dit</a:t>
            </a:r>
            <a:r>
              <a:rPr lang="en-US" dirty="0"/>
              <a:t> is </a:t>
            </a:r>
            <a:r>
              <a:rPr lang="en-US" dirty="0" err="1"/>
              <a:t>omdat</a:t>
            </a:r>
            <a:r>
              <a:rPr lang="en-US" dirty="0"/>
              <a:t> het </a:t>
            </a:r>
            <a:r>
              <a:rPr lang="en-US" dirty="0" err="1"/>
              <a:t>resultaat</a:t>
            </a:r>
            <a:r>
              <a:rPr lang="en-US" dirty="0"/>
              <a:t> </a:t>
            </a:r>
            <a:r>
              <a:rPr lang="en-US" dirty="0" err="1"/>
              <a:t>impliciet</a:t>
            </a:r>
            <a:r>
              <a:rPr lang="en-US" dirty="0"/>
              <a:t> in </a:t>
            </a:r>
            <a:r>
              <a:rPr lang="en-US" dirty="0" err="1"/>
              <a:t>een</a:t>
            </a:r>
            <a:r>
              <a:rPr lang="en-US" dirty="0"/>
              <a:t> </a:t>
            </a:r>
            <a:r>
              <a:rPr lang="en-US" dirty="0" err="1"/>
              <a:t>Promise.resolve</a:t>
            </a:r>
            <a:r>
              <a:rPr lang="en-US" dirty="0"/>
              <a:t> </a:t>
            </a:r>
            <a:r>
              <a:rPr lang="en-US" dirty="0" err="1"/>
              <a:t>terecht</a:t>
            </a:r>
            <a:r>
              <a:rPr lang="en-US" dirty="0"/>
              <a:t> </a:t>
            </a:r>
            <a:r>
              <a:rPr lang="en-US" dirty="0" err="1"/>
              <a:t>komt</a:t>
            </a:r>
            <a:endParaRPr lang="nl-BE" dirty="0"/>
          </a:p>
        </p:txBody>
      </p:sp>
      <p:graphicFrame>
        <p:nvGraphicFramePr>
          <p:cNvPr id="534" name="Google Shape;534;p76"/>
          <p:cNvGraphicFramePr/>
          <p:nvPr/>
        </p:nvGraphicFramePr>
        <p:xfrm>
          <a:off x="943088" y="2632000"/>
          <a:ext cx="7257825" cy="1848358"/>
        </p:xfrm>
        <a:graphic>
          <a:graphicData uri="http://schemas.openxmlformats.org/drawingml/2006/table">
            <a:tbl>
              <a:tblPr>
                <a:noFill/>
              </a:tblPr>
              <a:tblGrid>
                <a:gridCol w="725782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dirty="0">
                          <a:solidFill>
                            <a:srgbClr val="F92672"/>
                          </a:solidFill>
                          <a:highlight>
                            <a:srgbClr val="272822"/>
                          </a:highlight>
                          <a:latin typeface="Consolas"/>
                          <a:ea typeface="Consolas"/>
                          <a:cs typeface="Consolas"/>
                          <a:sym typeface="Consolas"/>
                        </a:rPr>
                        <a:t>async</a:t>
                      </a: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 </a:t>
                      </a:r>
                      <a:r>
                        <a:rPr lang="en" sz="1100" b="1" dirty="0">
                          <a:solidFill>
                            <a:srgbClr val="A6E22E"/>
                          </a:solidFill>
                          <a:highlight>
                            <a:srgbClr val="272822"/>
                          </a:highlight>
                          <a:latin typeface="Consolas"/>
                          <a:ea typeface="Consolas"/>
                          <a:cs typeface="Consolas"/>
                          <a:sym typeface="Consolas"/>
                        </a:rPr>
                        <a:t>add1</a:t>
                      </a:r>
                      <a:r>
                        <a:rPr lang="en" sz="1100" dirty="0">
                          <a:solidFill>
                            <a:srgbClr val="DDDDDD"/>
                          </a:solidFill>
                          <a:highlight>
                            <a:srgbClr val="272822"/>
                          </a:highlight>
                          <a:latin typeface="Consolas"/>
                          <a:ea typeface="Consolas"/>
                          <a:cs typeface="Consolas"/>
                          <a:sym typeface="Consolas"/>
                        </a:rPr>
                        <a:t>(x)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const</a:t>
                      </a:r>
                      <a:r>
                        <a:rPr lang="en" sz="1100" dirty="0">
                          <a:solidFill>
                            <a:srgbClr val="DDDDDD"/>
                          </a:solidFill>
                          <a:highlight>
                            <a:srgbClr val="272822"/>
                          </a:highlight>
                          <a:latin typeface="Consolas"/>
                          <a:ea typeface="Consolas"/>
                          <a:cs typeface="Consolas"/>
                          <a:sym typeface="Consolas"/>
                        </a:rPr>
                        <a:t> a = </a:t>
                      </a:r>
                      <a:r>
                        <a:rPr lang="en" sz="1100" b="1" dirty="0">
                          <a:solidFill>
                            <a:srgbClr val="F92672"/>
                          </a:solidFill>
                          <a:highlight>
                            <a:srgbClr val="272822"/>
                          </a:highlight>
                          <a:latin typeface="Consolas"/>
                          <a:ea typeface="Consolas"/>
                          <a:cs typeface="Consolas"/>
                          <a:sym typeface="Consolas"/>
                        </a:rPr>
                        <a:t>await</a:t>
                      </a:r>
                      <a:r>
                        <a:rPr lang="en" sz="1100" dirty="0">
                          <a:solidFill>
                            <a:srgbClr val="DDDDDD"/>
                          </a:solidFill>
                          <a:highlight>
                            <a:srgbClr val="272822"/>
                          </a:highlight>
                          <a:latin typeface="Consolas"/>
                          <a:ea typeface="Consolas"/>
                          <a:cs typeface="Consolas"/>
                          <a:sym typeface="Consolas"/>
                        </a:rPr>
                        <a:t> resolveAfter2Seconds(20);</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const</a:t>
                      </a:r>
                      <a:r>
                        <a:rPr lang="en" sz="1100" dirty="0">
                          <a:solidFill>
                            <a:srgbClr val="DDDDDD"/>
                          </a:solidFill>
                          <a:highlight>
                            <a:srgbClr val="272822"/>
                          </a:highlight>
                          <a:latin typeface="Consolas"/>
                          <a:ea typeface="Consolas"/>
                          <a:cs typeface="Consolas"/>
                          <a:sym typeface="Consolas"/>
                        </a:rPr>
                        <a:t> b = </a:t>
                      </a:r>
                      <a:r>
                        <a:rPr lang="en" sz="1100" b="1" dirty="0">
                          <a:solidFill>
                            <a:srgbClr val="F92672"/>
                          </a:solidFill>
                          <a:highlight>
                            <a:srgbClr val="272822"/>
                          </a:highlight>
                          <a:latin typeface="Consolas"/>
                          <a:ea typeface="Consolas"/>
                          <a:cs typeface="Consolas"/>
                          <a:sym typeface="Consolas"/>
                        </a:rPr>
                        <a:t>await</a:t>
                      </a:r>
                      <a:r>
                        <a:rPr lang="en" sz="1100" dirty="0">
                          <a:solidFill>
                            <a:srgbClr val="DDDDDD"/>
                          </a:solidFill>
                          <a:highlight>
                            <a:srgbClr val="272822"/>
                          </a:highlight>
                          <a:latin typeface="Consolas"/>
                          <a:ea typeface="Consolas"/>
                          <a:cs typeface="Consolas"/>
                          <a:sym typeface="Consolas"/>
                        </a:rPr>
                        <a:t> resolveAfter2Seconds(30);</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return</a:t>
                      </a:r>
                      <a:r>
                        <a:rPr lang="en" sz="1100" dirty="0">
                          <a:solidFill>
                            <a:srgbClr val="DDDDDD"/>
                          </a:solidFill>
                          <a:highlight>
                            <a:srgbClr val="272822"/>
                          </a:highlight>
                          <a:latin typeface="Consolas"/>
                          <a:ea typeface="Consolas"/>
                          <a:cs typeface="Consolas"/>
                          <a:sym typeface="Consolas"/>
                        </a:rPr>
                        <a:t> x + a + b;</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add1(10).then(v =&gt;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.log(v);  </a:t>
                      </a:r>
                      <a:r>
                        <a:rPr lang="en" sz="1100" dirty="0">
                          <a:solidFill>
                            <a:srgbClr val="75715E"/>
                          </a:solidFill>
                          <a:highlight>
                            <a:srgbClr val="272822"/>
                          </a:highlight>
                          <a:latin typeface="Consolas"/>
                          <a:ea typeface="Consolas"/>
                          <a:cs typeface="Consolas"/>
                          <a:sym typeface="Consolas"/>
                        </a:rPr>
                        <a:t>// prints 60 after 4 seconds.</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a:t>
                      </a:r>
                      <a:endParaRPr sz="1100" dirty="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46149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99"/>
          <p:cNvSpPr txBox="1">
            <a:spLocks noGrp="1"/>
          </p:cNvSpPr>
          <p:nvPr>
            <p:ph type="ctrTitle"/>
          </p:nvPr>
        </p:nvSpPr>
        <p:spPr/>
        <p:txBody>
          <a:bodyPr/>
          <a:lstStyle/>
          <a:p>
            <a:r>
              <a:rPr lang="nl-BE" dirty="0"/>
              <a:t>Browsers - Gebruik</a:t>
            </a:r>
            <a:r>
              <a:rPr lang="en" dirty="0"/>
              <a:t> &amp; </a:t>
            </a:r>
            <a:r>
              <a:rPr lang="nl-BE" dirty="0"/>
              <a:t>inladen </a:t>
            </a:r>
            <a:r>
              <a:rPr lang="en" dirty="0"/>
              <a:t>JavaScript - </a:t>
            </a:r>
            <a:r>
              <a:rPr lang="en-US" dirty="0"/>
              <a:t>Script tag</a:t>
            </a:r>
          </a:p>
        </p:txBody>
      </p:sp>
      <p:sp>
        <p:nvSpPr>
          <p:cNvPr id="659" name="Google Shape;659;p99"/>
          <p:cNvSpPr txBox="1">
            <a:spLocks noGrp="1"/>
          </p:cNvSpPr>
          <p:nvPr>
            <p:ph type="body" sz="quarter" idx="14"/>
          </p:nvPr>
        </p:nvSpPr>
        <p:spPr>
          <a:xfrm>
            <a:off x="507205" y="1989474"/>
            <a:ext cx="8025368" cy="1101186"/>
          </a:xfrm>
        </p:spPr>
        <p:txBody>
          <a:bodyPr/>
          <a:lstStyle/>
          <a:p>
            <a:r>
              <a:rPr lang="nl-BE" dirty="0"/>
              <a:t>Embedded</a:t>
            </a:r>
          </a:p>
          <a:p>
            <a:r>
              <a:rPr lang="nl-BE" dirty="0"/>
              <a:t>Source </a:t>
            </a:r>
            <a:r>
              <a:rPr lang="nl-BE" dirty="0" err="1"/>
              <a:t>attribute</a:t>
            </a:r>
            <a:endParaRPr lang="nl-BE" dirty="0"/>
          </a:p>
          <a:p>
            <a:pPr lvl="1"/>
            <a:r>
              <a:rPr lang="nl-BE" dirty="0" err="1"/>
              <a:t>async</a:t>
            </a:r>
            <a:endParaRPr lang="nl-BE" dirty="0"/>
          </a:p>
          <a:p>
            <a:pPr lvl="1"/>
            <a:r>
              <a:rPr lang="nl-BE" dirty="0" err="1"/>
              <a:t>deferred</a:t>
            </a:r>
            <a:endParaRPr lang="nl-BE" dirty="0"/>
          </a:p>
        </p:txBody>
      </p:sp>
    </p:spTree>
    <p:extLst>
      <p:ext uri="{BB962C8B-B14F-4D97-AF65-F5344CB8AC3E}">
        <p14:creationId xmlns:p14="http://schemas.microsoft.com/office/powerpoint/2010/main" val="423220996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505B2-BFA9-4B88-A022-3A43C6FDC0FC}"/>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6C54B3BA-B4B4-41CE-8D88-E4F07E156F59}"/>
              </a:ext>
            </a:extLst>
          </p:cNvPr>
          <p:cNvSpPr>
            <a:spLocks noGrp="1"/>
          </p:cNvSpPr>
          <p:nvPr>
            <p:ph type="body" sz="quarter" idx="14"/>
          </p:nvPr>
        </p:nvSpPr>
        <p:spPr/>
        <p:txBody>
          <a:bodyPr/>
          <a:lstStyle/>
          <a:p>
            <a:pPr marL="0" indent="0">
              <a:buNone/>
            </a:pPr>
            <a:r>
              <a:rPr lang="nl-BE" dirty="0"/>
              <a:t>Maak de vorige oefening met </a:t>
            </a:r>
            <a:r>
              <a:rPr lang="nl-BE" dirty="0" err="1"/>
              <a:t>async</a:t>
            </a:r>
            <a:r>
              <a:rPr lang="nl-BE" dirty="0"/>
              <a:t>/</a:t>
            </a:r>
            <a:r>
              <a:rPr lang="nl-BE" dirty="0" err="1"/>
              <a:t>await</a:t>
            </a:r>
            <a:endParaRPr lang="nl-BE" dirty="0"/>
          </a:p>
          <a:p>
            <a:pPr marL="0" indent="0">
              <a:buNone/>
            </a:pPr>
            <a:endParaRPr lang="nl-BE" dirty="0"/>
          </a:p>
        </p:txBody>
      </p:sp>
    </p:spTree>
    <p:extLst>
      <p:ext uri="{BB962C8B-B14F-4D97-AF65-F5344CB8AC3E}">
        <p14:creationId xmlns:p14="http://schemas.microsoft.com/office/powerpoint/2010/main" val="233093784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81"/>
          <p:cNvSpPr txBox="1"/>
          <p:nvPr/>
        </p:nvSpPr>
        <p:spPr>
          <a:xfrm>
            <a:off x="0" y="2689375"/>
            <a:ext cx="9144000" cy="1219200"/>
          </a:xfrm>
          <a:prstGeom prst="rect">
            <a:avLst/>
          </a:prstGeom>
          <a:noFill/>
          <a:ln>
            <a:noFill/>
          </a:ln>
        </p:spPr>
        <p:txBody>
          <a:bodyPr spcFirstLastPara="1" wrap="square" lIns="91425" tIns="91425" rIns="91425" bIns="91425" anchor="t" anchorCtr="0">
            <a:noAutofit/>
          </a:bodyPr>
          <a:lstStyle/>
          <a:p>
            <a:pPr algn="ctr"/>
            <a:r>
              <a:rPr lang="en" sz="7200">
                <a:latin typeface="Roboto"/>
                <a:ea typeface="Roboto"/>
                <a:cs typeface="Roboto"/>
                <a:sym typeface="Roboto"/>
              </a:rPr>
              <a:t>Demo</a:t>
            </a:r>
            <a:endParaRPr sz="7200">
              <a:latin typeface="Roboto"/>
              <a:ea typeface="Roboto"/>
              <a:cs typeface="Roboto"/>
              <a:sym typeface="Roboto"/>
            </a:endParaRPr>
          </a:p>
        </p:txBody>
      </p:sp>
    </p:spTree>
    <p:extLst>
      <p:ext uri="{BB962C8B-B14F-4D97-AF65-F5344CB8AC3E}">
        <p14:creationId xmlns:p14="http://schemas.microsoft.com/office/powerpoint/2010/main" val="220935746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4B632F6-4DB3-49B6-A217-81874568C126}"/>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46A1109E-F8DD-439C-9CBD-A35D82F6F53E}"/>
              </a:ext>
            </a:extLst>
          </p:cNvPr>
          <p:cNvSpPr>
            <a:spLocks noGrp="1"/>
          </p:cNvSpPr>
          <p:nvPr>
            <p:ph type="ctrTitle"/>
          </p:nvPr>
        </p:nvSpPr>
        <p:spPr/>
        <p:txBody>
          <a:bodyPr/>
          <a:lstStyle/>
          <a:p>
            <a:r>
              <a:rPr lang="nl-BE" dirty="0"/>
              <a:t>Web </a:t>
            </a:r>
            <a:r>
              <a:rPr lang="nl-BE" dirty="0" err="1"/>
              <a:t>APIs</a:t>
            </a:r>
            <a:endParaRPr lang="nl-BE" dirty="0"/>
          </a:p>
        </p:txBody>
      </p:sp>
    </p:spTree>
    <p:extLst>
      <p:ext uri="{BB962C8B-B14F-4D97-AF65-F5344CB8AC3E}">
        <p14:creationId xmlns:p14="http://schemas.microsoft.com/office/powerpoint/2010/main" val="170202552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83"/>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Web APIs</a:t>
            </a:r>
            <a:endParaRPr/>
          </a:p>
        </p:txBody>
      </p:sp>
      <p:sp>
        <p:nvSpPr>
          <p:cNvPr id="2" name="Content Placeholder 1">
            <a:extLst>
              <a:ext uri="{FF2B5EF4-FFF2-40B4-BE49-F238E27FC236}">
                <a16:creationId xmlns:a16="http://schemas.microsoft.com/office/drawing/2014/main" id="{8708493B-1370-435E-8646-CDB4525C8011}"/>
              </a:ext>
            </a:extLst>
          </p:cNvPr>
          <p:cNvSpPr>
            <a:spLocks noGrp="1"/>
          </p:cNvSpPr>
          <p:nvPr>
            <p:ph type="body" sz="quarter" idx="14"/>
          </p:nvPr>
        </p:nvSpPr>
        <p:spPr/>
        <p:txBody>
          <a:bodyPr/>
          <a:lstStyle/>
          <a:p>
            <a:pPr marL="457200" indent="-317500">
              <a:buSzPts val="1400"/>
              <a:buChar char="●"/>
            </a:pPr>
            <a:r>
              <a:rPr lang="en-US" dirty="0"/>
              <a:t>Service workers</a:t>
            </a:r>
          </a:p>
          <a:p>
            <a:pPr marL="914400" lvl="1" indent="-317500">
              <a:buSzPts val="1400"/>
              <a:buChar char="○"/>
            </a:pPr>
            <a:r>
              <a:rPr lang="en-US" dirty="0"/>
              <a:t>Progressive Web Apps</a:t>
            </a:r>
          </a:p>
          <a:p>
            <a:pPr marL="914400" lvl="1" indent="-317500">
              <a:buSzPts val="1400"/>
              <a:buChar char="○"/>
            </a:pPr>
            <a:r>
              <a:rPr lang="en-US" dirty="0"/>
              <a:t>Cache</a:t>
            </a:r>
          </a:p>
          <a:p>
            <a:pPr marL="457200" indent="-317500">
              <a:buSzPts val="1400"/>
              <a:buChar char="●"/>
            </a:pPr>
            <a:r>
              <a:rPr lang="en-US" dirty="0"/>
              <a:t>Manifest</a:t>
            </a:r>
          </a:p>
          <a:p>
            <a:endParaRPr lang="en-US" dirty="0"/>
          </a:p>
          <a:p>
            <a:pPr marL="457200" indent="-317500">
              <a:buSzPts val="1400"/>
              <a:buChar char="●"/>
            </a:pPr>
            <a:r>
              <a:rPr lang="en-US" dirty="0"/>
              <a:t>Notifications</a:t>
            </a:r>
          </a:p>
          <a:p>
            <a:pPr marL="457200" indent="-317500">
              <a:buSzPts val="1400"/>
              <a:buChar char="●"/>
            </a:pPr>
            <a:r>
              <a:rPr lang="en-US" dirty="0"/>
              <a:t>Payment requests</a:t>
            </a:r>
          </a:p>
          <a:p>
            <a:pPr marL="457200" indent="-317500">
              <a:buSzPts val="1400"/>
              <a:buChar char="●"/>
            </a:pPr>
            <a:r>
              <a:rPr lang="en-US" dirty="0"/>
              <a:t>Web share API</a:t>
            </a:r>
          </a:p>
          <a:p>
            <a:pPr marL="457200" indent="-317500">
              <a:buSzPts val="1400"/>
              <a:buChar char="●"/>
            </a:pPr>
            <a:r>
              <a:rPr lang="en-US" dirty="0" err="1"/>
              <a:t>WebUSB</a:t>
            </a:r>
            <a:endParaRPr lang="en-US" dirty="0"/>
          </a:p>
          <a:p>
            <a:pPr marL="457200" indent="-317500">
              <a:buSzPts val="1400"/>
              <a:buChar char="●"/>
            </a:pPr>
            <a:r>
              <a:rPr lang="en-US" dirty="0"/>
              <a:t>Geofencing</a:t>
            </a:r>
          </a:p>
          <a:p>
            <a:pPr marL="457200" indent="-317500">
              <a:buSzPts val="1400"/>
              <a:buChar char="●"/>
            </a:pPr>
            <a:r>
              <a:rPr lang="en-US" dirty="0"/>
              <a:t>Presentation API</a:t>
            </a:r>
          </a:p>
          <a:p>
            <a:endParaRPr lang="en-US" dirty="0"/>
          </a:p>
          <a:p>
            <a:pPr marL="457200" indent="-317500">
              <a:buSzPts val="1400"/>
              <a:buChar char="●"/>
            </a:pPr>
            <a:r>
              <a:rPr lang="en-US" dirty="0"/>
              <a:t>Intersection Observer</a:t>
            </a:r>
          </a:p>
        </p:txBody>
      </p:sp>
      <p:sp>
        <p:nvSpPr>
          <p:cNvPr id="587" name="Google Shape;587;p83"/>
          <p:cNvSpPr txBox="1"/>
          <p:nvPr/>
        </p:nvSpPr>
        <p:spPr>
          <a:xfrm>
            <a:off x="536650" y="2836600"/>
            <a:ext cx="4014300" cy="2634600"/>
          </a:xfrm>
          <a:prstGeom prst="rect">
            <a:avLst/>
          </a:prstGeom>
          <a:noFill/>
          <a:ln>
            <a:noFill/>
          </a:ln>
        </p:spPr>
        <p:txBody>
          <a:bodyPr spcFirstLastPara="1" wrap="square" lIns="91425" tIns="91425" rIns="91425" bIns="91425" anchor="t" anchorCtr="0">
            <a:noAutofit/>
          </a:bodyPr>
          <a:lstStyle/>
          <a:p>
            <a:pPr marL="457200" indent="-317500">
              <a:buSzPts val="1400"/>
              <a:buChar char="●"/>
            </a:pPr>
            <a:endParaRPr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84"/>
          <p:cNvSpPr txBox="1"/>
          <p:nvPr/>
        </p:nvSpPr>
        <p:spPr>
          <a:xfrm>
            <a:off x="314350" y="1084650"/>
            <a:ext cx="3852600" cy="449400"/>
          </a:xfrm>
          <a:prstGeom prst="rect">
            <a:avLst/>
          </a:prstGeom>
          <a:noFill/>
          <a:ln>
            <a:noFill/>
          </a:ln>
        </p:spPr>
        <p:txBody>
          <a:bodyPr spcFirstLastPara="1" wrap="square" lIns="91425" tIns="91425" rIns="91425" bIns="91425" anchor="t" anchorCtr="0">
            <a:noAutofit/>
          </a:bodyPr>
          <a:lstStyle/>
          <a:p>
            <a:endParaRPr/>
          </a:p>
        </p:txBody>
      </p:sp>
      <p:sp>
        <p:nvSpPr>
          <p:cNvPr id="594" name="Google Shape;594;p84"/>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nl-BE" dirty="0"/>
              <a:t>Oefening</a:t>
            </a:r>
            <a:endParaRPr dirty="0"/>
          </a:p>
        </p:txBody>
      </p:sp>
      <p:sp>
        <p:nvSpPr>
          <p:cNvPr id="596" name="Google Shape;596;p84"/>
          <p:cNvSpPr txBox="1">
            <a:spLocks noGrp="1"/>
          </p:cNvSpPr>
          <p:nvPr>
            <p:ph type="body" sz="quarter" idx="14"/>
          </p:nvPr>
        </p:nvSpPr>
        <p:spPr>
          <a:xfrm>
            <a:off x="478798" y="1989474"/>
            <a:ext cx="8025368" cy="1263986"/>
          </a:xfrm>
          <a:prstGeom prst="rect">
            <a:avLst/>
          </a:prstGeom>
        </p:spPr>
        <p:txBody>
          <a:bodyPr spcFirstLastPara="1" vert="horz" wrap="square" lIns="91425" tIns="91425" rIns="91425" bIns="91425" rtlCol="0" anchor="t" anchorCtr="0">
            <a:noAutofit/>
          </a:bodyPr>
          <a:lstStyle/>
          <a:p>
            <a:pPr marL="114300" indent="0">
              <a:lnSpc>
                <a:spcPct val="115000"/>
              </a:lnSpc>
              <a:spcBef>
                <a:spcPts val="0"/>
              </a:spcBef>
              <a:buClr>
                <a:schemeClr val="lt1"/>
              </a:buClr>
              <a:buSzPts val="1800"/>
              <a:buNone/>
            </a:pPr>
            <a:r>
              <a:rPr lang="en" dirty="0"/>
              <a:t>Recreate the following gif using Intersection Observer</a:t>
            </a:r>
            <a:endParaRPr dirty="0"/>
          </a:p>
        </p:txBody>
      </p:sp>
      <p:pic>
        <p:nvPicPr>
          <p:cNvPr id="2054" name="Picture 6" descr="https://developers.google.com/web/updates/images/2016/04/intersectionobserver/iframe.gif">
            <a:extLst>
              <a:ext uri="{FF2B5EF4-FFF2-40B4-BE49-F238E27FC236}">
                <a16:creationId xmlns:a16="http://schemas.microsoft.com/office/drawing/2014/main" id="{43EC115A-FCB2-4A76-BFDE-24FCC5325CE3}"/>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1340768"/>
            <a:ext cx="2598898" cy="52708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AA7394-5919-434B-99C1-30D377EE1480}"/>
              </a:ext>
            </a:extLst>
          </p:cNvPr>
          <p:cNvSpPr>
            <a:spLocks noGrp="1"/>
          </p:cNvSpPr>
          <p:nvPr>
            <p:ph type="body" sz="quarter" idx="11"/>
          </p:nvPr>
        </p:nvSpPr>
        <p:spPr/>
        <p:txBody>
          <a:bodyPr/>
          <a:lstStyle/>
          <a:p>
            <a:endParaRPr lang="en-US"/>
          </a:p>
        </p:txBody>
      </p:sp>
      <p:sp>
        <p:nvSpPr>
          <p:cNvPr id="4" name="Title 3">
            <a:extLst>
              <a:ext uri="{FF2B5EF4-FFF2-40B4-BE49-F238E27FC236}">
                <a16:creationId xmlns:a16="http://schemas.microsoft.com/office/drawing/2014/main" id="{623765F0-48CC-46EF-B136-3078C43B5D5F}"/>
              </a:ext>
            </a:extLst>
          </p:cNvPr>
          <p:cNvSpPr>
            <a:spLocks noGrp="1"/>
          </p:cNvSpPr>
          <p:nvPr>
            <p:ph type="ctrTitle"/>
          </p:nvPr>
        </p:nvSpPr>
        <p:spPr/>
        <p:txBody>
          <a:bodyPr/>
          <a:lstStyle/>
          <a:p>
            <a:r>
              <a:rPr lang="en-US" dirty="0" err="1"/>
              <a:t>Overkoepelende</a:t>
            </a:r>
            <a:r>
              <a:rPr lang="en-US" dirty="0"/>
              <a:t> </a:t>
            </a:r>
            <a:r>
              <a:rPr lang="en-US" dirty="0" err="1"/>
              <a:t>Oefening</a:t>
            </a:r>
            <a:endParaRPr lang="en-US" dirty="0"/>
          </a:p>
        </p:txBody>
      </p:sp>
    </p:spTree>
    <p:extLst>
      <p:ext uri="{BB962C8B-B14F-4D97-AF65-F5344CB8AC3E}">
        <p14:creationId xmlns:p14="http://schemas.microsoft.com/office/powerpoint/2010/main" val="297382261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5A727-C108-4E2D-8C16-58D7192639F6}"/>
              </a:ext>
            </a:extLst>
          </p:cNvPr>
          <p:cNvSpPr>
            <a:spLocks noGrp="1"/>
          </p:cNvSpPr>
          <p:nvPr>
            <p:ph type="ctrTitle"/>
          </p:nvPr>
        </p:nvSpPr>
        <p:spPr/>
        <p:txBody>
          <a:bodyPr/>
          <a:lstStyle/>
          <a:p>
            <a:r>
              <a:rPr lang="en-US" dirty="0" err="1"/>
              <a:t>Overkoepelende</a:t>
            </a:r>
            <a:r>
              <a:rPr lang="en-US" dirty="0"/>
              <a:t> </a:t>
            </a:r>
            <a:r>
              <a:rPr lang="en-US" dirty="0" err="1"/>
              <a:t>Oefening</a:t>
            </a:r>
            <a:endParaRPr lang="nl-BE" dirty="0"/>
          </a:p>
        </p:txBody>
      </p:sp>
      <p:sp>
        <p:nvSpPr>
          <p:cNvPr id="3" name="Content Placeholder 2">
            <a:extLst>
              <a:ext uri="{FF2B5EF4-FFF2-40B4-BE49-F238E27FC236}">
                <a16:creationId xmlns:a16="http://schemas.microsoft.com/office/drawing/2014/main" id="{D3D8F6CF-F397-4218-9A53-013E3A9C0AA7}"/>
              </a:ext>
            </a:extLst>
          </p:cNvPr>
          <p:cNvSpPr>
            <a:spLocks noGrp="1"/>
          </p:cNvSpPr>
          <p:nvPr>
            <p:ph type="body" sz="quarter" idx="14"/>
          </p:nvPr>
        </p:nvSpPr>
        <p:spPr>
          <a:xfrm>
            <a:off x="507205" y="1989474"/>
            <a:ext cx="8025368" cy="4679886"/>
          </a:xfrm>
        </p:spPr>
        <p:txBody>
          <a:bodyPr>
            <a:normAutofit/>
          </a:bodyPr>
          <a:lstStyle/>
          <a:p>
            <a:r>
              <a:rPr lang="en-US" dirty="0" err="1"/>
              <a:t>Maak</a:t>
            </a:r>
            <a:r>
              <a:rPr lang="en-US" dirty="0"/>
              <a:t> </a:t>
            </a:r>
            <a:r>
              <a:rPr lang="en-US" dirty="0" err="1"/>
              <a:t>een</a:t>
            </a:r>
            <a:r>
              <a:rPr lang="en-US" dirty="0"/>
              <a:t> </a:t>
            </a:r>
            <a:r>
              <a:rPr lang="en-US" b="1" i="1" dirty="0" err="1"/>
              <a:t>statische</a:t>
            </a:r>
            <a:r>
              <a:rPr lang="en-US" dirty="0"/>
              <a:t> portfolio website </a:t>
            </a:r>
            <a:r>
              <a:rPr lang="en-US" dirty="0" err="1"/>
              <a:t>waarin</a:t>
            </a:r>
            <a:r>
              <a:rPr lang="en-US" dirty="0"/>
              <a:t> je </a:t>
            </a:r>
            <a:r>
              <a:rPr lang="en-US" dirty="0" err="1"/>
              <a:t>je</a:t>
            </a:r>
            <a:r>
              <a:rPr lang="en-US" dirty="0"/>
              <a:t> eigen </a:t>
            </a:r>
            <a:r>
              <a:rPr lang="en-US" dirty="0" err="1"/>
              <a:t>projecten</a:t>
            </a:r>
            <a:r>
              <a:rPr lang="en-US" dirty="0"/>
              <a:t> ten toon </a:t>
            </a:r>
            <a:r>
              <a:rPr lang="en-US" dirty="0" err="1"/>
              <a:t>stelt</a:t>
            </a:r>
            <a:r>
              <a:rPr lang="en-US" dirty="0"/>
              <a:t>.</a:t>
            </a:r>
          </a:p>
          <a:p>
            <a:r>
              <a:rPr lang="en-US" dirty="0" err="1"/>
              <a:t>Zoek</a:t>
            </a:r>
            <a:r>
              <a:rPr lang="en-US" dirty="0"/>
              <a:t> </a:t>
            </a:r>
            <a:r>
              <a:rPr lang="en-US" dirty="0" err="1"/>
              <a:t>zelf</a:t>
            </a:r>
            <a:r>
              <a:rPr lang="en-US" dirty="0"/>
              <a:t> </a:t>
            </a:r>
            <a:r>
              <a:rPr lang="en-US" dirty="0" err="1"/>
              <a:t>een</a:t>
            </a:r>
            <a:r>
              <a:rPr lang="en-US" dirty="0"/>
              <a:t> design op het internet </a:t>
            </a:r>
            <a:r>
              <a:rPr lang="en-US" dirty="0" err="1"/>
              <a:t>waar</a:t>
            </a:r>
            <a:r>
              <a:rPr lang="en-US" dirty="0"/>
              <a:t> je </a:t>
            </a:r>
            <a:r>
              <a:rPr lang="en-US" dirty="0" err="1"/>
              <a:t>je</a:t>
            </a:r>
            <a:r>
              <a:rPr lang="en-US" dirty="0"/>
              <a:t> op </a:t>
            </a:r>
            <a:r>
              <a:rPr lang="en-US" dirty="0" err="1"/>
              <a:t>zal</a:t>
            </a:r>
            <a:r>
              <a:rPr lang="en-US" dirty="0"/>
              <a:t> </a:t>
            </a:r>
            <a:r>
              <a:rPr lang="en-US" dirty="0" err="1"/>
              <a:t>baseren</a:t>
            </a:r>
            <a:endParaRPr lang="nl-BE" dirty="0"/>
          </a:p>
          <a:p>
            <a:pPr lvl="1"/>
            <a:r>
              <a:rPr lang="en-US" dirty="0"/>
              <a:t>K</a:t>
            </a:r>
            <a:r>
              <a:rPr lang="nl-BE" dirty="0" err="1"/>
              <a:t>opieer</a:t>
            </a:r>
            <a:r>
              <a:rPr lang="nl-BE" dirty="0"/>
              <a:t> de CSS en HTML niet, begin van scratch</a:t>
            </a:r>
          </a:p>
          <a:p>
            <a:endParaRPr lang="en-US" dirty="0"/>
          </a:p>
          <a:p>
            <a:r>
              <a:rPr lang="en-US" dirty="0"/>
              <a:t>D</a:t>
            </a:r>
            <a:r>
              <a:rPr lang="nl-BE" dirty="0"/>
              <a:t>e site bevat:</a:t>
            </a:r>
          </a:p>
          <a:p>
            <a:pPr lvl="1"/>
            <a:r>
              <a:rPr lang="en-US" dirty="0"/>
              <a:t>I</a:t>
            </a:r>
            <a:r>
              <a:rPr lang="nl-BE" dirty="0" err="1"/>
              <a:t>nformatie</a:t>
            </a:r>
            <a:r>
              <a:rPr lang="nl-BE" dirty="0"/>
              <a:t> over jezelf</a:t>
            </a:r>
          </a:p>
          <a:p>
            <a:pPr lvl="1"/>
            <a:r>
              <a:rPr lang="en-US" dirty="0"/>
              <a:t>C</a:t>
            </a:r>
            <a:r>
              <a:rPr lang="nl-BE" dirty="0" err="1"/>
              <a:t>ontact</a:t>
            </a:r>
            <a:r>
              <a:rPr lang="nl-BE" dirty="0"/>
              <a:t> formulier (dit zal functioneel niets doen)</a:t>
            </a:r>
          </a:p>
          <a:p>
            <a:pPr lvl="1"/>
            <a:r>
              <a:rPr lang="en-US" dirty="0"/>
              <a:t>E</a:t>
            </a:r>
            <a:r>
              <a:rPr lang="nl-BE" dirty="0"/>
              <a:t>en overzicht van je projecten</a:t>
            </a:r>
          </a:p>
          <a:p>
            <a:pPr lvl="1"/>
            <a:r>
              <a:rPr lang="en-US" dirty="0"/>
              <a:t>D</a:t>
            </a:r>
            <a:r>
              <a:rPr lang="nl-BE" dirty="0" err="1"/>
              <a:t>etail</a:t>
            </a:r>
            <a:r>
              <a:rPr lang="nl-BE" dirty="0"/>
              <a:t> pagina’s voor je projecten, je kan hier dus op doorklikken</a:t>
            </a:r>
          </a:p>
          <a:p>
            <a:pPr lvl="1"/>
            <a:r>
              <a:rPr lang="en-US" dirty="0" err="1"/>
              <a:t>Afhankelijk</a:t>
            </a:r>
            <a:r>
              <a:rPr lang="en-US" dirty="0"/>
              <a:t> van je design </a:t>
            </a:r>
            <a:r>
              <a:rPr lang="en-US" dirty="0" err="1"/>
              <a:t>mogen</a:t>
            </a:r>
            <a:r>
              <a:rPr lang="en-US" dirty="0"/>
              <a:t> </a:t>
            </a:r>
            <a:r>
              <a:rPr lang="en-US" dirty="0" err="1"/>
              <a:t>deze</a:t>
            </a:r>
            <a:r>
              <a:rPr lang="en-US" dirty="0"/>
              <a:t> op 1 of </a:t>
            </a:r>
            <a:r>
              <a:rPr lang="en-US" dirty="0" err="1"/>
              <a:t>meerdere</a:t>
            </a:r>
            <a:r>
              <a:rPr lang="en-US" dirty="0"/>
              <a:t> </a:t>
            </a:r>
            <a:r>
              <a:rPr lang="en-US" dirty="0" err="1"/>
              <a:t>pagina’s</a:t>
            </a:r>
            <a:r>
              <a:rPr lang="en-US" dirty="0"/>
              <a:t> </a:t>
            </a:r>
            <a:r>
              <a:rPr lang="en-US" dirty="0" err="1"/>
              <a:t>staan</a:t>
            </a:r>
            <a:endParaRPr lang="nl-BE" dirty="0"/>
          </a:p>
          <a:p>
            <a:r>
              <a:rPr lang="en-US" dirty="0"/>
              <a:t>G</a:t>
            </a:r>
            <a:r>
              <a:rPr lang="nl-BE" dirty="0" err="1"/>
              <a:t>ebruik</a:t>
            </a:r>
            <a:r>
              <a:rPr lang="nl-BE" dirty="0"/>
              <a:t> JS om:</a:t>
            </a:r>
          </a:p>
          <a:p>
            <a:pPr lvl="1"/>
            <a:r>
              <a:rPr lang="en-US" dirty="0"/>
              <a:t>V</a:t>
            </a:r>
            <a:r>
              <a:rPr lang="nl-BE" dirty="0" err="1"/>
              <a:t>alidaties</a:t>
            </a:r>
            <a:r>
              <a:rPr lang="nl-BE" dirty="0"/>
              <a:t> te tonen op het contact formulier, alle velden moeten verplicht ingevuld zijn</a:t>
            </a:r>
          </a:p>
          <a:p>
            <a:pPr lvl="1"/>
            <a:endParaRPr lang="en-US" dirty="0"/>
          </a:p>
        </p:txBody>
      </p:sp>
    </p:spTree>
    <p:extLst>
      <p:ext uri="{BB962C8B-B14F-4D97-AF65-F5344CB8AC3E}">
        <p14:creationId xmlns:p14="http://schemas.microsoft.com/office/powerpoint/2010/main" val="7769610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9268-D9B9-4A38-AACE-4743D223ECE2}"/>
              </a:ext>
            </a:extLst>
          </p:cNvPr>
          <p:cNvSpPr>
            <a:spLocks noGrp="1"/>
          </p:cNvSpPr>
          <p:nvPr>
            <p:ph type="ctrTitle"/>
          </p:nvPr>
        </p:nvSpPr>
        <p:spPr/>
        <p:txBody>
          <a:bodyPr/>
          <a:lstStyle/>
          <a:p>
            <a:r>
              <a:rPr lang="en-US" dirty="0" err="1"/>
              <a:t>Overkoepelende</a:t>
            </a:r>
            <a:r>
              <a:rPr lang="en-US" dirty="0"/>
              <a:t> </a:t>
            </a:r>
            <a:r>
              <a:rPr lang="en-US" dirty="0" err="1"/>
              <a:t>Oefening</a:t>
            </a:r>
            <a:r>
              <a:rPr lang="en-US" dirty="0"/>
              <a:t> - </a:t>
            </a:r>
            <a:r>
              <a:rPr lang="en-US" dirty="0" err="1"/>
              <a:t>Willekeurig</a:t>
            </a:r>
            <a:r>
              <a:rPr lang="en-US" dirty="0"/>
              <a:t> </a:t>
            </a:r>
            <a:r>
              <a:rPr lang="en-US" dirty="0" err="1"/>
              <a:t>voorbeeld</a:t>
            </a:r>
            <a:endParaRPr lang="nl-BE" dirty="0"/>
          </a:p>
        </p:txBody>
      </p:sp>
      <p:pic>
        <p:nvPicPr>
          <p:cNvPr id="1026" name="Picture 2" descr="Personal portfolio web UI Design portfolio site portfolio portfolio website clean illustration web interface ux design ui">
            <a:extLst>
              <a:ext uri="{FF2B5EF4-FFF2-40B4-BE49-F238E27FC236}">
                <a16:creationId xmlns:a16="http://schemas.microsoft.com/office/drawing/2014/main" id="{11FD0B4B-B371-408A-BBAA-C9510C763598}"/>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tretch>
            <a:fillRect/>
          </a:stretch>
        </p:blipFill>
        <p:spPr bwMode="auto">
          <a:xfrm>
            <a:off x="1671637" y="1781529"/>
            <a:ext cx="5800725"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6913DBB-8694-4639-8910-93BFBF5DDDF9}"/>
              </a:ext>
            </a:extLst>
          </p:cNvPr>
          <p:cNvSpPr/>
          <p:nvPr/>
        </p:nvSpPr>
        <p:spPr>
          <a:xfrm>
            <a:off x="3472981" y="6390630"/>
            <a:ext cx="2198038" cy="369332"/>
          </a:xfrm>
          <a:prstGeom prst="rect">
            <a:avLst/>
          </a:prstGeom>
        </p:spPr>
        <p:txBody>
          <a:bodyPr wrap="none">
            <a:spAutoFit/>
          </a:bodyPr>
          <a:lstStyle/>
          <a:p>
            <a:r>
              <a:rPr lang="nl-BE" dirty="0">
                <a:hlinkClick r:id="rId4"/>
              </a:rPr>
              <a:t>http://muzahid.com/</a:t>
            </a:r>
            <a:endParaRPr lang="nl-BE" dirty="0"/>
          </a:p>
        </p:txBody>
      </p:sp>
    </p:spTree>
    <p:extLst>
      <p:ext uri="{BB962C8B-B14F-4D97-AF65-F5344CB8AC3E}">
        <p14:creationId xmlns:p14="http://schemas.microsoft.com/office/powerpoint/2010/main" val="352846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100"/>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Script tag</a:t>
            </a:r>
            <a:endParaRPr dirty="0"/>
          </a:p>
        </p:txBody>
      </p:sp>
      <p:sp>
        <p:nvSpPr>
          <p:cNvPr id="2" name="Text Placeholder 1">
            <a:extLst>
              <a:ext uri="{FF2B5EF4-FFF2-40B4-BE49-F238E27FC236}">
                <a16:creationId xmlns:a16="http://schemas.microsoft.com/office/drawing/2014/main" id="{F57143BE-2423-4A64-B1D4-683966C8EEC2}"/>
              </a:ext>
            </a:extLst>
          </p:cNvPr>
          <p:cNvSpPr>
            <a:spLocks noGrp="1"/>
          </p:cNvSpPr>
          <p:nvPr>
            <p:ph type="body" sz="quarter" idx="14"/>
          </p:nvPr>
        </p:nvSpPr>
        <p:spPr/>
        <p:txBody>
          <a:bodyPr/>
          <a:lstStyle/>
          <a:p>
            <a:endParaRPr lang="en-US"/>
          </a:p>
        </p:txBody>
      </p:sp>
      <p:graphicFrame>
        <p:nvGraphicFramePr>
          <p:cNvPr id="665" name="Google Shape;665;p100"/>
          <p:cNvGraphicFramePr/>
          <p:nvPr>
            <p:extLst>
              <p:ext uri="{D42A27DB-BD31-4B8C-83A1-F6EECF244321}">
                <p14:modId xmlns:p14="http://schemas.microsoft.com/office/powerpoint/2010/main" val="1616876013"/>
              </p:ext>
            </p:extLst>
          </p:nvPr>
        </p:nvGraphicFramePr>
        <p:xfrm>
          <a:off x="2462388" y="2453275"/>
          <a:ext cx="4219225" cy="115570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doSomething</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666" name="Google Shape;666;p100"/>
          <p:cNvSpPr txBox="1"/>
          <p:nvPr/>
        </p:nvSpPr>
        <p:spPr>
          <a:xfrm>
            <a:off x="2462400" y="2025450"/>
            <a:ext cx="4219200" cy="467700"/>
          </a:xfrm>
          <a:prstGeom prst="rect">
            <a:avLst/>
          </a:prstGeom>
          <a:noFill/>
          <a:ln>
            <a:noFill/>
          </a:ln>
        </p:spPr>
        <p:txBody>
          <a:bodyPr spcFirstLastPara="1" wrap="square" lIns="91425" tIns="91425" rIns="91425" bIns="91425" anchor="t" anchorCtr="0">
            <a:noAutofit/>
          </a:bodyPr>
          <a:lstStyle/>
          <a:p>
            <a:pPr algn="ctr"/>
            <a:r>
              <a:rPr lang="en" dirty="0">
                <a:sym typeface="Roboto"/>
              </a:rPr>
              <a:t>Embedded</a:t>
            </a:r>
            <a:endParaRPr dirty="0">
              <a:sym typeface="Roboto"/>
            </a:endParaRPr>
          </a:p>
        </p:txBody>
      </p:sp>
      <p:sp>
        <p:nvSpPr>
          <p:cNvPr id="667" name="Google Shape;667;p100"/>
          <p:cNvSpPr txBox="1"/>
          <p:nvPr/>
        </p:nvSpPr>
        <p:spPr>
          <a:xfrm>
            <a:off x="2401950" y="4111675"/>
            <a:ext cx="4219200" cy="467700"/>
          </a:xfrm>
          <a:prstGeom prst="rect">
            <a:avLst/>
          </a:prstGeom>
          <a:noFill/>
          <a:ln>
            <a:noFill/>
          </a:ln>
        </p:spPr>
        <p:txBody>
          <a:bodyPr spcFirstLastPara="1" wrap="square" lIns="91425" tIns="91425" rIns="91425" bIns="91425" anchor="t" anchorCtr="0">
            <a:noAutofit/>
          </a:bodyPr>
          <a:lstStyle/>
          <a:p>
            <a:pPr algn="ctr"/>
            <a:r>
              <a:rPr lang="en" dirty="0">
                <a:sym typeface="Roboto"/>
              </a:rPr>
              <a:t>Source attribute</a:t>
            </a:r>
            <a:endParaRPr dirty="0">
              <a:sym typeface="Roboto"/>
            </a:endParaRPr>
          </a:p>
        </p:txBody>
      </p:sp>
      <p:graphicFrame>
        <p:nvGraphicFramePr>
          <p:cNvPr id="668" name="Google Shape;668;p100"/>
          <p:cNvGraphicFramePr/>
          <p:nvPr>
            <p:extLst>
              <p:ext uri="{D42A27DB-BD31-4B8C-83A1-F6EECF244321}">
                <p14:modId xmlns:p14="http://schemas.microsoft.com/office/powerpoint/2010/main" val="2640378779"/>
              </p:ext>
            </p:extLst>
          </p:nvPr>
        </p:nvGraphicFramePr>
        <p:xfrm>
          <a:off x="2427588" y="4548725"/>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pic>
        <p:nvPicPr>
          <p:cNvPr id="669" name="Google Shape;669;p100"/>
          <p:cNvPicPr preferRelativeResize="0"/>
          <p:nvPr/>
        </p:nvPicPr>
        <p:blipFill>
          <a:blip r:embed="rId3">
            <a:alphaModFix/>
          </a:blip>
          <a:stretch>
            <a:fillRect/>
          </a:stretch>
        </p:blipFill>
        <p:spPr>
          <a:xfrm>
            <a:off x="8627075" y="5528300"/>
            <a:ext cx="380876" cy="380876"/>
          </a:xfrm>
          <a:prstGeom prst="rect">
            <a:avLst/>
          </a:prstGeom>
          <a:noFill/>
          <a:ln>
            <a:noFill/>
          </a:ln>
        </p:spPr>
      </p:pic>
    </p:spTree>
    <p:extLst>
      <p:ext uri="{BB962C8B-B14F-4D97-AF65-F5344CB8AC3E}">
        <p14:creationId xmlns:p14="http://schemas.microsoft.com/office/powerpoint/2010/main" val="2137371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ADA3-BCD2-4D6A-A618-29835A28EE49}"/>
              </a:ext>
            </a:extLst>
          </p:cNvPr>
          <p:cNvSpPr>
            <a:spLocks noGrp="1"/>
          </p:cNvSpPr>
          <p:nvPr>
            <p:ph type="ctrTitle"/>
          </p:nvPr>
        </p:nvSpPr>
        <p:spPr/>
        <p:txBody>
          <a:bodyPr/>
          <a:lstStyle/>
          <a:p>
            <a:r>
              <a:rPr lang="nl-BE" dirty="0"/>
              <a:t>Script tag - Plaatsing</a:t>
            </a:r>
          </a:p>
        </p:txBody>
      </p:sp>
      <p:sp>
        <p:nvSpPr>
          <p:cNvPr id="3" name="Text Placeholder 2">
            <a:extLst>
              <a:ext uri="{FF2B5EF4-FFF2-40B4-BE49-F238E27FC236}">
                <a16:creationId xmlns:a16="http://schemas.microsoft.com/office/drawing/2014/main" id="{E4C70F7B-F3A7-41A6-8DF4-DAB3F6A80870}"/>
              </a:ext>
            </a:extLst>
          </p:cNvPr>
          <p:cNvSpPr>
            <a:spLocks noGrp="1"/>
          </p:cNvSpPr>
          <p:nvPr>
            <p:ph type="body" sz="quarter" idx="14"/>
          </p:nvPr>
        </p:nvSpPr>
        <p:spPr/>
        <p:txBody>
          <a:bodyPr/>
          <a:lstStyle/>
          <a:p>
            <a:endParaRPr lang="nl-BE"/>
          </a:p>
        </p:txBody>
      </p:sp>
      <p:graphicFrame>
        <p:nvGraphicFramePr>
          <p:cNvPr id="4" name="Google Shape;665;p100">
            <a:extLst>
              <a:ext uri="{FF2B5EF4-FFF2-40B4-BE49-F238E27FC236}">
                <a16:creationId xmlns:a16="http://schemas.microsoft.com/office/drawing/2014/main" id="{582C19A8-6390-45F7-A372-DC35A35A62E2}"/>
              </a:ext>
            </a:extLst>
          </p:cNvPr>
          <p:cNvGraphicFramePr/>
          <p:nvPr>
            <p:extLst>
              <p:ext uri="{D42A27DB-BD31-4B8C-83A1-F6EECF244321}">
                <p14:modId xmlns:p14="http://schemas.microsoft.com/office/powerpoint/2010/main" val="2280742843"/>
              </p:ext>
            </p:extLst>
          </p:nvPr>
        </p:nvGraphicFramePr>
        <p:xfrm>
          <a:off x="2462388" y="2132856"/>
          <a:ext cx="4219225" cy="28092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html</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head</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title</a:t>
                      </a:r>
                      <a:r>
                        <a:rPr lang="en-US" sz="1350" b="0" dirty="0">
                          <a:solidFill>
                            <a:srgbClr val="F8F8F2"/>
                          </a:solidFill>
                          <a:effectLst/>
                          <a:latin typeface="Consolas" panose="020B0609020204030204" pitchFamily="49" charset="0"/>
                        </a:rPr>
                        <a:t>&gt;Script tag&lt;/</a:t>
                      </a:r>
                      <a:r>
                        <a:rPr lang="en-US" sz="1350" b="0" dirty="0">
                          <a:solidFill>
                            <a:srgbClr val="F92672"/>
                          </a:solidFill>
                          <a:effectLst/>
                          <a:latin typeface="Consolas" panose="020B0609020204030204" pitchFamily="49" charset="0"/>
                        </a:rPr>
                        <a:t>title</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a:t>
                      </a:r>
                      <a:r>
                        <a:rPr lang="en-US" sz="1350" b="0" dirty="0">
                          <a:solidFill>
                            <a:srgbClr val="88846F"/>
                          </a:solidFill>
                          <a:effectLst/>
                          <a:latin typeface="Consolas" panose="020B0609020204030204" pitchFamily="49" charset="0"/>
                        </a:rPr>
                        <a:t>// Place1</a:t>
                      </a: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 </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head</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body</a:t>
                      </a:r>
                      <a:r>
                        <a:rPr lang="en-US" sz="135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h1</a:t>
                      </a:r>
                      <a:r>
                        <a:rPr lang="en-US" sz="1400" b="0" dirty="0">
                          <a:solidFill>
                            <a:srgbClr val="F8F8F2"/>
                          </a:solidFill>
                          <a:effectLst/>
                          <a:latin typeface="Consolas" panose="020B0609020204030204" pitchFamily="49" charset="0"/>
                        </a:rPr>
                        <a:t>&gt;Some title here&lt;/</a:t>
                      </a:r>
                      <a:r>
                        <a:rPr lang="en-US" sz="1400" b="0" dirty="0">
                          <a:solidFill>
                            <a:srgbClr val="F92672"/>
                          </a:solidFill>
                          <a:effectLst/>
                          <a:latin typeface="Consolas" panose="020B0609020204030204" pitchFamily="49" charset="0"/>
                        </a:rPr>
                        <a:t>h1</a:t>
                      </a:r>
                      <a:r>
                        <a:rPr lang="en-US" sz="1400" b="0" dirty="0">
                          <a:solidFill>
                            <a:srgbClr val="F8F8F2"/>
                          </a:solidFill>
                          <a:effectLst/>
                          <a:latin typeface="Consolas" panose="020B0609020204030204" pitchFamily="49" charset="0"/>
                        </a:rPr>
                        <a:t>&gt;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&gt;Some text here&lt;/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a:t>
                      </a:r>
                      <a:r>
                        <a:rPr lang="en-US" sz="1350" b="0" dirty="0">
                          <a:solidFill>
                            <a:srgbClr val="88846F"/>
                          </a:solidFill>
                          <a:effectLst/>
                          <a:latin typeface="Consolas" panose="020B0609020204030204" pitchFamily="49" charset="0"/>
                        </a:rPr>
                        <a:t>// Place2</a:t>
                      </a: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 </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body</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html</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80972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4"/>
          <p:cNvSpPr txBox="1"/>
          <p:nvPr/>
        </p:nvSpPr>
        <p:spPr>
          <a:xfrm>
            <a:off x="0" y="2689375"/>
            <a:ext cx="9144000" cy="1219200"/>
          </a:xfrm>
          <a:prstGeom prst="rect">
            <a:avLst/>
          </a:prstGeom>
          <a:noFill/>
          <a:ln>
            <a:noFill/>
          </a:ln>
        </p:spPr>
        <p:txBody>
          <a:bodyPr spcFirstLastPara="1" wrap="square" lIns="91425" tIns="91425" rIns="91425" bIns="91425" anchor="t" anchorCtr="0">
            <a:noAutofit/>
          </a:bodyPr>
          <a:lstStyle/>
          <a:p>
            <a:pPr algn="ctr"/>
            <a:r>
              <a:rPr lang="en" sz="7200">
                <a:latin typeface="Roboto"/>
                <a:ea typeface="Roboto"/>
                <a:cs typeface="Roboto"/>
                <a:sym typeface="Roboto"/>
              </a:rPr>
              <a:t>Demo</a:t>
            </a:r>
            <a:endParaRPr sz="7200">
              <a:latin typeface="Roboto"/>
              <a:ea typeface="Roboto"/>
              <a:cs typeface="Roboto"/>
              <a:sym typeface="Roboto"/>
            </a:endParaRPr>
          </a:p>
        </p:txBody>
      </p:sp>
    </p:spTree>
    <p:extLst>
      <p:ext uri="{BB962C8B-B14F-4D97-AF65-F5344CB8AC3E}">
        <p14:creationId xmlns:p14="http://schemas.microsoft.com/office/powerpoint/2010/main" val="3155676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10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Script tag - Source attribute</a:t>
            </a:r>
            <a:endParaRPr/>
          </a:p>
        </p:txBody>
      </p:sp>
      <p:sp>
        <p:nvSpPr>
          <p:cNvPr id="2" name="Text Placeholder 1">
            <a:extLst>
              <a:ext uri="{FF2B5EF4-FFF2-40B4-BE49-F238E27FC236}">
                <a16:creationId xmlns:a16="http://schemas.microsoft.com/office/drawing/2014/main" id="{484CC45A-3456-4A0F-AD97-C5B1721C85E5}"/>
              </a:ext>
            </a:extLst>
          </p:cNvPr>
          <p:cNvSpPr>
            <a:spLocks noGrp="1"/>
          </p:cNvSpPr>
          <p:nvPr>
            <p:ph type="body" sz="quarter" idx="14"/>
          </p:nvPr>
        </p:nvSpPr>
        <p:spPr/>
        <p:txBody>
          <a:bodyPr/>
          <a:lstStyle/>
          <a:p>
            <a:endParaRPr lang="en-US" dirty="0"/>
          </a:p>
        </p:txBody>
      </p:sp>
      <p:pic>
        <p:nvPicPr>
          <p:cNvPr id="676" name="Google Shape;676;p101"/>
          <p:cNvPicPr preferRelativeResize="0"/>
          <p:nvPr/>
        </p:nvPicPr>
        <p:blipFill>
          <a:blip r:embed="rId3">
            <a:alphaModFix/>
          </a:blip>
          <a:stretch>
            <a:fillRect/>
          </a:stretch>
        </p:blipFill>
        <p:spPr>
          <a:xfrm>
            <a:off x="690600" y="3570551"/>
            <a:ext cx="7762800" cy="1009175"/>
          </a:xfrm>
          <a:prstGeom prst="rect">
            <a:avLst/>
          </a:prstGeom>
          <a:noFill/>
          <a:ln>
            <a:noFill/>
          </a:ln>
        </p:spPr>
      </p:pic>
      <p:pic>
        <p:nvPicPr>
          <p:cNvPr id="677" name="Google Shape;677;p101"/>
          <p:cNvPicPr preferRelativeResize="0"/>
          <p:nvPr/>
        </p:nvPicPr>
        <p:blipFill>
          <a:blip r:embed="rId4">
            <a:alphaModFix/>
          </a:blip>
          <a:stretch>
            <a:fillRect/>
          </a:stretch>
        </p:blipFill>
        <p:spPr>
          <a:xfrm>
            <a:off x="6953026" y="1050975"/>
            <a:ext cx="1931891" cy="1298750"/>
          </a:xfrm>
          <a:prstGeom prst="rect">
            <a:avLst/>
          </a:prstGeom>
          <a:noFill/>
          <a:ln>
            <a:noFill/>
          </a:ln>
        </p:spPr>
      </p:pic>
      <p:pic>
        <p:nvPicPr>
          <p:cNvPr id="678" name="Google Shape;678;p101"/>
          <p:cNvPicPr preferRelativeResize="0"/>
          <p:nvPr/>
        </p:nvPicPr>
        <p:blipFill>
          <a:blip r:embed="rId5">
            <a:alphaModFix/>
          </a:blip>
          <a:stretch>
            <a:fillRect/>
          </a:stretch>
        </p:blipFill>
        <p:spPr>
          <a:xfrm>
            <a:off x="8627075" y="5528300"/>
            <a:ext cx="380876" cy="380876"/>
          </a:xfrm>
          <a:prstGeom prst="rect">
            <a:avLst/>
          </a:prstGeom>
          <a:noFill/>
          <a:ln>
            <a:noFill/>
          </a:ln>
        </p:spPr>
      </p:pic>
      <p:graphicFrame>
        <p:nvGraphicFramePr>
          <p:cNvPr id="8" name="Google Shape;668;p100">
            <a:extLst>
              <a:ext uri="{FF2B5EF4-FFF2-40B4-BE49-F238E27FC236}">
                <a16:creationId xmlns:a16="http://schemas.microsoft.com/office/drawing/2014/main" id="{672E3BC5-8FFA-4372-8272-07401FFFA08F}"/>
              </a:ext>
            </a:extLst>
          </p:cNvPr>
          <p:cNvGraphicFramePr/>
          <p:nvPr>
            <p:extLst>
              <p:ext uri="{D42A27DB-BD31-4B8C-83A1-F6EECF244321}">
                <p14:modId xmlns:p14="http://schemas.microsoft.com/office/powerpoint/2010/main" val="1083336603"/>
              </p:ext>
            </p:extLst>
          </p:nvPr>
        </p:nvGraphicFramePr>
        <p:xfrm>
          <a:off x="2410276" y="2935883"/>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05543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6C099A-EA11-41C0-A9B8-D253484E9066}"/>
              </a:ext>
            </a:extLst>
          </p:cNvPr>
          <p:cNvSpPr>
            <a:spLocks noGrp="1"/>
          </p:cNvSpPr>
          <p:nvPr>
            <p:ph type="ctrTitle"/>
          </p:nvPr>
        </p:nvSpPr>
        <p:spPr/>
        <p:txBody>
          <a:bodyPr/>
          <a:lstStyle/>
          <a:p>
            <a:r>
              <a:rPr lang="nl-BE" dirty="0"/>
              <a:t>Jochen Schoonjans</a:t>
            </a:r>
          </a:p>
        </p:txBody>
      </p:sp>
      <p:sp>
        <p:nvSpPr>
          <p:cNvPr id="4" name="Text Placeholder 3">
            <a:extLst>
              <a:ext uri="{FF2B5EF4-FFF2-40B4-BE49-F238E27FC236}">
                <a16:creationId xmlns:a16="http://schemas.microsoft.com/office/drawing/2014/main" id="{372C0019-5409-45D3-8BB1-584190AAC294}"/>
              </a:ext>
            </a:extLst>
          </p:cNvPr>
          <p:cNvSpPr>
            <a:spLocks noGrp="1"/>
          </p:cNvSpPr>
          <p:nvPr>
            <p:ph type="body" sz="quarter" idx="10"/>
          </p:nvPr>
        </p:nvSpPr>
        <p:spPr>
          <a:xfrm>
            <a:off x="1121569" y="2227416"/>
            <a:ext cx="4736306" cy="380025"/>
          </a:xfrm>
        </p:spPr>
        <p:txBody>
          <a:bodyPr/>
          <a:lstStyle/>
          <a:p>
            <a:r>
              <a:rPr lang="nl-BE" dirty="0"/>
              <a:t>Diploma: Professionele Bachelor Elektronica – ICT</a:t>
            </a:r>
          </a:p>
          <a:p>
            <a:r>
              <a:rPr lang="nl-BE" dirty="0"/>
              <a:t>Werkzaam: </a:t>
            </a:r>
            <a:r>
              <a:rPr lang="nl-BE" dirty="0" err="1"/>
              <a:t>Inetum</a:t>
            </a:r>
            <a:r>
              <a:rPr lang="nl-BE" dirty="0"/>
              <a:t>-Realdolmen (4jaar)</a:t>
            </a:r>
          </a:p>
        </p:txBody>
      </p:sp>
    </p:spTree>
    <p:extLst>
      <p:ext uri="{BB962C8B-B14F-4D97-AF65-F5344CB8AC3E}">
        <p14:creationId xmlns:p14="http://schemas.microsoft.com/office/powerpoint/2010/main" val="3925277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102"/>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Script tag - Source attribute - async</a:t>
            </a:r>
            <a:endParaRPr/>
          </a:p>
        </p:txBody>
      </p:sp>
      <p:sp>
        <p:nvSpPr>
          <p:cNvPr id="2" name="Text Placeholder 1">
            <a:extLst>
              <a:ext uri="{FF2B5EF4-FFF2-40B4-BE49-F238E27FC236}">
                <a16:creationId xmlns:a16="http://schemas.microsoft.com/office/drawing/2014/main" id="{F0DB2C38-8A40-4EB4-A519-14547353D86F}"/>
              </a:ext>
            </a:extLst>
          </p:cNvPr>
          <p:cNvSpPr>
            <a:spLocks noGrp="1"/>
          </p:cNvSpPr>
          <p:nvPr>
            <p:ph type="body" sz="quarter" idx="14"/>
          </p:nvPr>
        </p:nvSpPr>
        <p:spPr/>
        <p:txBody>
          <a:bodyPr/>
          <a:lstStyle/>
          <a:p>
            <a:endParaRPr lang="en-US" dirty="0"/>
          </a:p>
        </p:txBody>
      </p:sp>
      <p:pic>
        <p:nvPicPr>
          <p:cNvPr id="685" name="Google Shape;685;p102"/>
          <p:cNvPicPr preferRelativeResize="0"/>
          <p:nvPr/>
        </p:nvPicPr>
        <p:blipFill>
          <a:blip r:embed="rId3">
            <a:alphaModFix/>
          </a:blip>
          <a:stretch>
            <a:fillRect/>
          </a:stretch>
        </p:blipFill>
        <p:spPr>
          <a:xfrm>
            <a:off x="6953026" y="1050975"/>
            <a:ext cx="1931891" cy="1298750"/>
          </a:xfrm>
          <a:prstGeom prst="rect">
            <a:avLst/>
          </a:prstGeom>
          <a:noFill/>
          <a:ln>
            <a:noFill/>
          </a:ln>
        </p:spPr>
      </p:pic>
      <p:pic>
        <p:nvPicPr>
          <p:cNvPr id="686" name="Google Shape;686;p102"/>
          <p:cNvPicPr preferRelativeResize="0"/>
          <p:nvPr/>
        </p:nvPicPr>
        <p:blipFill>
          <a:blip r:embed="rId4">
            <a:alphaModFix/>
          </a:blip>
          <a:stretch>
            <a:fillRect/>
          </a:stretch>
        </p:blipFill>
        <p:spPr>
          <a:xfrm>
            <a:off x="690601" y="3580101"/>
            <a:ext cx="7762885" cy="1009175"/>
          </a:xfrm>
          <a:prstGeom prst="rect">
            <a:avLst/>
          </a:prstGeom>
          <a:noFill/>
          <a:ln>
            <a:noFill/>
          </a:ln>
        </p:spPr>
      </p:pic>
      <p:pic>
        <p:nvPicPr>
          <p:cNvPr id="687" name="Google Shape;687;p102"/>
          <p:cNvPicPr preferRelativeResize="0"/>
          <p:nvPr/>
        </p:nvPicPr>
        <p:blipFill>
          <a:blip r:embed="rId5">
            <a:alphaModFix/>
          </a:blip>
          <a:stretch>
            <a:fillRect/>
          </a:stretch>
        </p:blipFill>
        <p:spPr>
          <a:xfrm>
            <a:off x="8627075" y="5528300"/>
            <a:ext cx="380876" cy="380876"/>
          </a:xfrm>
          <a:prstGeom prst="rect">
            <a:avLst/>
          </a:prstGeom>
          <a:noFill/>
          <a:ln>
            <a:noFill/>
          </a:ln>
        </p:spPr>
      </p:pic>
      <p:graphicFrame>
        <p:nvGraphicFramePr>
          <p:cNvPr id="9" name="Google Shape;668;p100">
            <a:extLst>
              <a:ext uri="{FF2B5EF4-FFF2-40B4-BE49-F238E27FC236}">
                <a16:creationId xmlns:a16="http://schemas.microsoft.com/office/drawing/2014/main" id="{36791837-33A7-4775-A727-6DA6EAE8369B}"/>
              </a:ext>
            </a:extLst>
          </p:cNvPr>
          <p:cNvGraphicFramePr/>
          <p:nvPr>
            <p:extLst>
              <p:ext uri="{D42A27DB-BD31-4B8C-83A1-F6EECF244321}">
                <p14:modId xmlns:p14="http://schemas.microsoft.com/office/powerpoint/2010/main" val="2891268064"/>
              </p:ext>
            </p:extLst>
          </p:nvPr>
        </p:nvGraphicFramePr>
        <p:xfrm>
          <a:off x="2410276" y="2935883"/>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  </a:t>
                      </a:r>
                      <a:r>
                        <a:rPr lang="fr-FR" sz="1350" b="0" dirty="0" err="1">
                          <a:solidFill>
                            <a:srgbClr val="A6E22E"/>
                          </a:solidFill>
                          <a:effectLst/>
                          <a:latin typeface="Consolas" panose="020B0609020204030204" pitchFamily="49" charset="0"/>
                          <a:ea typeface="+mn-ea"/>
                          <a:cs typeface="+mn-cs"/>
                        </a:rPr>
                        <a:t>async</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45845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103"/>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Script tag - Source attribute - deferred</a:t>
            </a:r>
            <a:endParaRPr/>
          </a:p>
        </p:txBody>
      </p:sp>
      <p:sp>
        <p:nvSpPr>
          <p:cNvPr id="2" name="Text Placeholder 1">
            <a:extLst>
              <a:ext uri="{FF2B5EF4-FFF2-40B4-BE49-F238E27FC236}">
                <a16:creationId xmlns:a16="http://schemas.microsoft.com/office/drawing/2014/main" id="{2FC36D51-60D0-4DAC-AA89-49ED809DBCE2}"/>
              </a:ext>
            </a:extLst>
          </p:cNvPr>
          <p:cNvSpPr>
            <a:spLocks noGrp="1"/>
          </p:cNvSpPr>
          <p:nvPr>
            <p:ph type="body" sz="quarter" idx="14"/>
          </p:nvPr>
        </p:nvSpPr>
        <p:spPr/>
        <p:txBody>
          <a:bodyPr/>
          <a:lstStyle/>
          <a:p>
            <a:endParaRPr lang="en-US"/>
          </a:p>
        </p:txBody>
      </p:sp>
      <p:pic>
        <p:nvPicPr>
          <p:cNvPr id="694" name="Google Shape;694;p103"/>
          <p:cNvPicPr preferRelativeResize="0"/>
          <p:nvPr/>
        </p:nvPicPr>
        <p:blipFill>
          <a:blip r:embed="rId3">
            <a:alphaModFix/>
          </a:blip>
          <a:stretch>
            <a:fillRect/>
          </a:stretch>
        </p:blipFill>
        <p:spPr>
          <a:xfrm>
            <a:off x="6953026" y="1050975"/>
            <a:ext cx="1931891" cy="1298750"/>
          </a:xfrm>
          <a:prstGeom prst="rect">
            <a:avLst/>
          </a:prstGeom>
          <a:noFill/>
          <a:ln>
            <a:noFill/>
          </a:ln>
        </p:spPr>
      </p:pic>
      <p:pic>
        <p:nvPicPr>
          <p:cNvPr id="695" name="Google Shape;695;p103"/>
          <p:cNvPicPr preferRelativeResize="0"/>
          <p:nvPr/>
        </p:nvPicPr>
        <p:blipFill>
          <a:blip r:embed="rId4">
            <a:alphaModFix/>
          </a:blip>
          <a:stretch>
            <a:fillRect/>
          </a:stretch>
        </p:blipFill>
        <p:spPr>
          <a:xfrm>
            <a:off x="690601" y="3582176"/>
            <a:ext cx="7762885" cy="1009175"/>
          </a:xfrm>
          <a:prstGeom prst="rect">
            <a:avLst/>
          </a:prstGeom>
          <a:noFill/>
          <a:ln>
            <a:noFill/>
          </a:ln>
        </p:spPr>
      </p:pic>
      <p:pic>
        <p:nvPicPr>
          <p:cNvPr id="696" name="Google Shape;696;p103"/>
          <p:cNvPicPr preferRelativeResize="0"/>
          <p:nvPr/>
        </p:nvPicPr>
        <p:blipFill>
          <a:blip r:embed="rId5">
            <a:alphaModFix/>
          </a:blip>
          <a:stretch>
            <a:fillRect/>
          </a:stretch>
        </p:blipFill>
        <p:spPr>
          <a:xfrm>
            <a:off x="8627075" y="5528300"/>
            <a:ext cx="380876" cy="380876"/>
          </a:xfrm>
          <a:prstGeom prst="rect">
            <a:avLst/>
          </a:prstGeom>
          <a:noFill/>
          <a:ln>
            <a:noFill/>
          </a:ln>
        </p:spPr>
      </p:pic>
      <p:graphicFrame>
        <p:nvGraphicFramePr>
          <p:cNvPr id="8" name="Google Shape;668;p100">
            <a:extLst>
              <a:ext uri="{FF2B5EF4-FFF2-40B4-BE49-F238E27FC236}">
                <a16:creationId xmlns:a16="http://schemas.microsoft.com/office/drawing/2014/main" id="{E70C2E81-B4EB-4E4C-994A-F7B153F08120}"/>
              </a:ext>
            </a:extLst>
          </p:cNvPr>
          <p:cNvGraphicFramePr/>
          <p:nvPr>
            <p:extLst>
              <p:ext uri="{D42A27DB-BD31-4B8C-83A1-F6EECF244321}">
                <p14:modId xmlns:p14="http://schemas.microsoft.com/office/powerpoint/2010/main" val="198046451"/>
              </p:ext>
            </p:extLst>
          </p:nvPr>
        </p:nvGraphicFramePr>
        <p:xfrm>
          <a:off x="2410276" y="3296563"/>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  </a:t>
                      </a:r>
                      <a:r>
                        <a:rPr lang="fr-FR" sz="1350" b="0" dirty="0" err="1">
                          <a:solidFill>
                            <a:srgbClr val="A6E22E"/>
                          </a:solidFill>
                          <a:effectLst/>
                          <a:latin typeface="Consolas" panose="020B0609020204030204" pitchFamily="49" charset="0"/>
                          <a:ea typeface="+mn-ea"/>
                          <a:cs typeface="+mn-cs"/>
                        </a:rPr>
                        <a:t>defer</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64723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2BCC49C-1F8F-4958-BBA0-AE01387990CD}"/>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0EA94D0C-2477-4983-B908-E7BB9E243F29}"/>
              </a:ext>
            </a:extLst>
          </p:cNvPr>
          <p:cNvSpPr>
            <a:spLocks noGrp="1"/>
          </p:cNvSpPr>
          <p:nvPr>
            <p:ph type="ctrTitle"/>
          </p:nvPr>
        </p:nvSpPr>
        <p:spPr/>
        <p:txBody>
          <a:bodyPr/>
          <a:lstStyle/>
          <a:p>
            <a:r>
              <a:rPr lang="nl-BE" dirty="0"/>
              <a:t>Debugging</a:t>
            </a:r>
          </a:p>
        </p:txBody>
      </p:sp>
    </p:spTree>
    <p:extLst>
      <p:ext uri="{BB962C8B-B14F-4D97-AF65-F5344CB8AC3E}">
        <p14:creationId xmlns:p14="http://schemas.microsoft.com/office/powerpoint/2010/main" val="2928196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80"/>
          <p:cNvSpPr txBox="1">
            <a:spLocks noGrp="1"/>
          </p:cNvSpPr>
          <p:nvPr>
            <p:ph type="ctrTitle"/>
          </p:nvPr>
        </p:nvSpPr>
        <p:spPr/>
        <p:txBody>
          <a:bodyPr/>
          <a:lstStyle/>
          <a:p>
            <a:r>
              <a:rPr lang="nl-BE"/>
              <a:t>Debugging</a:t>
            </a:r>
          </a:p>
        </p:txBody>
      </p:sp>
      <p:sp>
        <p:nvSpPr>
          <p:cNvPr id="4" name="Content Placeholder 3">
            <a:extLst>
              <a:ext uri="{FF2B5EF4-FFF2-40B4-BE49-F238E27FC236}">
                <a16:creationId xmlns:a16="http://schemas.microsoft.com/office/drawing/2014/main" id="{1E2840FE-475E-4357-B112-4C1E0FAC30BD}"/>
              </a:ext>
            </a:extLst>
          </p:cNvPr>
          <p:cNvSpPr>
            <a:spLocks noGrp="1"/>
          </p:cNvSpPr>
          <p:nvPr>
            <p:ph type="body" sz="quarter" idx="14"/>
          </p:nvPr>
        </p:nvSpPr>
        <p:spPr>
          <a:xfrm>
            <a:off x="507205" y="1989474"/>
            <a:ext cx="8025368" cy="3102503"/>
          </a:xfrm>
        </p:spPr>
        <p:txBody>
          <a:bodyPr/>
          <a:lstStyle/>
          <a:p>
            <a:pPr marL="457200" indent="-317500">
              <a:buSzPts val="1400"/>
            </a:pPr>
            <a:r>
              <a:rPr lang="en-US" dirty="0"/>
              <a:t>Inspector tools (F12)</a:t>
            </a:r>
          </a:p>
          <a:p>
            <a:pPr marL="517402" lvl="1" indent="-317500">
              <a:buSzPts val="1400"/>
            </a:pPr>
            <a:r>
              <a:rPr lang="en-US" dirty="0" err="1"/>
              <a:t>Huidige</a:t>
            </a:r>
            <a:r>
              <a:rPr lang="en-US" dirty="0"/>
              <a:t> element</a:t>
            </a:r>
          </a:p>
          <a:p>
            <a:pPr marL="517402" lvl="1" indent="-317500">
              <a:buSzPts val="1400"/>
            </a:pPr>
            <a:r>
              <a:rPr lang="en-US" dirty="0"/>
              <a:t>CSS Styles</a:t>
            </a:r>
          </a:p>
          <a:p>
            <a:pPr marL="517402" lvl="1" indent="-317500">
              <a:buSzPts val="1400"/>
            </a:pPr>
            <a:r>
              <a:rPr lang="en-US" dirty="0"/>
              <a:t>JS event listeners</a:t>
            </a:r>
          </a:p>
          <a:p>
            <a:pPr marL="517402" lvl="1" indent="-317500">
              <a:buSzPts val="1400"/>
            </a:pPr>
            <a:r>
              <a:rPr lang="en-US" dirty="0"/>
              <a:t>Breakpoints</a:t>
            </a:r>
          </a:p>
          <a:p>
            <a:pPr marL="457200" indent="-317500">
              <a:buSzPts val="1400"/>
            </a:pPr>
            <a:endParaRPr lang="en-US" dirty="0"/>
          </a:p>
          <a:p>
            <a:pPr marL="457200" indent="-317500">
              <a:buSzPts val="1400"/>
            </a:pPr>
            <a:r>
              <a:rPr lang="en-US" dirty="0"/>
              <a:t>Console.log()</a:t>
            </a:r>
          </a:p>
          <a:p>
            <a:pPr marL="457200" indent="-317500">
              <a:buSzPts val="1400"/>
            </a:pPr>
            <a:endParaRPr lang="en-US" dirty="0"/>
          </a:p>
          <a:p>
            <a:pPr marL="457200" indent="-317500">
              <a:buSzPts val="1400"/>
            </a:pPr>
            <a:endParaRPr lang="en-US" dirty="0"/>
          </a:p>
          <a:p>
            <a:pPr marL="457200" indent="-317500">
              <a:buSzPts val="1400"/>
            </a:pPr>
            <a:endParaRPr lang="en-US" dirty="0"/>
          </a:p>
          <a:p>
            <a:pPr marL="457200" indent="-317500">
              <a:buSzPts val="1400"/>
            </a:pPr>
            <a:r>
              <a:rPr lang="en-US" dirty="0"/>
              <a:t>Debugger</a:t>
            </a:r>
          </a:p>
        </p:txBody>
      </p:sp>
      <p:graphicFrame>
        <p:nvGraphicFramePr>
          <p:cNvPr id="6" name="Google Shape;291;p46">
            <a:extLst>
              <a:ext uri="{FF2B5EF4-FFF2-40B4-BE49-F238E27FC236}">
                <a16:creationId xmlns:a16="http://schemas.microsoft.com/office/drawing/2014/main" id="{380AAF0E-2EC9-4AEB-A88A-50C37F6FC810}"/>
              </a:ext>
            </a:extLst>
          </p:cNvPr>
          <p:cNvGraphicFramePr/>
          <p:nvPr>
            <p:extLst>
              <p:ext uri="{D42A27DB-BD31-4B8C-83A1-F6EECF244321}">
                <p14:modId xmlns:p14="http://schemas.microsoft.com/office/powerpoint/2010/main" val="2473908659"/>
              </p:ext>
            </p:extLst>
          </p:nvPr>
        </p:nvGraphicFramePr>
        <p:xfrm>
          <a:off x="1907703" y="4166191"/>
          <a:ext cx="5328593" cy="340360"/>
        </p:xfrm>
        <a:graphic>
          <a:graphicData uri="http://schemas.openxmlformats.org/drawingml/2006/table">
            <a:tbl>
              <a:tblPr>
                <a:noFill/>
              </a:tblPr>
              <a:tblGrid>
                <a:gridCol w="5328593">
                  <a:extLst>
                    <a:ext uri="{9D8B030D-6E8A-4147-A177-3AD203B41FA5}">
                      <a16:colId xmlns:a16="http://schemas.microsoft.com/office/drawing/2014/main" val="20000"/>
                    </a:ext>
                  </a:extLst>
                </a:gridCol>
              </a:tblGrid>
              <a:tr h="0">
                <a:tc>
                  <a:txBody>
                    <a:bodyPr/>
                    <a:lstStyle/>
                    <a:p>
                      <a:r>
                        <a:rPr lang="en-US" sz="1400" b="0" dirty="0">
                          <a:solidFill>
                            <a:srgbClr val="F8F8F2"/>
                          </a:solidFill>
                          <a:effectLst/>
                          <a:latin typeface="Consolas" panose="020B0609020204030204" pitchFamily="49" charset="0"/>
                        </a:rPr>
                        <a:t>console.</a:t>
                      </a:r>
                      <a:r>
                        <a:rPr lang="en-US" sz="1400" b="0" dirty="0">
                          <a:solidFill>
                            <a:srgbClr val="A6E22E"/>
                          </a:solidFill>
                          <a:effectLst/>
                          <a:latin typeface="Consolas" panose="020B0609020204030204" pitchFamily="49" charset="0"/>
                        </a:rPr>
                        <a:t>log</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"This is some logging"</a:t>
                      </a:r>
                      <a:r>
                        <a:rPr lang="en-US"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291;p46">
            <a:extLst>
              <a:ext uri="{FF2B5EF4-FFF2-40B4-BE49-F238E27FC236}">
                <a16:creationId xmlns:a16="http://schemas.microsoft.com/office/drawing/2014/main" id="{8D820B47-F7B6-4F86-B34C-32304C0D4D31}"/>
              </a:ext>
            </a:extLst>
          </p:cNvPr>
          <p:cNvGraphicFramePr/>
          <p:nvPr>
            <p:extLst>
              <p:ext uri="{D42A27DB-BD31-4B8C-83A1-F6EECF244321}">
                <p14:modId xmlns:p14="http://schemas.microsoft.com/office/powerpoint/2010/main" val="4259762410"/>
              </p:ext>
            </p:extLst>
          </p:nvPr>
        </p:nvGraphicFramePr>
        <p:xfrm>
          <a:off x="1907703" y="5301208"/>
          <a:ext cx="5328593" cy="340360"/>
        </p:xfrm>
        <a:graphic>
          <a:graphicData uri="http://schemas.openxmlformats.org/drawingml/2006/table">
            <a:tbl>
              <a:tblPr>
                <a:noFill/>
              </a:tblPr>
              <a:tblGrid>
                <a:gridCol w="5328593">
                  <a:extLst>
                    <a:ext uri="{9D8B030D-6E8A-4147-A177-3AD203B41FA5}">
                      <a16:colId xmlns:a16="http://schemas.microsoft.com/office/drawing/2014/main" val="20000"/>
                    </a:ext>
                  </a:extLst>
                </a:gridCol>
              </a:tblGrid>
              <a:tr h="0">
                <a:tc>
                  <a:txBody>
                    <a:bodyPr/>
                    <a:lstStyle/>
                    <a:p>
                      <a:r>
                        <a:rPr lang="nl-BE" sz="1400" b="0" dirty="0">
                          <a:solidFill>
                            <a:srgbClr val="F92672"/>
                          </a:solidFill>
                          <a:effectLst/>
                          <a:latin typeface="Consolas" panose="020B0609020204030204" pitchFamily="49" charset="0"/>
                        </a:rPr>
                        <a:t>debugger</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57301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4"/>
          <p:cNvSpPr txBox="1"/>
          <p:nvPr/>
        </p:nvSpPr>
        <p:spPr>
          <a:xfrm>
            <a:off x="0" y="2689375"/>
            <a:ext cx="9144000" cy="1219200"/>
          </a:xfrm>
          <a:prstGeom prst="rect">
            <a:avLst/>
          </a:prstGeom>
          <a:noFill/>
          <a:ln>
            <a:noFill/>
          </a:ln>
        </p:spPr>
        <p:txBody>
          <a:bodyPr spcFirstLastPara="1" wrap="square" lIns="91425" tIns="91425" rIns="91425" bIns="91425" anchor="t" anchorCtr="0">
            <a:noAutofit/>
          </a:bodyPr>
          <a:lstStyle/>
          <a:p>
            <a:pPr algn="ctr"/>
            <a:r>
              <a:rPr lang="en" sz="7200">
                <a:latin typeface="Roboto"/>
                <a:ea typeface="Roboto"/>
                <a:cs typeface="Roboto"/>
                <a:sym typeface="Roboto"/>
              </a:rPr>
              <a:t>Demo</a:t>
            </a:r>
            <a:endParaRPr sz="72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 name="Title 1">
            <a:extLst>
              <a:ext uri="{FF2B5EF4-FFF2-40B4-BE49-F238E27FC236}">
                <a16:creationId xmlns:a16="http://schemas.microsoft.com/office/drawing/2014/main" id="{EEA5A21F-51D2-4A1E-AE40-38BD5F7271CC}"/>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EF970FC3-2EB1-495E-830D-18ADCA063D9C}"/>
              </a:ext>
            </a:extLst>
          </p:cNvPr>
          <p:cNvSpPr>
            <a:spLocks noGrp="1"/>
          </p:cNvSpPr>
          <p:nvPr>
            <p:ph type="body" sz="quarter" idx="14"/>
          </p:nvPr>
        </p:nvSpPr>
        <p:spPr>
          <a:xfrm>
            <a:off x="507205" y="1989474"/>
            <a:ext cx="8025368" cy="927292"/>
          </a:xfrm>
        </p:spPr>
        <p:txBody>
          <a:bodyPr/>
          <a:lstStyle/>
          <a:p>
            <a:r>
              <a:rPr lang="nl-BE" dirty="0"/>
              <a:t>Maak een html pagina met </a:t>
            </a:r>
            <a:r>
              <a:rPr lang="nl-BE" dirty="0" err="1"/>
              <a:t>embedded</a:t>
            </a:r>
            <a:r>
              <a:rPr lang="nl-BE" dirty="0"/>
              <a:t> </a:t>
            </a:r>
            <a:r>
              <a:rPr lang="nl-BE" dirty="0" err="1"/>
              <a:t>JavaScript</a:t>
            </a:r>
            <a:r>
              <a:rPr lang="nl-BE" dirty="0"/>
              <a:t> en log hierin een bericht</a:t>
            </a:r>
          </a:p>
          <a:p>
            <a:r>
              <a:rPr lang="nl-BE" dirty="0"/>
              <a:t>Herwerk de pagina zodanig dat alle </a:t>
            </a:r>
            <a:r>
              <a:rPr lang="nl-BE" dirty="0" err="1"/>
              <a:t>JavaScript</a:t>
            </a:r>
            <a:r>
              <a:rPr lang="nl-BE" dirty="0"/>
              <a:t> in een aparte file zit</a:t>
            </a:r>
          </a:p>
          <a:p>
            <a:endParaRPr lang="nl-BE" dirty="0"/>
          </a:p>
        </p:txBody>
      </p:sp>
    </p:spTree>
    <p:extLst>
      <p:ext uri="{BB962C8B-B14F-4D97-AF65-F5344CB8AC3E}">
        <p14:creationId xmlns:p14="http://schemas.microsoft.com/office/powerpoint/2010/main" val="421843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366FCA-EEAA-465D-8111-9F5E7F5579AF}"/>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754539CA-39D4-4B1A-A64F-1F71F2839A19}"/>
              </a:ext>
            </a:extLst>
          </p:cNvPr>
          <p:cNvSpPr>
            <a:spLocks noGrp="1"/>
          </p:cNvSpPr>
          <p:nvPr>
            <p:ph type="ctrTitle"/>
          </p:nvPr>
        </p:nvSpPr>
        <p:spPr/>
        <p:txBody>
          <a:bodyPr/>
          <a:lstStyle/>
          <a:p>
            <a:r>
              <a:rPr lang="en-US" dirty="0"/>
              <a:t>Syntax</a:t>
            </a:r>
            <a:endParaRPr lang="nl-BE" dirty="0"/>
          </a:p>
        </p:txBody>
      </p:sp>
    </p:spTree>
    <p:extLst>
      <p:ext uri="{BB962C8B-B14F-4D97-AF65-F5344CB8AC3E}">
        <p14:creationId xmlns:p14="http://schemas.microsoft.com/office/powerpoint/2010/main" val="1611177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075F93-3C54-46CD-AEFF-A91EB72B03C0}"/>
              </a:ext>
            </a:extLst>
          </p:cNvPr>
          <p:cNvSpPr>
            <a:spLocks noGrp="1"/>
          </p:cNvSpPr>
          <p:nvPr>
            <p:ph type="ctrTitle"/>
          </p:nvPr>
        </p:nvSpPr>
        <p:spPr/>
        <p:txBody>
          <a:bodyPr/>
          <a:lstStyle/>
          <a:p>
            <a:r>
              <a:rPr lang="en-US" dirty="0"/>
              <a:t>Variables - Syntax</a:t>
            </a:r>
            <a:endParaRPr lang="nl-BE" dirty="0"/>
          </a:p>
        </p:txBody>
      </p:sp>
      <p:sp>
        <p:nvSpPr>
          <p:cNvPr id="4" name="Content Placeholder 3">
            <a:extLst>
              <a:ext uri="{FF2B5EF4-FFF2-40B4-BE49-F238E27FC236}">
                <a16:creationId xmlns:a16="http://schemas.microsoft.com/office/drawing/2014/main" id="{10BD4579-A30E-4A3D-B290-011BAABE418A}"/>
              </a:ext>
            </a:extLst>
          </p:cNvPr>
          <p:cNvSpPr>
            <a:spLocks noGrp="1"/>
          </p:cNvSpPr>
          <p:nvPr>
            <p:ph type="body" sz="quarter" idx="14"/>
          </p:nvPr>
        </p:nvSpPr>
        <p:spPr>
          <a:xfrm>
            <a:off x="507205" y="1989474"/>
            <a:ext cx="8025368" cy="1843697"/>
          </a:xfrm>
        </p:spPr>
        <p:txBody>
          <a:bodyPr/>
          <a:lstStyle/>
          <a:p>
            <a:r>
              <a:rPr lang="en-US" b="1" dirty="0"/>
              <a:t>var name = value;</a:t>
            </a:r>
          </a:p>
          <a:p>
            <a:r>
              <a:rPr lang="en-US" dirty="0"/>
              <a:t>let name = value;</a:t>
            </a:r>
          </a:p>
          <a:p>
            <a:r>
              <a:rPr lang="en-US" dirty="0"/>
              <a:t>const name = value;</a:t>
            </a:r>
          </a:p>
          <a:p>
            <a:endParaRPr lang="en-US" dirty="0"/>
          </a:p>
          <a:p>
            <a:pPr marL="0" indent="0">
              <a:buNone/>
            </a:pPr>
            <a:r>
              <a:rPr lang="en-US" dirty="0"/>
              <a:t>D</a:t>
            </a:r>
            <a:r>
              <a:rPr lang="nl-BE" dirty="0" err="1"/>
              <a:t>ata</a:t>
            </a:r>
            <a:r>
              <a:rPr lang="nl-BE" dirty="0"/>
              <a:t> type wordt niet gespecifieerd</a:t>
            </a:r>
          </a:p>
          <a:p>
            <a:pPr marL="0" indent="0">
              <a:buNone/>
            </a:pPr>
            <a:r>
              <a:rPr lang="en-US" dirty="0" err="1"/>
              <a:t>Standaardwaarde</a:t>
            </a:r>
            <a:r>
              <a:rPr lang="en-US" dirty="0"/>
              <a:t> is ‘undefined’</a:t>
            </a:r>
          </a:p>
        </p:txBody>
      </p:sp>
    </p:spTree>
    <p:extLst>
      <p:ext uri="{BB962C8B-B14F-4D97-AF65-F5344CB8AC3E}">
        <p14:creationId xmlns:p14="http://schemas.microsoft.com/office/powerpoint/2010/main" val="3461419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Data types</a:t>
            </a:r>
            <a:endParaRPr/>
          </a:p>
        </p:txBody>
      </p:sp>
      <p:sp>
        <p:nvSpPr>
          <p:cNvPr id="284" name="Google Shape;284;p45"/>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en" b="1" dirty="0"/>
              <a:t>6 primitieve data types:</a:t>
            </a:r>
            <a:endParaRPr b="1" dirty="0"/>
          </a:p>
          <a:p>
            <a:r>
              <a:rPr lang="en" dirty="0"/>
              <a:t>Undefined</a:t>
            </a:r>
          </a:p>
          <a:p>
            <a:r>
              <a:rPr lang="nl-BE" dirty="0" err="1"/>
              <a:t>Null</a:t>
            </a:r>
            <a:endParaRPr lang="en" dirty="0"/>
          </a:p>
          <a:p>
            <a:r>
              <a:rPr lang="en" dirty="0"/>
              <a:t>String</a:t>
            </a:r>
          </a:p>
          <a:p>
            <a:r>
              <a:rPr lang="en" dirty="0"/>
              <a:t>Number</a:t>
            </a:r>
          </a:p>
          <a:p>
            <a:r>
              <a:rPr lang="en" dirty="0"/>
              <a:t>Boolean</a:t>
            </a:r>
            <a:endParaRPr dirty="0"/>
          </a:p>
          <a:p>
            <a:r>
              <a:rPr lang="en" dirty="0"/>
              <a:t>Object</a:t>
            </a:r>
          </a:p>
          <a:p>
            <a:endParaRPr dirty="0"/>
          </a:p>
          <a:p>
            <a:pPr marL="0" indent="0">
              <a:buNone/>
            </a:pPr>
            <a:r>
              <a:rPr lang="en" dirty="0"/>
              <a:t>Symbol (new in ECMAScript 6)</a:t>
            </a:r>
            <a:endParaRPr dirty="0">
              <a:latin typeface="Arial"/>
              <a:ea typeface="Arial"/>
              <a:cs typeface="Arial"/>
              <a:sym typeface="Arial"/>
            </a:endParaRPr>
          </a:p>
          <a:p>
            <a:pPr marL="0" indent="0">
              <a:spcAft>
                <a:spcPts val="1600"/>
              </a:spcAft>
              <a:buNone/>
            </a:pP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Data types - String</a:t>
            </a:r>
            <a:endParaRPr dirty="0"/>
          </a:p>
        </p:txBody>
      </p:sp>
      <p:sp>
        <p:nvSpPr>
          <p:cNvPr id="2" name="Content Placeholder 1">
            <a:extLst>
              <a:ext uri="{FF2B5EF4-FFF2-40B4-BE49-F238E27FC236}">
                <a16:creationId xmlns:a16="http://schemas.microsoft.com/office/drawing/2014/main" id="{C014D171-4442-4B03-B5ED-8D3B935756CA}"/>
              </a:ext>
            </a:extLst>
          </p:cNvPr>
          <p:cNvSpPr>
            <a:spLocks noGrp="1"/>
          </p:cNvSpPr>
          <p:nvPr>
            <p:ph type="body" sz="quarter" idx="14"/>
          </p:nvPr>
        </p:nvSpPr>
        <p:spPr>
          <a:xfrm>
            <a:off x="507205" y="1989474"/>
            <a:ext cx="8025368" cy="1843697"/>
          </a:xfrm>
        </p:spPr>
        <p:txBody>
          <a:bodyPr/>
          <a:lstStyle/>
          <a:p>
            <a:r>
              <a:rPr lang="en-US" dirty="0" err="1"/>
              <a:t>Aanmaken</a:t>
            </a:r>
            <a:r>
              <a:rPr lang="en-US" dirty="0"/>
              <a:t> van </a:t>
            </a:r>
            <a:r>
              <a:rPr lang="en-US" dirty="0" err="1"/>
              <a:t>een</a:t>
            </a:r>
            <a:r>
              <a:rPr lang="en-US" dirty="0"/>
              <a:t> string</a:t>
            </a:r>
          </a:p>
          <a:p>
            <a:endParaRPr lang="en-US" dirty="0"/>
          </a:p>
          <a:p>
            <a:endParaRPr lang="en-US" dirty="0"/>
          </a:p>
          <a:p>
            <a:endParaRPr lang="en-US" dirty="0"/>
          </a:p>
          <a:p>
            <a:endParaRPr lang="en-US" dirty="0"/>
          </a:p>
          <a:p>
            <a:r>
              <a:rPr lang="en-US" dirty="0" err="1"/>
              <a:t>Converteren</a:t>
            </a:r>
            <a:r>
              <a:rPr lang="en-US" dirty="0"/>
              <a:t> </a:t>
            </a:r>
            <a:r>
              <a:rPr lang="en-US" dirty="0" err="1"/>
              <a:t>naar</a:t>
            </a:r>
            <a:r>
              <a:rPr lang="en-US" dirty="0"/>
              <a:t> string</a:t>
            </a:r>
            <a:endParaRPr lang="nl-BE" dirty="0"/>
          </a:p>
        </p:txBody>
      </p:sp>
      <p:graphicFrame>
        <p:nvGraphicFramePr>
          <p:cNvPr id="291" name="Google Shape;291;p46"/>
          <p:cNvGraphicFramePr/>
          <p:nvPr>
            <p:extLst>
              <p:ext uri="{D42A27DB-BD31-4B8C-83A1-F6EECF244321}">
                <p14:modId xmlns:p14="http://schemas.microsoft.com/office/powerpoint/2010/main" val="4169674865"/>
              </p:ext>
            </p:extLst>
          </p:nvPr>
        </p:nvGraphicFramePr>
        <p:xfrm>
          <a:off x="1428049" y="2589410"/>
          <a:ext cx="6291282" cy="74422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text1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"This is text1"</a:t>
                      </a:r>
                      <a:r>
                        <a:rPr lang="en-US" sz="1350" b="0" dirty="0">
                          <a:solidFill>
                            <a:srgbClr val="F8F8F2"/>
                          </a:solidFill>
                          <a:effectLst/>
                          <a:latin typeface="Consolas" panose="020B0609020204030204" pitchFamily="49" charset="0"/>
                        </a:rPr>
                        <a:t>;</a:t>
                      </a:r>
                    </a:p>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text2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'This is text2'</a:t>
                      </a:r>
                      <a:r>
                        <a:rPr lang="en-US" sz="135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text3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'This "is" text3'</a:t>
                      </a:r>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292;p46">
            <a:extLst>
              <a:ext uri="{FF2B5EF4-FFF2-40B4-BE49-F238E27FC236}">
                <a16:creationId xmlns:a16="http://schemas.microsoft.com/office/drawing/2014/main" id="{F807E65F-25CB-4E51-A8B5-6F1B391C6AF5}"/>
              </a:ext>
            </a:extLst>
          </p:cNvPr>
          <p:cNvGraphicFramePr/>
          <p:nvPr>
            <p:extLst>
              <p:ext uri="{D42A27DB-BD31-4B8C-83A1-F6EECF244321}">
                <p14:modId xmlns:p14="http://schemas.microsoft.com/office/powerpoint/2010/main" val="506619106"/>
              </p:ext>
            </p:extLst>
          </p:nvPr>
        </p:nvGraphicFramePr>
        <p:xfrm>
          <a:off x="1426358" y="4133921"/>
          <a:ext cx="6291283" cy="546100"/>
        </p:xfrm>
        <a:graphic>
          <a:graphicData uri="http://schemas.openxmlformats.org/drawingml/2006/table">
            <a:tbl>
              <a:tblPr>
                <a:noFill/>
              </a:tblPr>
              <a:tblGrid>
                <a:gridCol w="6291283">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number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10</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number.</a:t>
                      </a:r>
                      <a:r>
                        <a:rPr lang="nl-BE" sz="1350" b="0" dirty="0" err="1">
                          <a:solidFill>
                            <a:srgbClr val="A6E22E"/>
                          </a:solidFill>
                          <a:effectLst/>
                          <a:latin typeface="Consolas" panose="020B0609020204030204" pitchFamily="49" charset="0"/>
                        </a:rPr>
                        <a:t>toString</a:t>
                      </a:r>
                      <a:r>
                        <a:rPr lang="nl-BE" sz="1350" b="0" dirty="0">
                          <a:solidFill>
                            <a:srgbClr val="F8F8F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"10"</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03146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28B752-EE66-47CC-8F6C-BEA9C86DAA56}"/>
              </a:ext>
            </a:extLst>
          </p:cNvPr>
          <p:cNvSpPr>
            <a:spLocks noGrp="1"/>
          </p:cNvSpPr>
          <p:nvPr>
            <p:ph type="body" sz="quarter" idx="11"/>
          </p:nvPr>
        </p:nvSpPr>
        <p:spPr/>
        <p:txBody>
          <a:bodyPr>
            <a:normAutofit/>
          </a:bodyPr>
          <a:lstStyle/>
          <a:p>
            <a:endParaRPr lang="nl-BE" dirty="0"/>
          </a:p>
        </p:txBody>
      </p:sp>
      <p:sp>
        <p:nvSpPr>
          <p:cNvPr id="4" name="Title 3">
            <a:extLst>
              <a:ext uri="{FF2B5EF4-FFF2-40B4-BE49-F238E27FC236}">
                <a16:creationId xmlns:a16="http://schemas.microsoft.com/office/drawing/2014/main" id="{70F6A446-0628-4A90-85F8-51A5537F2855}"/>
              </a:ext>
            </a:extLst>
          </p:cNvPr>
          <p:cNvSpPr>
            <a:spLocks noGrp="1"/>
          </p:cNvSpPr>
          <p:nvPr>
            <p:ph type="ctrTitle"/>
          </p:nvPr>
        </p:nvSpPr>
        <p:spPr/>
        <p:txBody>
          <a:bodyPr/>
          <a:lstStyle/>
          <a:p>
            <a:r>
              <a:rPr lang="en-US" dirty="0"/>
              <a:t>JavaScript</a:t>
            </a:r>
            <a:endParaRPr lang="nl-BE" dirty="0"/>
          </a:p>
        </p:txBody>
      </p:sp>
      <p:pic>
        <p:nvPicPr>
          <p:cNvPr id="2052" name="Picture 4" descr="Javascript, altijd en overal? | Smals Research">
            <a:extLst>
              <a:ext uri="{FF2B5EF4-FFF2-40B4-BE49-F238E27FC236}">
                <a16:creationId xmlns:a16="http://schemas.microsoft.com/office/drawing/2014/main" id="{42EA63D9-4F6B-4672-B676-F606CEEC4C3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857"/>
          <a:stretch/>
        </p:blipFill>
        <p:spPr bwMode="auto">
          <a:xfrm>
            <a:off x="1943100" y="3284984"/>
            <a:ext cx="2016224" cy="1656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732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Data types - Number</a:t>
            </a:r>
            <a:endParaRPr/>
          </a:p>
        </p:txBody>
      </p:sp>
      <p:sp>
        <p:nvSpPr>
          <p:cNvPr id="2" name="Content Placeholder 1">
            <a:extLst>
              <a:ext uri="{FF2B5EF4-FFF2-40B4-BE49-F238E27FC236}">
                <a16:creationId xmlns:a16="http://schemas.microsoft.com/office/drawing/2014/main" id="{C014D171-4442-4B03-B5ED-8D3B935756CA}"/>
              </a:ext>
            </a:extLst>
          </p:cNvPr>
          <p:cNvSpPr>
            <a:spLocks noGrp="1"/>
          </p:cNvSpPr>
          <p:nvPr>
            <p:ph type="body" sz="quarter" idx="14"/>
          </p:nvPr>
        </p:nvSpPr>
        <p:spPr>
          <a:xfrm>
            <a:off x="507205" y="1989474"/>
            <a:ext cx="8025368" cy="3065570"/>
          </a:xfrm>
        </p:spPr>
        <p:txBody>
          <a:bodyPr/>
          <a:lstStyle/>
          <a:p>
            <a:r>
              <a:rPr lang="en-US" dirty="0" err="1"/>
              <a:t>Zowel</a:t>
            </a:r>
            <a:r>
              <a:rPr lang="en-US" dirty="0"/>
              <a:t> </a:t>
            </a:r>
            <a:r>
              <a:rPr lang="en-US" dirty="0" err="1"/>
              <a:t>gehele</a:t>
            </a:r>
            <a:r>
              <a:rPr lang="en-US" dirty="0"/>
              <a:t> </a:t>
            </a:r>
            <a:r>
              <a:rPr lang="en-US" dirty="0" err="1"/>
              <a:t>getallen</a:t>
            </a:r>
            <a:r>
              <a:rPr lang="en-US" dirty="0"/>
              <a:t> </a:t>
            </a:r>
            <a:r>
              <a:rPr lang="en-US" dirty="0" err="1"/>
              <a:t>als</a:t>
            </a:r>
            <a:r>
              <a:rPr lang="en-US" dirty="0"/>
              <a:t> </a:t>
            </a:r>
            <a:r>
              <a:rPr lang="en-US" dirty="0" err="1"/>
              <a:t>kommagetallen</a:t>
            </a:r>
            <a:r>
              <a:rPr lang="en-US" dirty="0"/>
              <a:t> (max: 9007199254740992)</a:t>
            </a:r>
          </a:p>
          <a:p>
            <a:r>
              <a:rPr lang="en-US" dirty="0" err="1"/>
              <a:t>Aanmaken</a:t>
            </a:r>
            <a:r>
              <a:rPr lang="en-US" dirty="0"/>
              <a:t> van </a:t>
            </a:r>
            <a:r>
              <a:rPr lang="en-US" dirty="0" err="1"/>
              <a:t>een</a:t>
            </a:r>
            <a:r>
              <a:rPr lang="en-US" dirty="0"/>
              <a:t> number</a:t>
            </a:r>
          </a:p>
          <a:p>
            <a:endParaRPr lang="en-US" dirty="0"/>
          </a:p>
          <a:p>
            <a:endParaRPr lang="en-US" dirty="0"/>
          </a:p>
          <a:p>
            <a:endParaRPr lang="en-US" dirty="0"/>
          </a:p>
          <a:p>
            <a:r>
              <a:rPr lang="en-US" dirty="0" err="1"/>
              <a:t>Kommagetallen</a:t>
            </a:r>
            <a:r>
              <a:rPr lang="en-US" dirty="0"/>
              <a:t> </a:t>
            </a:r>
            <a:r>
              <a:rPr lang="en-US" dirty="0" err="1"/>
              <a:t>zijn</a:t>
            </a:r>
            <a:r>
              <a:rPr lang="en-US" dirty="0"/>
              <a:t> “approximate” </a:t>
            </a:r>
          </a:p>
          <a:p>
            <a:endParaRPr lang="en-US" dirty="0"/>
          </a:p>
          <a:p>
            <a:endParaRPr lang="en-US" dirty="0"/>
          </a:p>
          <a:p>
            <a:endParaRPr lang="en-US" dirty="0"/>
          </a:p>
          <a:p>
            <a:r>
              <a:rPr lang="en-US" dirty="0" err="1"/>
              <a:t>Converteren</a:t>
            </a:r>
            <a:r>
              <a:rPr lang="en-US" dirty="0"/>
              <a:t> </a:t>
            </a:r>
            <a:r>
              <a:rPr lang="en-US" dirty="0" err="1"/>
              <a:t>naar</a:t>
            </a:r>
            <a:r>
              <a:rPr lang="en-US" dirty="0"/>
              <a:t> number</a:t>
            </a:r>
            <a:endParaRPr lang="nl-BE" dirty="0"/>
          </a:p>
        </p:txBody>
      </p:sp>
      <p:graphicFrame>
        <p:nvGraphicFramePr>
          <p:cNvPr id="291" name="Google Shape;291;p46"/>
          <p:cNvGraphicFramePr/>
          <p:nvPr>
            <p:extLst>
              <p:ext uri="{D42A27DB-BD31-4B8C-83A1-F6EECF244321}">
                <p14:modId xmlns:p14="http://schemas.microsoft.com/office/powerpoint/2010/main" val="1367310407"/>
              </p:ext>
            </p:extLst>
          </p:nvPr>
        </p:nvGraphicFramePr>
        <p:xfrm>
          <a:off x="1374248" y="2922150"/>
          <a:ext cx="6291282" cy="53848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getal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10</a:t>
                      </a:r>
                      <a:r>
                        <a:rPr lang="nl-BE" sz="135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kommaGetal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10.5</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292" name="Google Shape;292;p46"/>
          <p:cNvGraphicFramePr/>
          <p:nvPr>
            <p:extLst>
              <p:ext uri="{D42A27DB-BD31-4B8C-83A1-F6EECF244321}">
                <p14:modId xmlns:p14="http://schemas.microsoft.com/office/powerpoint/2010/main" val="1423538694"/>
              </p:ext>
            </p:extLst>
          </p:nvPr>
        </p:nvGraphicFramePr>
        <p:xfrm>
          <a:off x="1374248" y="4126566"/>
          <a:ext cx="6291282" cy="33274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0.1</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0.2</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0.3</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0.1</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0.2</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0.3</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a:t>
                      </a:r>
                      <a:r>
                        <a:rPr lang="nl-BE" sz="1350" b="0" dirty="0" err="1">
                          <a:solidFill>
                            <a:srgbClr val="88846F"/>
                          </a:solidFill>
                          <a:effectLst/>
                          <a:latin typeface="Consolas" panose="020B0609020204030204" pitchFamily="49" charset="0"/>
                        </a:rPr>
                        <a:t>False</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292;p46">
            <a:extLst>
              <a:ext uri="{FF2B5EF4-FFF2-40B4-BE49-F238E27FC236}">
                <a16:creationId xmlns:a16="http://schemas.microsoft.com/office/drawing/2014/main" id="{F807E65F-25CB-4E51-A8B5-6F1B391C6AF5}"/>
              </a:ext>
            </a:extLst>
          </p:cNvPr>
          <p:cNvGraphicFramePr/>
          <p:nvPr>
            <p:extLst>
              <p:ext uri="{D42A27DB-BD31-4B8C-83A1-F6EECF244321}">
                <p14:modId xmlns:p14="http://schemas.microsoft.com/office/powerpoint/2010/main" val="579056655"/>
              </p:ext>
            </p:extLst>
          </p:nvPr>
        </p:nvGraphicFramePr>
        <p:xfrm>
          <a:off x="1374249" y="5294600"/>
          <a:ext cx="6291282" cy="53848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count1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parseInt</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"10"</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count =  10</a:t>
                      </a:r>
                      <a:endParaRPr lang="en-US" sz="1350" b="0" dirty="0">
                        <a:solidFill>
                          <a:srgbClr val="F8F8F2"/>
                        </a:solidFill>
                        <a:effectLst/>
                        <a:latin typeface="Consolas" panose="020B0609020204030204" pitchFamily="49" charset="0"/>
                      </a:endParaRPr>
                    </a:p>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count2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parseFloat</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"10.5"</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count = 10.5</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Data types - Boolean</a:t>
            </a:r>
            <a:endParaRPr dirty="0"/>
          </a:p>
        </p:txBody>
      </p:sp>
      <p:sp>
        <p:nvSpPr>
          <p:cNvPr id="2" name="Content Placeholder 1">
            <a:extLst>
              <a:ext uri="{FF2B5EF4-FFF2-40B4-BE49-F238E27FC236}">
                <a16:creationId xmlns:a16="http://schemas.microsoft.com/office/drawing/2014/main" id="{C014D171-4442-4B03-B5ED-8D3B935756CA}"/>
              </a:ext>
            </a:extLst>
          </p:cNvPr>
          <p:cNvSpPr>
            <a:spLocks noGrp="1"/>
          </p:cNvSpPr>
          <p:nvPr>
            <p:ph type="body" sz="quarter" idx="14"/>
          </p:nvPr>
        </p:nvSpPr>
        <p:spPr>
          <a:xfrm>
            <a:off x="507205" y="1989474"/>
            <a:ext cx="8025368" cy="1843697"/>
          </a:xfrm>
        </p:spPr>
        <p:txBody>
          <a:bodyPr/>
          <a:lstStyle/>
          <a:p>
            <a:r>
              <a:rPr lang="en-US" dirty="0" err="1"/>
              <a:t>Aanmaken</a:t>
            </a:r>
            <a:r>
              <a:rPr lang="en-US" dirty="0"/>
              <a:t> van </a:t>
            </a:r>
            <a:r>
              <a:rPr lang="en-US" dirty="0" err="1"/>
              <a:t>een</a:t>
            </a:r>
            <a:r>
              <a:rPr lang="en-US" dirty="0"/>
              <a:t> </a:t>
            </a:r>
            <a:r>
              <a:rPr lang="en-US" dirty="0" err="1"/>
              <a:t>boolean</a:t>
            </a:r>
            <a:endParaRPr lang="en-US" dirty="0"/>
          </a:p>
          <a:p>
            <a:endParaRPr lang="en-US" dirty="0"/>
          </a:p>
          <a:p>
            <a:endParaRPr lang="en-US" dirty="0"/>
          </a:p>
          <a:p>
            <a:pPr marL="0" indent="0">
              <a:buNone/>
            </a:pPr>
            <a:endParaRPr lang="en-US" dirty="0"/>
          </a:p>
          <a:p>
            <a:endParaRPr lang="en-US" dirty="0"/>
          </a:p>
          <a:p>
            <a:r>
              <a:rPr lang="en-US" dirty="0" err="1"/>
              <a:t>Converteren</a:t>
            </a:r>
            <a:r>
              <a:rPr lang="en-US" dirty="0"/>
              <a:t> </a:t>
            </a:r>
            <a:r>
              <a:rPr lang="en-US" dirty="0" err="1"/>
              <a:t>naar</a:t>
            </a:r>
            <a:r>
              <a:rPr lang="en-US" dirty="0"/>
              <a:t> Boolean is </a:t>
            </a:r>
            <a:r>
              <a:rPr lang="en-US" dirty="0" err="1"/>
              <a:t>een</a:t>
            </a:r>
            <a:r>
              <a:rPr lang="en-US" dirty="0"/>
              <a:t> </a:t>
            </a:r>
            <a:r>
              <a:rPr lang="en-US" dirty="0" err="1"/>
              <a:t>ander</a:t>
            </a:r>
            <a:r>
              <a:rPr lang="en-US" dirty="0"/>
              <a:t> </a:t>
            </a:r>
            <a:r>
              <a:rPr lang="en-US" dirty="0" err="1"/>
              <a:t>verhaal</a:t>
            </a:r>
            <a:r>
              <a:rPr lang="en-US" dirty="0"/>
              <a:t>!</a:t>
            </a:r>
            <a:endParaRPr lang="nl-BE" dirty="0"/>
          </a:p>
        </p:txBody>
      </p:sp>
      <p:graphicFrame>
        <p:nvGraphicFramePr>
          <p:cNvPr id="291" name="Google Shape;291;p46"/>
          <p:cNvGraphicFramePr/>
          <p:nvPr>
            <p:extLst>
              <p:ext uri="{D42A27DB-BD31-4B8C-83A1-F6EECF244321}">
                <p14:modId xmlns:p14="http://schemas.microsoft.com/office/powerpoint/2010/main" val="2523172020"/>
              </p:ext>
            </p:extLst>
          </p:nvPr>
        </p:nvGraphicFramePr>
        <p:xfrm>
          <a:off x="1426359" y="2642082"/>
          <a:ext cx="6291282" cy="33274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bool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77643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08F00-4BE7-4B9E-A4D2-C9BE07FB662C}"/>
              </a:ext>
            </a:extLst>
          </p:cNvPr>
          <p:cNvSpPr>
            <a:spLocks noGrp="1"/>
          </p:cNvSpPr>
          <p:nvPr>
            <p:ph type="ctrTitle"/>
          </p:nvPr>
        </p:nvSpPr>
        <p:spPr/>
        <p:txBody>
          <a:bodyPr/>
          <a:lstStyle/>
          <a:p>
            <a:r>
              <a:rPr lang="nl-BE" dirty="0"/>
              <a:t>Vergelijken van variabelen </a:t>
            </a:r>
            <a:r>
              <a:rPr lang="nl-BE" dirty="0" err="1"/>
              <a:t>dmv</a:t>
            </a:r>
            <a:r>
              <a:rPr lang="nl-BE" dirty="0"/>
              <a:t> ==</a:t>
            </a:r>
          </a:p>
        </p:txBody>
      </p:sp>
      <p:sp>
        <p:nvSpPr>
          <p:cNvPr id="3" name="Text Placeholder 2">
            <a:extLst>
              <a:ext uri="{FF2B5EF4-FFF2-40B4-BE49-F238E27FC236}">
                <a16:creationId xmlns:a16="http://schemas.microsoft.com/office/drawing/2014/main" id="{D55F6F5D-44DC-4351-A882-87A1127513E3}"/>
              </a:ext>
            </a:extLst>
          </p:cNvPr>
          <p:cNvSpPr>
            <a:spLocks noGrp="1"/>
          </p:cNvSpPr>
          <p:nvPr>
            <p:ph type="body" sz="quarter" idx="14"/>
          </p:nvPr>
        </p:nvSpPr>
        <p:spPr>
          <a:xfrm>
            <a:off x="507205" y="1989474"/>
            <a:ext cx="8025368" cy="2986317"/>
          </a:xfrm>
        </p:spPr>
        <p:txBody>
          <a:bodyPr/>
          <a:lstStyle/>
          <a:p>
            <a:pPr marL="0" indent="0">
              <a:buNone/>
            </a:pPr>
            <a:r>
              <a:rPr lang="en-US" i="1" dirty="0"/>
              <a:t>If the two operands are not of the same type, JavaScript converts the operands then applies strict comparison. If either operand is a number or a </a:t>
            </a:r>
            <a:r>
              <a:rPr lang="en-US" i="1" dirty="0" err="1"/>
              <a:t>boolean</a:t>
            </a:r>
            <a:r>
              <a:rPr lang="en-US" i="1" dirty="0"/>
              <a:t>, the operands are converted to numbers if possible; else if either operand is a string, the other operand is converted to a string if possible.</a:t>
            </a:r>
            <a:endParaRPr lang="nl-BE" i="1" dirty="0"/>
          </a:p>
          <a:p>
            <a:endParaRPr lang="nl-BE" dirty="0"/>
          </a:p>
          <a:p>
            <a:endParaRPr lang="nl-BE" dirty="0"/>
          </a:p>
          <a:p>
            <a:pPr marL="333323" indent="-342900">
              <a:buFont typeface="+mj-lt"/>
              <a:buAutoNum type="arabicPeriod"/>
            </a:pPr>
            <a:r>
              <a:rPr lang="nl-BE" dirty="0"/>
              <a:t>Als een van beide waardes een </a:t>
            </a:r>
            <a:r>
              <a:rPr lang="nl-BE" b="1" dirty="0" err="1"/>
              <a:t>number</a:t>
            </a:r>
            <a:r>
              <a:rPr lang="nl-BE" b="1" dirty="0"/>
              <a:t> of </a:t>
            </a:r>
            <a:r>
              <a:rPr lang="nl-BE" b="1" dirty="0" err="1"/>
              <a:t>bool</a:t>
            </a:r>
            <a:r>
              <a:rPr lang="nl-BE" dirty="0"/>
              <a:t> is worden de waardes geconverteerd naar </a:t>
            </a:r>
            <a:r>
              <a:rPr lang="nl-BE" b="1" dirty="0" err="1"/>
              <a:t>number</a:t>
            </a:r>
            <a:endParaRPr lang="nl-BE" b="1" dirty="0"/>
          </a:p>
          <a:p>
            <a:pPr marL="333323" indent="-342900">
              <a:buFont typeface="+mj-lt"/>
              <a:buAutoNum type="arabicPeriod"/>
            </a:pPr>
            <a:endParaRPr lang="nl-BE" b="1" dirty="0"/>
          </a:p>
          <a:p>
            <a:pPr marL="333323" indent="-342900">
              <a:buFont typeface="+mj-lt"/>
              <a:buAutoNum type="arabicPeriod"/>
            </a:pPr>
            <a:r>
              <a:rPr lang="nl-BE" dirty="0"/>
              <a:t>Als een van beide waardes een </a:t>
            </a:r>
            <a:r>
              <a:rPr lang="nl-BE" b="1" dirty="0"/>
              <a:t>string</a:t>
            </a:r>
            <a:r>
              <a:rPr lang="nl-BE" dirty="0"/>
              <a:t> is wordt de ander waarde geconverteerd naar string</a:t>
            </a:r>
          </a:p>
        </p:txBody>
      </p:sp>
    </p:spTree>
    <p:extLst>
      <p:ext uri="{BB962C8B-B14F-4D97-AF65-F5344CB8AC3E}">
        <p14:creationId xmlns:p14="http://schemas.microsoft.com/office/powerpoint/2010/main" val="29458459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3"/>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Fals(e)y</a:t>
            </a:r>
            <a:endParaRPr dirty="0"/>
          </a:p>
        </p:txBody>
      </p:sp>
      <p:sp>
        <p:nvSpPr>
          <p:cNvPr id="410" name="Google Shape;410;p63"/>
          <p:cNvSpPr txBox="1">
            <a:spLocks noGrp="1"/>
          </p:cNvSpPr>
          <p:nvPr>
            <p:ph type="body" sz="quarter" idx="14"/>
          </p:nvPr>
        </p:nvSpPr>
        <p:spPr>
          <a:xfrm>
            <a:off x="507205" y="1989474"/>
            <a:ext cx="8025368" cy="3959806"/>
          </a:xfrm>
          <a:prstGeom prst="rect">
            <a:avLst/>
          </a:prstGeom>
        </p:spPr>
        <p:txBody>
          <a:bodyPr spcFirstLastPara="1" vert="horz" wrap="square" lIns="91425" tIns="91425" rIns="91425" bIns="91425" rtlCol="0" anchor="t" anchorCtr="0">
            <a:noAutofit/>
          </a:bodyPr>
          <a:lstStyle/>
          <a:p>
            <a:r>
              <a:rPr lang="en" dirty="0"/>
              <a:t>false</a:t>
            </a:r>
            <a:endParaRPr dirty="0"/>
          </a:p>
          <a:p>
            <a:r>
              <a:rPr lang="en" dirty="0"/>
              <a:t>0 and -0</a:t>
            </a:r>
            <a:endParaRPr dirty="0"/>
          </a:p>
          <a:p>
            <a:r>
              <a:rPr lang="en" dirty="0"/>
              <a:t>"" and ‘’</a:t>
            </a:r>
          </a:p>
          <a:p>
            <a:r>
              <a:rPr lang="en" dirty="0"/>
              <a:t>“0" and ‘0’</a:t>
            </a:r>
          </a:p>
          <a:p>
            <a:endParaRPr lang="en" dirty="0"/>
          </a:p>
          <a:p>
            <a:pPr marL="0" indent="0">
              <a:buNone/>
            </a:pPr>
            <a:r>
              <a:rPr lang="en" dirty="0"/>
              <a:t>Special cases</a:t>
            </a:r>
          </a:p>
          <a:p>
            <a:r>
              <a:rPr lang="en" dirty="0"/>
              <a:t>null</a:t>
            </a:r>
            <a:endParaRPr dirty="0"/>
          </a:p>
          <a:p>
            <a:r>
              <a:rPr lang="en" dirty="0"/>
              <a:t>undefined</a:t>
            </a:r>
            <a:endParaRPr dirty="0"/>
          </a:p>
          <a:p>
            <a:r>
              <a:rPr lang="en" dirty="0"/>
              <a:t>NaN</a:t>
            </a:r>
            <a:endParaRPr dirty="0"/>
          </a:p>
          <a:p>
            <a:r>
              <a:rPr lang="en" dirty="0"/>
              <a:t>document.all</a:t>
            </a:r>
          </a:p>
          <a:p>
            <a:pPr marL="0" indent="0">
              <a:buNone/>
            </a:pPr>
            <a:endParaRPr lang="e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4"/>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Truthy</a:t>
            </a:r>
            <a:endParaRPr dirty="0"/>
          </a:p>
        </p:txBody>
      </p:sp>
      <p:sp>
        <p:nvSpPr>
          <p:cNvPr id="417" name="Google Shape;417;p64"/>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spcAft>
                <a:spcPts val="1600"/>
              </a:spcAft>
              <a:buNone/>
            </a:pPr>
            <a:r>
              <a:rPr lang="en" i="1"/>
              <a:t>“In JavaScript, a truthy value is a value that is considered  true when evaluated in a Boolean context. All values are truthy unless they are defined as falsy (i.e., except for false, 0, "", null, undefined, and NaN).”</a:t>
            </a:r>
            <a:endParaRPr i="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2"/>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Popquiz</a:t>
            </a:r>
            <a:endParaRPr dirty="0"/>
          </a:p>
        </p:txBody>
      </p:sp>
      <p:sp>
        <p:nvSpPr>
          <p:cNvPr id="2" name="Content Placeholder 1">
            <a:extLst>
              <a:ext uri="{FF2B5EF4-FFF2-40B4-BE49-F238E27FC236}">
                <a16:creationId xmlns:a16="http://schemas.microsoft.com/office/drawing/2014/main" id="{8745ABAB-285E-4DD5-9816-7F2D5EEA2C1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30" name="Google Shape;330;p52"/>
          <p:cNvGraphicFramePr/>
          <p:nvPr>
            <p:extLst>
              <p:ext uri="{D42A27DB-BD31-4B8C-83A1-F6EECF244321}">
                <p14:modId xmlns:p14="http://schemas.microsoft.com/office/powerpoint/2010/main" val="3221787711"/>
              </p:ext>
            </p:extLst>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"1"</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2"/>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Popquiz</a:t>
            </a:r>
            <a:endParaRPr dirty="0"/>
          </a:p>
        </p:txBody>
      </p:sp>
      <p:sp>
        <p:nvSpPr>
          <p:cNvPr id="2" name="Content Placeholder 1">
            <a:extLst>
              <a:ext uri="{FF2B5EF4-FFF2-40B4-BE49-F238E27FC236}">
                <a16:creationId xmlns:a16="http://schemas.microsoft.com/office/drawing/2014/main" id="{8745ABAB-285E-4DD5-9816-7F2D5EEA2C1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30" name="Google Shape;330;p52"/>
          <p:cNvGraphicFramePr/>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Hello</a:t>
                      </a:r>
                      <a:r>
                        <a:rPr lang="nl-BE" sz="1350" b="0" dirty="0">
                          <a:solidFill>
                            <a:srgbClr val="E6DB74"/>
                          </a:solidFill>
                          <a:effectLst/>
                          <a:latin typeface="Consolas" panose="020B0609020204030204" pitchFamily="49" charset="0"/>
                        </a:rPr>
                        <a:t> word"</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588076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9039722E-C3B8-4590-8644-B7606C4584A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23" name="Google Shape;323;p51"/>
          <p:cNvGraphicFramePr/>
          <p:nvPr>
            <p:extLst>
              <p:ext uri="{D42A27DB-BD31-4B8C-83A1-F6EECF244321}">
                <p14:modId xmlns:p14="http://schemas.microsoft.com/office/powerpoint/2010/main" val="681474377"/>
              </p:ext>
            </p:extLst>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5</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"1"</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9039722E-C3B8-4590-8644-B7606C4584A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23" name="Google Shape;323;p51"/>
          <p:cNvGraphicFramePr/>
          <p:nvPr>
            <p:extLst>
              <p:ext uri="{D42A27DB-BD31-4B8C-83A1-F6EECF244321}">
                <p14:modId xmlns:p14="http://schemas.microsoft.com/office/powerpoint/2010/main" val="219852915"/>
              </p:ext>
            </p:extLst>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5</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"5"</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862732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7CA86-F0C5-487C-A2C6-4D8956FF53BD}"/>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167BC5C6-50C5-4342-BEBE-188D07798F2E}"/>
              </a:ext>
            </a:extLst>
          </p:cNvPr>
          <p:cNvSpPr>
            <a:spLocks noGrp="1"/>
          </p:cNvSpPr>
          <p:nvPr>
            <p:ph type="body" sz="quarter" idx="14"/>
          </p:nvPr>
        </p:nvSpPr>
        <p:spPr>
          <a:xfrm>
            <a:off x="507205" y="1989474"/>
            <a:ext cx="8025368" cy="316356"/>
          </a:xfrm>
        </p:spPr>
        <p:txBody>
          <a:bodyPr/>
          <a:lstStyle/>
          <a:p>
            <a:r>
              <a:rPr lang="nl-BE" dirty="0"/>
              <a:t>Probeer nu zelf eens de voorbeelden uit de </a:t>
            </a:r>
            <a:r>
              <a:rPr lang="nl-BE" dirty="0" err="1"/>
              <a:t>popquiz</a:t>
            </a:r>
            <a:endParaRPr lang="nl-BE" dirty="0"/>
          </a:p>
        </p:txBody>
      </p:sp>
    </p:spTree>
    <p:extLst>
      <p:ext uri="{BB962C8B-B14F-4D97-AF65-F5344CB8AC3E}">
        <p14:creationId xmlns:p14="http://schemas.microsoft.com/office/powerpoint/2010/main" val="1417211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84E3E0-E4C3-42E3-978F-0DDFD334542B}"/>
              </a:ext>
            </a:extLst>
          </p:cNvPr>
          <p:cNvSpPr>
            <a:spLocks noGrp="1"/>
          </p:cNvSpPr>
          <p:nvPr>
            <p:ph type="ctrTitle"/>
          </p:nvPr>
        </p:nvSpPr>
        <p:spPr/>
        <p:txBody>
          <a:bodyPr/>
          <a:lstStyle/>
          <a:p>
            <a:endParaRPr lang="nl-BE"/>
          </a:p>
        </p:txBody>
      </p:sp>
      <p:sp>
        <p:nvSpPr>
          <p:cNvPr id="5" name="Text Placeholder 4">
            <a:extLst>
              <a:ext uri="{FF2B5EF4-FFF2-40B4-BE49-F238E27FC236}">
                <a16:creationId xmlns:a16="http://schemas.microsoft.com/office/drawing/2014/main" id="{6E49F5F1-366D-4B08-9144-6011B17E53FA}"/>
              </a:ext>
            </a:extLst>
          </p:cNvPr>
          <p:cNvSpPr>
            <a:spLocks noGrp="1"/>
          </p:cNvSpPr>
          <p:nvPr>
            <p:ph type="body" sz="quarter" idx="14"/>
          </p:nvPr>
        </p:nvSpPr>
        <p:spPr/>
        <p:txBody>
          <a:bodyPr/>
          <a:lstStyle/>
          <a:p>
            <a:endParaRPr lang="nl-BE" dirty="0"/>
          </a:p>
        </p:txBody>
      </p:sp>
      <p:pic>
        <p:nvPicPr>
          <p:cNvPr id="1026" name="Picture 2" descr="Javascript, no Java. I remember at once upon a time I… | by Michael Greene  | Medium">
            <a:extLst>
              <a:ext uri="{FF2B5EF4-FFF2-40B4-BE49-F238E27FC236}">
                <a16:creationId xmlns:a16="http://schemas.microsoft.com/office/drawing/2014/main" id="{861A8849-2DCE-4678-964F-36D0787632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5" y="1524000"/>
            <a:ext cx="71437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8722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Data types - Array</a:t>
            </a:r>
            <a:endParaRPr/>
          </a:p>
        </p:txBody>
      </p:sp>
      <p:sp>
        <p:nvSpPr>
          <p:cNvPr id="2" name="Content Placeholder 1">
            <a:extLst>
              <a:ext uri="{FF2B5EF4-FFF2-40B4-BE49-F238E27FC236}">
                <a16:creationId xmlns:a16="http://schemas.microsoft.com/office/drawing/2014/main" id="{D926D3CC-BDA5-4A3E-BF96-6E5903172416}"/>
              </a:ext>
            </a:extLst>
          </p:cNvPr>
          <p:cNvSpPr>
            <a:spLocks noGrp="1"/>
          </p:cNvSpPr>
          <p:nvPr>
            <p:ph type="body" sz="quarter" idx="14"/>
          </p:nvPr>
        </p:nvSpPr>
        <p:spPr>
          <a:xfrm>
            <a:off x="507205" y="1989474"/>
            <a:ext cx="8025368" cy="4287443"/>
          </a:xfrm>
        </p:spPr>
        <p:txBody>
          <a:bodyPr/>
          <a:lstStyle/>
          <a:p>
            <a:r>
              <a:rPr lang="en-US" dirty="0"/>
              <a:t>There are no real arrays in JavaScript</a:t>
            </a:r>
          </a:p>
          <a:p>
            <a:r>
              <a:rPr lang="en-US" dirty="0"/>
              <a:t>Arrays in JS are Objects</a:t>
            </a:r>
          </a:p>
          <a:p>
            <a:r>
              <a:rPr lang="en-US" dirty="0"/>
              <a:t>Indexes are converted to strings</a:t>
            </a:r>
          </a:p>
          <a:p>
            <a:r>
              <a:rPr lang="en-US" dirty="0" err="1"/>
              <a:t>Aanmaken</a:t>
            </a:r>
            <a:r>
              <a:rPr lang="en-US" dirty="0"/>
              <a:t> van </a:t>
            </a:r>
            <a:r>
              <a:rPr lang="en-US" dirty="0" err="1"/>
              <a:t>een</a:t>
            </a:r>
            <a:r>
              <a:rPr lang="en-US" dirty="0"/>
              <a:t> array:</a:t>
            </a:r>
          </a:p>
          <a:p>
            <a:endParaRPr lang="en-US" dirty="0"/>
          </a:p>
          <a:p>
            <a:endParaRPr lang="en-US" dirty="0"/>
          </a:p>
          <a:p>
            <a:endParaRPr lang="en-US" dirty="0"/>
          </a:p>
          <a:p>
            <a:r>
              <a:rPr lang="en-US" dirty="0"/>
              <a:t>Item </a:t>
            </a:r>
            <a:r>
              <a:rPr lang="en-US" dirty="0" err="1"/>
              <a:t>toevoegen</a:t>
            </a:r>
            <a:r>
              <a:rPr lang="en-US" dirty="0"/>
              <a:t>:</a:t>
            </a:r>
          </a:p>
          <a:p>
            <a:endParaRPr lang="en-US" dirty="0"/>
          </a:p>
          <a:p>
            <a:endParaRPr lang="en-US" dirty="0"/>
          </a:p>
          <a:p>
            <a:endParaRPr lang="en-US" dirty="0"/>
          </a:p>
          <a:p>
            <a:r>
              <a:rPr lang="en-US" dirty="0"/>
              <a:t>Item </a:t>
            </a:r>
            <a:r>
              <a:rPr lang="en-US" dirty="0" err="1"/>
              <a:t>verwijderen</a:t>
            </a:r>
            <a:endParaRPr lang="en-US" dirty="0"/>
          </a:p>
          <a:p>
            <a:endParaRPr lang="en-US" dirty="0"/>
          </a:p>
          <a:p>
            <a:endParaRPr lang="en-US" dirty="0"/>
          </a:p>
        </p:txBody>
      </p:sp>
      <p:graphicFrame>
        <p:nvGraphicFramePr>
          <p:cNvPr id="4" name="Google Shape;291;p46">
            <a:extLst>
              <a:ext uri="{FF2B5EF4-FFF2-40B4-BE49-F238E27FC236}">
                <a16:creationId xmlns:a16="http://schemas.microsoft.com/office/drawing/2014/main" id="{FE70D994-7F88-40DE-B80A-EAE671246AE4}"/>
              </a:ext>
            </a:extLst>
          </p:cNvPr>
          <p:cNvGraphicFramePr/>
          <p:nvPr>
            <p:extLst>
              <p:ext uri="{D42A27DB-BD31-4B8C-83A1-F6EECF244321}">
                <p14:modId xmlns:p14="http://schemas.microsoft.com/office/powerpoint/2010/main" val="2401730823"/>
              </p:ext>
            </p:extLst>
          </p:nvPr>
        </p:nvGraphicFramePr>
        <p:xfrm>
          <a:off x="1998551" y="3532424"/>
          <a:ext cx="5146898" cy="332740"/>
        </p:xfrm>
        <a:graphic>
          <a:graphicData uri="http://schemas.openxmlformats.org/drawingml/2006/table">
            <a:tbl>
              <a:tblPr>
                <a:noFill/>
              </a:tblPr>
              <a:tblGrid>
                <a:gridCol w="5146898">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items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"item1"</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"item2"</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["item1", "item2"]</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291;p46">
            <a:extLst>
              <a:ext uri="{FF2B5EF4-FFF2-40B4-BE49-F238E27FC236}">
                <a16:creationId xmlns:a16="http://schemas.microsoft.com/office/drawing/2014/main" id="{4C129461-04AD-4DA5-A378-70F44A5CED15}"/>
              </a:ext>
            </a:extLst>
          </p:cNvPr>
          <p:cNvGraphicFramePr/>
          <p:nvPr>
            <p:extLst>
              <p:ext uri="{D42A27DB-BD31-4B8C-83A1-F6EECF244321}">
                <p14:modId xmlns:p14="http://schemas.microsoft.com/office/powerpoint/2010/main" val="2299407423"/>
              </p:ext>
            </p:extLst>
          </p:nvPr>
        </p:nvGraphicFramePr>
        <p:xfrm>
          <a:off x="1946440" y="4714831"/>
          <a:ext cx="5146898" cy="332740"/>
        </p:xfrm>
        <a:graphic>
          <a:graphicData uri="http://schemas.openxmlformats.org/drawingml/2006/table">
            <a:tbl>
              <a:tblPr>
                <a:noFill/>
              </a:tblPr>
              <a:tblGrid>
                <a:gridCol w="5146898">
                  <a:extLst>
                    <a:ext uri="{9D8B030D-6E8A-4147-A177-3AD203B41FA5}">
                      <a16:colId xmlns:a16="http://schemas.microsoft.com/office/drawing/2014/main" val="20000"/>
                    </a:ext>
                  </a:extLst>
                </a:gridCol>
              </a:tblGrid>
              <a:tr h="0">
                <a:tc>
                  <a:txBody>
                    <a:bodyPr/>
                    <a:lstStyle/>
                    <a:p>
                      <a:r>
                        <a:rPr lang="nl-BE" sz="1350" b="0" dirty="0" err="1">
                          <a:solidFill>
                            <a:srgbClr val="F8F8F2"/>
                          </a:solidFill>
                          <a:effectLst/>
                          <a:latin typeface="Consolas" panose="020B0609020204030204" pitchFamily="49" charset="0"/>
                        </a:rPr>
                        <a:t>items.</a:t>
                      </a:r>
                      <a:r>
                        <a:rPr lang="nl-BE" sz="1350" b="0" dirty="0" err="1">
                          <a:solidFill>
                            <a:srgbClr val="A6E22E"/>
                          </a:solidFill>
                          <a:effectLst/>
                          <a:latin typeface="Consolas" panose="020B0609020204030204" pitchFamily="49" charset="0"/>
                        </a:rPr>
                        <a:t>push</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"item3"</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["item1", "item2", "item3"]</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291;p46">
            <a:extLst>
              <a:ext uri="{FF2B5EF4-FFF2-40B4-BE49-F238E27FC236}">
                <a16:creationId xmlns:a16="http://schemas.microsoft.com/office/drawing/2014/main" id="{9EA1EF60-B52F-4E79-9DCD-7AEEF7D1AFAB}"/>
              </a:ext>
            </a:extLst>
          </p:cNvPr>
          <p:cNvGraphicFramePr/>
          <p:nvPr>
            <p:extLst>
              <p:ext uri="{D42A27DB-BD31-4B8C-83A1-F6EECF244321}">
                <p14:modId xmlns:p14="http://schemas.microsoft.com/office/powerpoint/2010/main" val="705888726"/>
              </p:ext>
            </p:extLst>
          </p:nvPr>
        </p:nvGraphicFramePr>
        <p:xfrm>
          <a:off x="1946440" y="5865659"/>
          <a:ext cx="5146898" cy="332740"/>
        </p:xfrm>
        <a:graphic>
          <a:graphicData uri="http://schemas.openxmlformats.org/drawingml/2006/table">
            <a:tbl>
              <a:tblPr>
                <a:noFill/>
              </a:tblPr>
              <a:tblGrid>
                <a:gridCol w="5146898">
                  <a:extLst>
                    <a:ext uri="{9D8B030D-6E8A-4147-A177-3AD203B41FA5}">
                      <a16:colId xmlns:a16="http://schemas.microsoft.com/office/drawing/2014/main" val="20000"/>
                    </a:ext>
                  </a:extLst>
                </a:gridCol>
              </a:tblGrid>
              <a:tr h="0">
                <a:tc>
                  <a:txBody>
                    <a:bodyPr/>
                    <a:lstStyle/>
                    <a:p>
                      <a:r>
                        <a:rPr lang="nl-BE" sz="1350" b="0" dirty="0" err="1">
                          <a:solidFill>
                            <a:srgbClr val="F8F8F2"/>
                          </a:solidFill>
                          <a:effectLst/>
                          <a:latin typeface="Consolas" panose="020B0609020204030204" pitchFamily="49" charset="0"/>
                        </a:rPr>
                        <a:t>items.</a:t>
                      </a:r>
                      <a:r>
                        <a:rPr lang="nl-BE" sz="1350" b="0" dirty="0" err="1">
                          <a:solidFill>
                            <a:srgbClr val="A6E22E"/>
                          </a:solidFill>
                          <a:effectLst/>
                          <a:latin typeface="Consolas" panose="020B0609020204030204" pitchFamily="49" charset="0"/>
                        </a:rPr>
                        <a:t>splice</a:t>
                      </a:r>
                      <a:r>
                        <a:rPr lang="nl-BE" sz="1350" b="0" dirty="0">
                          <a:solidFill>
                            <a:srgbClr val="F8F8F2"/>
                          </a:solidFill>
                          <a:effectLst/>
                          <a:latin typeface="Consolas" panose="020B0609020204030204" pitchFamily="49" charset="0"/>
                        </a:rPr>
                        <a:t>(</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["item1", "item3"]</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2" name="Title 1">
            <a:extLst>
              <a:ext uri="{FF2B5EF4-FFF2-40B4-BE49-F238E27FC236}">
                <a16:creationId xmlns:a16="http://schemas.microsoft.com/office/drawing/2014/main" id="{B1D22846-3A60-43C7-98FA-43DD5E93C2EC}"/>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309AB0A3-79C2-49DA-849B-6FD3830B501D}"/>
              </a:ext>
            </a:extLst>
          </p:cNvPr>
          <p:cNvSpPr>
            <a:spLocks noGrp="1"/>
          </p:cNvSpPr>
          <p:nvPr>
            <p:ph type="body" sz="quarter" idx="14"/>
          </p:nvPr>
        </p:nvSpPr>
        <p:spPr>
          <a:xfrm>
            <a:off x="507205" y="1989474"/>
            <a:ext cx="8025368" cy="1776562"/>
          </a:xfrm>
        </p:spPr>
        <p:txBody>
          <a:bodyPr/>
          <a:lstStyle/>
          <a:p>
            <a:r>
              <a:rPr lang="en-US" dirty="0" err="1"/>
              <a:t>Maak</a:t>
            </a:r>
            <a:r>
              <a:rPr lang="en-US" dirty="0"/>
              <a:t> </a:t>
            </a:r>
            <a:r>
              <a:rPr lang="en-US" dirty="0" err="1"/>
              <a:t>een</a:t>
            </a:r>
            <a:r>
              <a:rPr lang="en-US" dirty="0"/>
              <a:t> array </a:t>
            </a:r>
            <a:r>
              <a:rPr lang="en-US" dirty="0" err="1"/>
              <a:t>en</a:t>
            </a:r>
            <a:r>
              <a:rPr lang="en-US" dirty="0"/>
              <a:t> </a:t>
            </a:r>
            <a:r>
              <a:rPr lang="en-US" dirty="0" err="1"/>
              <a:t>vul</a:t>
            </a:r>
            <a:r>
              <a:rPr lang="en-US" dirty="0"/>
              <a:t> die met de </a:t>
            </a:r>
            <a:r>
              <a:rPr lang="en-US" dirty="0" err="1"/>
              <a:t>volgende</a:t>
            </a:r>
            <a:r>
              <a:rPr lang="en-US" dirty="0"/>
              <a:t> data</a:t>
            </a:r>
          </a:p>
          <a:p>
            <a:pPr lvl="1"/>
            <a:r>
              <a:rPr lang="en-US" dirty="0"/>
              <a:t>‘a’, ‘b’, ‘c’, ‘d’</a:t>
            </a:r>
          </a:p>
          <a:p>
            <a:r>
              <a:rPr lang="en-US" dirty="0" err="1"/>
              <a:t>Voeg</a:t>
            </a:r>
            <a:r>
              <a:rPr lang="en-US" dirty="0"/>
              <a:t> </a:t>
            </a:r>
            <a:r>
              <a:rPr lang="en-US" dirty="0" err="1"/>
              <a:t>een</a:t>
            </a:r>
            <a:r>
              <a:rPr lang="en-US" dirty="0"/>
              <a:t> </a:t>
            </a:r>
            <a:r>
              <a:rPr lang="en-US" dirty="0" err="1"/>
              <a:t>waarde</a:t>
            </a:r>
            <a:r>
              <a:rPr lang="en-US" dirty="0"/>
              <a:t> toe </a:t>
            </a:r>
            <a:r>
              <a:rPr lang="en-US" dirty="0" err="1"/>
              <a:t>aan</a:t>
            </a:r>
            <a:r>
              <a:rPr lang="en-US" dirty="0"/>
              <a:t> de array</a:t>
            </a:r>
          </a:p>
          <a:p>
            <a:r>
              <a:rPr lang="en-US" dirty="0"/>
              <a:t>Toon de </a:t>
            </a:r>
            <a:r>
              <a:rPr lang="en-US" dirty="0" err="1"/>
              <a:t>lengte</a:t>
            </a:r>
            <a:r>
              <a:rPr lang="en-US" dirty="0"/>
              <a:t> van de array in de console</a:t>
            </a:r>
          </a:p>
          <a:p>
            <a:r>
              <a:rPr lang="en-US" dirty="0"/>
              <a:t>Toon het 3de item van de array</a:t>
            </a:r>
          </a:p>
          <a:p>
            <a:r>
              <a:rPr lang="en-US" dirty="0" err="1"/>
              <a:t>Verander</a:t>
            </a:r>
            <a:r>
              <a:rPr lang="en-US" dirty="0"/>
              <a:t> het 3de item van de array</a:t>
            </a:r>
            <a:endParaRPr lang="nl-BE"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F67DD9-A5CF-4FD8-A2AD-59F9761DDE2A}"/>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E2F9E630-F332-4B5D-8BF6-672823BE631C}"/>
              </a:ext>
            </a:extLst>
          </p:cNvPr>
          <p:cNvSpPr>
            <a:spLocks noGrp="1"/>
          </p:cNvSpPr>
          <p:nvPr>
            <p:ph type="ctrTitle"/>
          </p:nvPr>
        </p:nvSpPr>
        <p:spPr/>
        <p:txBody>
          <a:bodyPr/>
          <a:lstStyle/>
          <a:p>
            <a:r>
              <a:rPr lang="nl-BE" dirty="0"/>
              <a:t>Operators</a:t>
            </a:r>
          </a:p>
        </p:txBody>
      </p:sp>
    </p:spTree>
    <p:extLst>
      <p:ext uri="{BB962C8B-B14F-4D97-AF65-F5344CB8AC3E}">
        <p14:creationId xmlns:p14="http://schemas.microsoft.com/office/powerpoint/2010/main" val="29678185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Operators</a:t>
            </a:r>
            <a:endParaRPr/>
          </a:p>
        </p:txBody>
      </p:sp>
      <p:sp>
        <p:nvSpPr>
          <p:cNvPr id="382" name="Google Shape;382;p59"/>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r>
              <a:rPr lang="en" dirty="0"/>
              <a:t>Arithmetic: +, -, *, **, /, %, ++, --</a:t>
            </a:r>
            <a:endParaRPr dirty="0"/>
          </a:p>
          <a:p>
            <a:r>
              <a:rPr lang="en" dirty="0"/>
              <a:t>Assignment: =, +=, -=, *=, **=, /=, %=</a:t>
            </a:r>
            <a:endParaRPr dirty="0"/>
          </a:p>
          <a:p>
            <a:pPr lvl="1">
              <a:spcBef>
                <a:spcPts val="0"/>
              </a:spcBef>
            </a:pPr>
            <a:r>
              <a:rPr lang="en" dirty="0"/>
              <a:t>Note: + and += are string operators and can be used to concatenate</a:t>
            </a:r>
            <a:endParaRPr dirty="0"/>
          </a:p>
          <a:p>
            <a:r>
              <a:rPr lang="en" dirty="0"/>
              <a:t>Comparison: ==, ===, !=, !==, &gt;, &lt;, &gt;=, &lt;=</a:t>
            </a:r>
            <a:endParaRPr dirty="0"/>
          </a:p>
          <a:p>
            <a:pPr lvl="1">
              <a:spcBef>
                <a:spcPts val="0"/>
              </a:spcBef>
            </a:pPr>
            <a:r>
              <a:rPr lang="en" dirty="0"/>
              <a:t>Identity (===) vs equality operator (==)</a:t>
            </a:r>
            <a:endParaRPr dirty="0"/>
          </a:p>
          <a:p>
            <a:r>
              <a:rPr lang="en" dirty="0"/>
              <a:t>Conditional (Ternary)</a:t>
            </a:r>
            <a:endParaRPr dirty="0"/>
          </a:p>
          <a:p>
            <a:pPr lvl="1">
              <a:spcBef>
                <a:spcPts val="0"/>
              </a:spcBef>
            </a:pPr>
            <a:r>
              <a:rPr lang="en" dirty="0"/>
              <a:t>Var voteable = (age &lt; 18) ? "Too young":"Old enough";</a:t>
            </a:r>
            <a:endParaRPr dirty="0"/>
          </a:p>
          <a:p>
            <a:r>
              <a:rPr lang="en" dirty="0"/>
              <a:t>Logical: &amp;&amp;, ||, !</a:t>
            </a:r>
            <a:endParaRPr dirty="0"/>
          </a:p>
          <a:p>
            <a:r>
              <a:rPr lang="en" dirty="0"/>
              <a:t>Bitwise: &amp;, |, ~, ^, &lt;&lt;, &gt;&gt;</a:t>
            </a:r>
            <a:endParaRPr dirty="0"/>
          </a:p>
          <a:p>
            <a:pPr marL="0" indent="0">
              <a:buNone/>
            </a:pPr>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4"/>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Type coercion</a:t>
            </a:r>
            <a:endParaRPr dirty="0"/>
          </a:p>
        </p:txBody>
      </p:sp>
      <p:sp>
        <p:nvSpPr>
          <p:cNvPr id="342" name="Google Shape;342;p54"/>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a:spcBef>
                <a:spcPts val="0"/>
              </a:spcBef>
            </a:pPr>
            <a:r>
              <a:rPr lang="en-US" dirty="0"/>
              <a:t>I</a:t>
            </a:r>
            <a:r>
              <a:rPr lang="nl-BE" dirty="0"/>
              <a:t>n de </a:t>
            </a:r>
            <a:r>
              <a:rPr lang="nl-BE" dirty="0" err="1"/>
              <a:t>specs</a:t>
            </a:r>
            <a:r>
              <a:rPr lang="nl-BE" dirty="0"/>
              <a:t> vinden we de stappen die de 2 verschillende </a:t>
            </a:r>
            <a:r>
              <a:rPr lang="nl-BE" dirty="0" err="1"/>
              <a:t>comparison</a:t>
            </a:r>
            <a:r>
              <a:rPr lang="nl-BE" dirty="0"/>
              <a:t> operators gebruiken</a:t>
            </a:r>
            <a:endParaRPr lang="en" dirty="0"/>
          </a:p>
          <a:p>
            <a:pPr lvl="1">
              <a:spcBef>
                <a:spcPts val="0"/>
              </a:spcBef>
            </a:pPr>
            <a:r>
              <a:rPr lang="en" dirty="0"/>
              <a:t>The Abstract Equality Comparison Algorithm (==)</a:t>
            </a:r>
          </a:p>
          <a:p>
            <a:pPr lvl="1">
              <a:spcBef>
                <a:spcPts val="0"/>
              </a:spcBef>
            </a:pPr>
            <a:r>
              <a:rPr lang="en" dirty="0"/>
              <a:t>The Strict Equality Comparison Algorithm (===)</a:t>
            </a:r>
          </a:p>
          <a:p>
            <a:pPr marL="457200" indent="-342900">
              <a:spcBef>
                <a:spcPts val="0"/>
              </a:spcBef>
              <a:buClr>
                <a:srgbClr val="FFFFFF"/>
              </a:buClr>
              <a:buSzPts val="1800"/>
              <a:buChar char="●"/>
            </a:pPr>
            <a:endParaRPr lang="en" dirty="0"/>
          </a:p>
          <a:p>
            <a:pPr marL="114300" indent="0">
              <a:spcBef>
                <a:spcPts val="0"/>
              </a:spcBef>
              <a:buClr>
                <a:srgbClr val="FFFFFF"/>
              </a:buClr>
              <a:buSzPts val="1800"/>
              <a:buNone/>
            </a:pPr>
            <a:endParaRPr dirty="0"/>
          </a:p>
          <a:p>
            <a:pPr marL="0" indent="0">
              <a:spcBef>
                <a:spcPts val="1600"/>
              </a:spcBef>
              <a:spcAft>
                <a:spcPts val="1600"/>
              </a:spcAft>
              <a:buNone/>
            </a:pP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FEBB6-3C90-4604-AA33-D7AAF70EA9A8}"/>
              </a:ext>
            </a:extLst>
          </p:cNvPr>
          <p:cNvSpPr>
            <a:spLocks noGrp="1"/>
          </p:cNvSpPr>
          <p:nvPr>
            <p:ph type="ctrTitle"/>
          </p:nvPr>
        </p:nvSpPr>
        <p:spPr/>
        <p:txBody>
          <a:bodyPr/>
          <a:lstStyle/>
          <a:p>
            <a:r>
              <a:rPr lang="en-US" dirty="0"/>
              <a:t>Operators</a:t>
            </a:r>
            <a:endParaRPr lang="nl-BE" dirty="0"/>
          </a:p>
        </p:txBody>
      </p:sp>
      <p:sp>
        <p:nvSpPr>
          <p:cNvPr id="3" name="Content Placeholder 2">
            <a:extLst>
              <a:ext uri="{FF2B5EF4-FFF2-40B4-BE49-F238E27FC236}">
                <a16:creationId xmlns:a16="http://schemas.microsoft.com/office/drawing/2014/main" id="{D34CE891-45A0-4664-93B6-4C72C9ED0D76}"/>
              </a:ext>
            </a:extLst>
          </p:cNvPr>
          <p:cNvSpPr>
            <a:spLocks noGrp="1"/>
          </p:cNvSpPr>
          <p:nvPr>
            <p:ph type="body" sz="quarter" idx="14"/>
          </p:nvPr>
        </p:nvSpPr>
        <p:spPr>
          <a:xfrm>
            <a:off x="507205" y="1989474"/>
            <a:ext cx="8025368" cy="927292"/>
          </a:xfrm>
        </p:spPr>
        <p:txBody>
          <a:bodyPr/>
          <a:lstStyle/>
          <a:p>
            <a:r>
              <a:rPr lang="en-US" dirty="0" err="1"/>
              <a:t>typeof</a:t>
            </a:r>
            <a:endParaRPr lang="en-US" dirty="0"/>
          </a:p>
          <a:p>
            <a:r>
              <a:rPr lang="en-US" dirty="0"/>
              <a:t>in</a:t>
            </a:r>
          </a:p>
          <a:p>
            <a:r>
              <a:rPr lang="en-US" dirty="0" err="1"/>
              <a:t>instanceof</a:t>
            </a:r>
            <a:endParaRPr lang="en-US" dirty="0"/>
          </a:p>
        </p:txBody>
      </p:sp>
    </p:spTree>
    <p:extLst>
      <p:ext uri="{BB962C8B-B14F-4D97-AF65-F5344CB8AC3E}">
        <p14:creationId xmlns:p14="http://schemas.microsoft.com/office/powerpoint/2010/main" val="24364162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2" name="Title 1">
            <a:extLst>
              <a:ext uri="{FF2B5EF4-FFF2-40B4-BE49-F238E27FC236}">
                <a16:creationId xmlns:a16="http://schemas.microsoft.com/office/drawing/2014/main" id="{8A7F900E-3EF6-4832-9444-D508FA626171}"/>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184BEEA4-3A2B-4D24-B498-D365E066F3CC}"/>
              </a:ext>
            </a:extLst>
          </p:cNvPr>
          <p:cNvSpPr>
            <a:spLocks noGrp="1"/>
          </p:cNvSpPr>
          <p:nvPr>
            <p:ph type="body" sz="quarter" idx="14"/>
          </p:nvPr>
        </p:nvSpPr>
        <p:spPr/>
        <p:txBody>
          <a:bodyPr/>
          <a:lstStyle/>
          <a:p>
            <a:r>
              <a:rPr lang="en-US" dirty="0" err="1"/>
              <a:t>Maak</a:t>
            </a:r>
            <a:r>
              <a:rPr lang="en-US" dirty="0"/>
              <a:t> 2 </a:t>
            </a:r>
            <a:r>
              <a:rPr lang="en-US" dirty="0" err="1"/>
              <a:t>variabelen</a:t>
            </a:r>
            <a:r>
              <a:rPr lang="en-US" dirty="0"/>
              <a:t>:</a:t>
            </a:r>
          </a:p>
          <a:p>
            <a:pPr lvl="1"/>
            <a:r>
              <a:rPr lang="en-US" dirty="0"/>
              <a:t>‘first’</a:t>
            </a:r>
          </a:p>
          <a:p>
            <a:pPr lvl="1"/>
            <a:r>
              <a:rPr lang="en-US" dirty="0"/>
              <a:t>‘second’</a:t>
            </a:r>
          </a:p>
          <a:p>
            <a:r>
              <a:rPr lang="en-US" dirty="0"/>
              <a:t>‘first’ mag undefined </a:t>
            </a:r>
            <a:r>
              <a:rPr lang="en-US" dirty="0" err="1"/>
              <a:t>blijven</a:t>
            </a:r>
            <a:r>
              <a:rPr lang="en-US" dirty="0"/>
              <a:t>, ‘second’ </a:t>
            </a:r>
            <a:r>
              <a:rPr lang="en-US" dirty="0" err="1"/>
              <a:t>geef</a:t>
            </a:r>
            <a:r>
              <a:rPr lang="en-US" dirty="0"/>
              <a:t> je </a:t>
            </a:r>
            <a:r>
              <a:rPr lang="en-US" dirty="0" err="1"/>
              <a:t>een</a:t>
            </a:r>
            <a:r>
              <a:rPr lang="en-US" dirty="0"/>
              <a:t> </a:t>
            </a:r>
            <a:r>
              <a:rPr lang="en-US" dirty="0" err="1"/>
              <a:t>waarde</a:t>
            </a:r>
            <a:endParaRPr lang="en-US" dirty="0"/>
          </a:p>
          <a:p>
            <a:r>
              <a:rPr lang="en-US" dirty="0" err="1"/>
              <a:t>Voorzie</a:t>
            </a:r>
            <a:r>
              <a:rPr lang="en-US" dirty="0"/>
              <a:t> de </a:t>
            </a:r>
            <a:r>
              <a:rPr lang="en-US" dirty="0" err="1"/>
              <a:t>volgende</a:t>
            </a:r>
            <a:r>
              <a:rPr lang="en-US" dirty="0"/>
              <a:t> statements:</a:t>
            </a:r>
          </a:p>
          <a:p>
            <a:pPr lvl="1"/>
            <a:r>
              <a:rPr lang="en-US" dirty="0"/>
              <a:t>var result = first || second;</a:t>
            </a:r>
          </a:p>
          <a:p>
            <a:pPr lvl="1"/>
            <a:r>
              <a:rPr lang="en-US" dirty="0"/>
              <a:t>var result2 = second || first;</a:t>
            </a:r>
          </a:p>
          <a:p>
            <a:r>
              <a:rPr lang="en-US" dirty="0"/>
              <a:t>Wat </a:t>
            </a:r>
            <a:r>
              <a:rPr lang="en-US" dirty="0" err="1"/>
              <a:t>verwacht</a:t>
            </a:r>
            <a:r>
              <a:rPr lang="en-US" dirty="0"/>
              <a:t> je </a:t>
            </a:r>
            <a:r>
              <a:rPr lang="en-US" dirty="0" err="1"/>
              <a:t>als</a:t>
            </a:r>
            <a:r>
              <a:rPr lang="en-US" dirty="0"/>
              <a:t> </a:t>
            </a:r>
            <a:r>
              <a:rPr lang="en-US" dirty="0" err="1"/>
              <a:t>resultaat</a:t>
            </a:r>
            <a:r>
              <a:rPr lang="en-US" dirty="0"/>
              <a:t>?</a:t>
            </a:r>
          </a:p>
          <a:p>
            <a:r>
              <a:rPr lang="en-US" dirty="0" err="1"/>
              <a:t>Voer</a:t>
            </a:r>
            <a:r>
              <a:rPr lang="en-US" dirty="0"/>
              <a:t> de statements </a:t>
            </a:r>
            <a:r>
              <a:rPr lang="en-US" dirty="0" err="1"/>
              <a:t>uit</a:t>
            </a:r>
            <a:r>
              <a:rPr lang="en-US" dirty="0"/>
              <a:t> </a:t>
            </a:r>
            <a:r>
              <a:rPr lang="en-US" dirty="0" err="1"/>
              <a:t>en</a:t>
            </a:r>
            <a:r>
              <a:rPr lang="en-US" dirty="0"/>
              <a:t> </a:t>
            </a:r>
            <a:r>
              <a:rPr lang="en-US" dirty="0" err="1"/>
              <a:t>bekijk</a:t>
            </a:r>
            <a:r>
              <a:rPr lang="en-US" dirty="0"/>
              <a:t> het </a:t>
            </a:r>
            <a:r>
              <a:rPr lang="en-US" dirty="0" err="1"/>
              <a:t>resultaat</a:t>
            </a:r>
            <a:endParaRPr lang="en-US" dirty="0"/>
          </a:p>
          <a:p>
            <a:r>
              <a:rPr lang="en-US" dirty="0"/>
              <a:t>Is </a:t>
            </a:r>
            <a:r>
              <a:rPr lang="en-US" dirty="0" err="1"/>
              <a:t>dit</a:t>
            </a:r>
            <a:r>
              <a:rPr lang="en-US" dirty="0"/>
              <a:t> wat je </a:t>
            </a:r>
            <a:r>
              <a:rPr lang="en-US" dirty="0" err="1"/>
              <a:t>verwacht</a:t>
            </a:r>
            <a:r>
              <a:rPr lang="en-US" dirty="0"/>
              <a:t>?</a:t>
            </a:r>
          </a:p>
          <a:p>
            <a:r>
              <a:rPr lang="en-US" dirty="0" err="1"/>
              <a:t>Waarom</a:t>
            </a:r>
            <a:r>
              <a:rPr lang="en-US" dirty="0"/>
              <a:t> </a:t>
            </a:r>
            <a:r>
              <a:rPr lang="en-US" dirty="0" err="1"/>
              <a:t>werkt</a:t>
            </a:r>
            <a:r>
              <a:rPr lang="en-US" dirty="0"/>
              <a:t> </a:t>
            </a:r>
            <a:r>
              <a:rPr lang="en-US" dirty="0" err="1"/>
              <a:t>dit</a:t>
            </a:r>
            <a:r>
              <a:rPr lang="en-US" dirty="0"/>
              <a:t>?</a:t>
            </a:r>
          </a:p>
          <a:p>
            <a:endParaRPr lang="nl-BE"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2"/>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Operators - Keeping it short</a:t>
            </a:r>
            <a:endParaRPr/>
          </a:p>
        </p:txBody>
      </p:sp>
      <p:sp>
        <p:nvSpPr>
          <p:cNvPr id="3" name="Text Placeholder 2">
            <a:extLst>
              <a:ext uri="{FF2B5EF4-FFF2-40B4-BE49-F238E27FC236}">
                <a16:creationId xmlns:a16="http://schemas.microsoft.com/office/drawing/2014/main" id="{2B80EB49-E1F5-455B-BB55-7011115638AE}"/>
              </a:ext>
            </a:extLst>
          </p:cNvPr>
          <p:cNvSpPr>
            <a:spLocks noGrp="1"/>
          </p:cNvSpPr>
          <p:nvPr>
            <p:ph type="body" sz="quarter" idx="14"/>
          </p:nvPr>
        </p:nvSpPr>
        <p:spPr/>
        <p:txBody>
          <a:bodyPr/>
          <a:lstStyle/>
          <a:p>
            <a:endParaRPr lang="en-US"/>
          </a:p>
        </p:txBody>
      </p:sp>
      <p:graphicFrame>
        <p:nvGraphicFramePr>
          <p:cNvPr id="400" name="Google Shape;400;p62"/>
          <p:cNvGraphicFramePr/>
          <p:nvPr>
            <p:extLst>
              <p:ext uri="{D42A27DB-BD31-4B8C-83A1-F6EECF244321}">
                <p14:modId xmlns:p14="http://schemas.microsoft.com/office/powerpoint/2010/main" val="2878214726"/>
              </p:ext>
            </p:extLst>
          </p:nvPr>
        </p:nvGraphicFramePr>
        <p:xfrm>
          <a:off x="1919500" y="1841600"/>
          <a:ext cx="5298025" cy="332740"/>
        </p:xfrm>
        <a:graphic>
          <a:graphicData uri="http://schemas.openxmlformats.org/drawingml/2006/table">
            <a:tbl>
              <a:tblPr>
                <a:noFill/>
              </a:tblPr>
              <a:tblGrid>
                <a:gridCol w="529802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result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 </a:t>
                      </a:r>
                      <a:r>
                        <a:rPr lang="en-US" sz="1350" b="0" dirty="0">
                          <a:solidFill>
                            <a:srgbClr val="F92672"/>
                          </a:solidFill>
                          <a:effectLst/>
                          <a:latin typeface="Consolas" panose="020B0609020204030204" pitchFamily="49" charset="0"/>
                        </a:rPr>
                        <a:t>&amp;&amp;</a:t>
                      </a:r>
                      <a:r>
                        <a:rPr lang="en-US" sz="1350" b="0" dirty="0">
                          <a:solidFill>
                            <a:srgbClr val="F8F8F2"/>
                          </a:solidFill>
                          <a:effectLst/>
                          <a:latin typeface="Consolas" panose="020B0609020204030204" pitchFamily="49" charset="0"/>
                        </a:rPr>
                        <a:t> </a:t>
                      </a:r>
                      <a:r>
                        <a:rPr lang="en-US" sz="1350" b="0" dirty="0" err="1">
                          <a:solidFill>
                            <a:srgbClr val="F8F8F2"/>
                          </a:solidFill>
                          <a:effectLst/>
                          <a:latin typeface="Consolas" panose="020B0609020204030204" pitchFamily="49" charset="0"/>
                        </a:rPr>
                        <a:t>a.member</a:t>
                      </a:r>
                      <a:r>
                        <a:rPr lang="en-US"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401" name="Google Shape;401;p62"/>
          <p:cNvGraphicFramePr/>
          <p:nvPr>
            <p:extLst>
              <p:ext uri="{D42A27DB-BD31-4B8C-83A1-F6EECF244321}">
                <p14:modId xmlns:p14="http://schemas.microsoft.com/office/powerpoint/2010/main" val="288888396"/>
              </p:ext>
            </p:extLst>
          </p:nvPr>
        </p:nvGraphicFramePr>
        <p:xfrm>
          <a:off x="1906650" y="4040325"/>
          <a:ext cx="5330700" cy="332740"/>
        </p:xfrm>
        <a:graphic>
          <a:graphicData uri="http://schemas.openxmlformats.org/drawingml/2006/table">
            <a:tbl>
              <a:tblPr>
                <a:noFill/>
              </a:tblPr>
              <a:tblGrid>
                <a:gridCol w="53307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input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'No input'</a:t>
                      </a:r>
                      <a:r>
                        <a:rPr lang="nl-BE"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402" name="Google Shape;402;p62"/>
          <p:cNvGraphicFramePr/>
          <p:nvPr/>
        </p:nvGraphicFramePr>
        <p:xfrm>
          <a:off x="1913000" y="4509600"/>
          <a:ext cx="5318000" cy="1371510"/>
        </p:xfrm>
        <a:graphic>
          <a:graphicData uri="http://schemas.openxmlformats.org/drawingml/2006/table">
            <a:tbl>
              <a:tblPr>
                <a:noFill/>
              </a:tblPr>
              <a:tblGrid>
                <a:gridCol w="2659000">
                  <a:extLst>
                    <a:ext uri="{9D8B030D-6E8A-4147-A177-3AD203B41FA5}">
                      <a16:colId xmlns:a16="http://schemas.microsoft.com/office/drawing/2014/main" val="20000"/>
                    </a:ext>
                  </a:extLst>
                </a:gridCol>
                <a:gridCol w="26590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input</a:t>
                      </a:r>
                      <a:endParaRPr b="1">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text</a:t>
                      </a:r>
                      <a:endParaRPr b="1">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Falsy value</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‘No input’</a:t>
                      </a:r>
                      <a:endParaRPr>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‘Pizza’</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‘Pizza’</a:t>
                      </a:r>
                      <a:endParaRPr>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2"/>
                  </a:ext>
                </a:extLst>
              </a:tr>
            </a:tbl>
          </a:graphicData>
        </a:graphic>
      </p:graphicFrame>
      <p:graphicFrame>
        <p:nvGraphicFramePr>
          <p:cNvPr id="403" name="Google Shape;403;p62"/>
          <p:cNvGraphicFramePr/>
          <p:nvPr>
            <p:extLst>
              <p:ext uri="{D42A27DB-BD31-4B8C-83A1-F6EECF244321}">
                <p14:modId xmlns:p14="http://schemas.microsoft.com/office/powerpoint/2010/main" val="4185542600"/>
              </p:ext>
            </p:extLst>
          </p:nvPr>
        </p:nvGraphicFramePr>
        <p:xfrm>
          <a:off x="1913000" y="2282725"/>
          <a:ext cx="5318025" cy="1371510"/>
        </p:xfrm>
        <a:graphic>
          <a:graphicData uri="http://schemas.openxmlformats.org/drawingml/2006/table">
            <a:tbl>
              <a:tblPr>
                <a:noFill/>
              </a:tblPr>
              <a:tblGrid>
                <a:gridCol w="1772675">
                  <a:extLst>
                    <a:ext uri="{9D8B030D-6E8A-4147-A177-3AD203B41FA5}">
                      <a16:colId xmlns:a16="http://schemas.microsoft.com/office/drawing/2014/main" val="20000"/>
                    </a:ext>
                  </a:extLst>
                </a:gridCol>
                <a:gridCol w="1772675">
                  <a:extLst>
                    <a:ext uri="{9D8B030D-6E8A-4147-A177-3AD203B41FA5}">
                      <a16:colId xmlns:a16="http://schemas.microsoft.com/office/drawing/2014/main" val="20001"/>
                    </a:ext>
                  </a:extLst>
                </a:gridCol>
                <a:gridCol w="177267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a</a:t>
                      </a:r>
                      <a:endParaRPr b="1">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a.member</a:t>
                      </a:r>
                      <a:endParaRPr b="1">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result</a:t>
                      </a:r>
                      <a:endParaRPr b="1">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Truthy value</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solidFill>
                            <a:srgbClr val="666666"/>
                          </a:solidFill>
                          <a:latin typeface="Roboto"/>
                          <a:ea typeface="Roboto"/>
                          <a:cs typeface="Roboto"/>
                          <a:sym typeface="Roboto"/>
                        </a:rPr>
                        <a:t>undefined</a:t>
                      </a:r>
                      <a:endParaRPr lang="nl-BE" dirty="0">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dirty="0">
                          <a:solidFill>
                            <a:srgbClr val="666666"/>
                          </a:solidFill>
                          <a:latin typeface="Roboto"/>
                          <a:ea typeface="Roboto"/>
                          <a:cs typeface="Roboto"/>
                          <a:sym typeface="Roboto"/>
                        </a:rPr>
                        <a:t>undefined</a:t>
                      </a:r>
                      <a:endParaRPr dirty="0">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Object</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‘Pizza’</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dirty="0">
                          <a:solidFill>
                            <a:srgbClr val="666666"/>
                          </a:solidFill>
                          <a:latin typeface="Roboto"/>
                          <a:ea typeface="Roboto"/>
                          <a:cs typeface="Roboto"/>
                          <a:sym typeface="Roboto"/>
                        </a:rPr>
                        <a:t>‘Pizza’</a:t>
                      </a:r>
                      <a:endParaRPr dirty="0">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0D25E7-0842-4742-8926-32EB2A6559E7}"/>
              </a:ext>
            </a:extLst>
          </p:cNvPr>
          <p:cNvSpPr>
            <a:spLocks noGrp="1"/>
          </p:cNvSpPr>
          <p:nvPr>
            <p:ph type="body" sz="quarter" idx="11"/>
          </p:nvPr>
        </p:nvSpPr>
        <p:spPr/>
        <p:txBody>
          <a:bodyPr/>
          <a:lstStyle/>
          <a:p>
            <a:endParaRPr lang="nl-BE"/>
          </a:p>
        </p:txBody>
      </p:sp>
      <p:sp>
        <p:nvSpPr>
          <p:cNvPr id="3" name="Title 2">
            <a:extLst>
              <a:ext uri="{FF2B5EF4-FFF2-40B4-BE49-F238E27FC236}">
                <a16:creationId xmlns:a16="http://schemas.microsoft.com/office/drawing/2014/main" id="{CF609B91-24D4-4478-A600-DD22560D84AC}"/>
              </a:ext>
            </a:extLst>
          </p:cNvPr>
          <p:cNvSpPr>
            <a:spLocks noGrp="1"/>
          </p:cNvSpPr>
          <p:nvPr>
            <p:ph type="ctrTitle"/>
          </p:nvPr>
        </p:nvSpPr>
        <p:spPr/>
        <p:txBody>
          <a:bodyPr/>
          <a:lstStyle/>
          <a:p>
            <a:r>
              <a:rPr lang="nl-BE" dirty="0"/>
              <a:t>Statements</a:t>
            </a:r>
          </a:p>
        </p:txBody>
      </p:sp>
    </p:spTree>
    <p:extLst>
      <p:ext uri="{BB962C8B-B14F-4D97-AF65-F5344CB8AC3E}">
        <p14:creationId xmlns:p14="http://schemas.microsoft.com/office/powerpoint/2010/main" val="40963518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FA94A0-A5E6-41E0-8828-C0405C709A51}"/>
              </a:ext>
            </a:extLst>
          </p:cNvPr>
          <p:cNvSpPr>
            <a:spLocks noGrp="1"/>
          </p:cNvSpPr>
          <p:nvPr>
            <p:ph type="ctrTitle"/>
          </p:nvPr>
        </p:nvSpPr>
        <p:spPr/>
        <p:txBody>
          <a:bodyPr/>
          <a:lstStyle/>
          <a:p>
            <a:r>
              <a:rPr lang="nl-BE" dirty="0"/>
              <a:t>Statements</a:t>
            </a:r>
          </a:p>
        </p:txBody>
      </p:sp>
      <p:sp>
        <p:nvSpPr>
          <p:cNvPr id="7" name="Text Placeholder 6">
            <a:extLst>
              <a:ext uri="{FF2B5EF4-FFF2-40B4-BE49-F238E27FC236}">
                <a16:creationId xmlns:a16="http://schemas.microsoft.com/office/drawing/2014/main" id="{BD975427-0FA0-4DF8-92FA-C2F83D3D213B}"/>
              </a:ext>
            </a:extLst>
          </p:cNvPr>
          <p:cNvSpPr>
            <a:spLocks noGrp="1"/>
          </p:cNvSpPr>
          <p:nvPr>
            <p:ph type="body" sz="quarter" idx="14"/>
          </p:nvPr>
        </p:nvSpPr>
        <p:spPr>
          <a:xfrm>
            <a:off x="507205" y="1989474"/>
            <a:ext cx="8025368" cy="3371038"/>
          </a:xfrm>
        </p:spPr>
        <p:txBody>
          <a:bodyPr/>
          <a:lstStyle/>
          <a:p>
            <a:r>
              <a:rPr lang="nl-BE" dirty="0" err="1"/>
              <a:t>While</a:t>
            </a:r>
            <a:endParaRPr lang="nl-BE" dirty="0"/>
          </a:p>
          <a:p>
            <a:r>
              <a:rPr lang="nl-BE" dirty="0"/>
              <a:t>Do…</a:t>
            </a:r>
            <a:r>
              <a:rPr lang="nl-BE" dirty="0" err="1"/>
              <a:t>while</a:t>
            </a:r>
            <a:endParaRPr lang="nl-BE" dirty="0"/>
          </a:p>
          <a:p>
            <a:r>
              <a:rPr lang="nl-BE" dirty="0"/>
              <a:t>For</a:t>
            </a:r>
          </a:p>
          <a:p>
            <a:r>
              <a:rPr lang="nl-BE" b="1" dirty="0"/>
              <a:t>For...in</a:t>
            </a:r>
            <a:endParaRPr lang="nl-BE" sz="1200" b="1" dirty="0"/>
          </a:p>
          <a:p>
            <a:r>
              <a:rPr lang="nl-BE" b="1" dirty="0"/>
              <a:t>For…of</a:t>
            </a:r>
            <a:endParaRPr lang="nl-BE" sz="1200" b="1" dirty="0"/>
          </a:p>
          <a:p>
            <a:r>
              <a:rPr lang="nl-BE" dirty="0" err="1"/>
              <a:t>If</a:t>
            </a:r>
            <a:r>
              <a:rPr lang="nl-BE" dirty="0"/>
              <a:t>…</a:t>
            </a:r>
            <a:r>
              <a:rPr lang="nl-BE" dirty="0" err="1"/>
              <a:t>else</a:t>
            </a:r>
            <a:r>
              <a:rPr lang="nl-BE" dirty="0"/>
              <a:t> </a:t>
            </a:r>
            <a:r>
              <a:rPr lang="nl-BE" dirty="0" err="1"/>
              <a:t>if</a:t>
            </a:r>
            <a:r>
              <a:rPr lang="nl-BE" dirty="0"/>
              <a:t>…</a:t>
            </a:r>
            <a:r>
              <a:rPr lang="nl-BE" dirty="0" err="1"/>
              <a:t>else</a:t>
            </a:r>
            <a:endParaRPr lang="nl-BE" dirty="0"/>
          </a:p>
          <a:p>
            <a:r>
              <a:rPr lang="nl-BE" dirty="0"/>
              <a:t>Switch</a:t>
            </a:r>
          </a:p>
          <a:p>
            <a:r>
              <a:rPr lang="nl-BE" dirty="0" err="1"/>
              <a:t>Try</a:t>
            </a:r>
            <a:r>
              <a:rPr lang="nl-BE" dirty="0"/>
              <a:t>…catch</a:t>
            </a:r>
          </a:p>
          <a:p>
            <a:r>
              <a:rPr lang="nl-BE" dirty="0"/>
              <a:t>Break</a:t>
            </a:r>
          </a:p>
          <a:p>
            <a:r>
              <a:rPr lang="nl-BE" dirty="0"/>
              <a:t>Continue</a:t>
            </a:r>
          </a:p>
          <a:p>
            <a:r>
              <a:rPr lang="nl-BE" b="1" dirty="0" err="1"/>
              <a:t>Throw</a:t>
            </a:r>
            <a:endParaRPr lang="nl-BE" b="1" dirty="0"/>
          </a:p>
        </p:txBody>
      </p:sp>
    </p:spTree>
    <p:extLst>
      <p:ext uri="{BB962C8B-B14F-4D97-AF65-F5344CB8AC3E}">
        <p14:creationId xmlns:p14="http://schemas.microsoft.com/office/powerpoint/2010/main" val="2779480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a:extLst>
              <a:ext uri="{FF2B5EF4-FFF2-40B4-BE49-F238E27FC236}">
                <a16:creationId xmlns:a16="http://schemas.microsoft.com/office/drawing/2014/main" id="{1E2B2072-3048-4A8B-A879-0D7AE875CE55}"/>
              </a:ext>
            </a:extLst>
          </p:cNvPr>
          <p:cNvSpPr>
            <a:spLocks noGrp="1"/>
          </p:cNvSpPr>
          <p:nvPr>
            <p:ph type="body" sz="quarter" idx="69"/>
          </p:nvPr>
        </p:nvSpPr>
        <p:spPr/>
        <p:txBody>
          <a:bodyPr/>
          <a:lstStyle/>
          <a:p>
            <a:endParaRPr lang="nl-BE" dirty="0"/>
          </a:p>
        </p:txBody>
      </p:sp>
      <p:sp>
        <p:nvSpPr>
          <p:cNvPr id="22" name="Text Placeholder 21">
            <a:extLst>
              <a:ext uri="{FF2B5EF4-FFF2-40B4-BE49-F238E27FC236}">
                <a16:creationId xmlns:a16="http://schemas.microsoft.com/office/drawing/2014/main" id="{642633C5-41B7-4CB7-8EE2-135C739DE161}"/>
              </a:ext>
            </a:extLst>
          </p:cNvPr>
          <p:cNvSpPr>
            <a:spLocks noGrp="1"/>
          </p:cNvSpPr>
          <p:nvPr>
            <p:ph type="body" sz="quarter" idx="70"/>
          </p:nvPr>
        </p:nvSpPr>
        <p:spPr/>
        <p:txBody>
          <a:bodyPr/>
          <a:lstStyle/>
          <a:p>
            <a:r>
              <a:rPr lang="nl-BE" dirty="0"/>
              <a:t>Dag 4</a:t>
            </a:r>
          </a:p>
        </p:txBody>
      </p:sp>
      <p:sp>
        <p:nvSpPr>
          <p:cNvPr id="23" name="Text Placeholder 22">
            <a:extLst>
              <a:ext uri="{FF2B5EF4-FFF2-40B4-BE49-F238E27FC236}">
                <a16:creationId xmlns:a16="http://schemas.microsoft.com/office/drawing/2014/main" id="{FC074754-C03A-49A5-996B-2D416C9D7022}"/>
              </a:ext>
            </a:extLst>
          </p:cNvPr>
          <p:cNvSpPr>
            <a:spLocks noGrp="1"/>
          </p:cNvSpPr>
          <p:nvPr>
            <p:ph type="body" sz="quarter" idx="71"/>
          </p:nvPr>
        </p:nvSpPr>
        <p:spPr>
          <a:xfrm>
            <a:off x="5355729" y="4492280"/>
            <a:ext cx="2737442" cy="814375"/>
          </a:xfrm>
        </p:spPr>
        <p:txBody>
          <a:bodyPr/>
          <a:lstStyle/>
          <a:p>
            <a:r>
              <a:rPr lang="nl-BE" dirty="0"/>
              <a:t>Callbacks</a:t>
            </a:r>
          </a:p>
          <a:p>
            <a:r>
              <a:rPr lang="nl-BE" dirty="0" err="1"/>
              <a:t>Promises</a:t>
            </a:r>
            <a:endParaRPr lang="nl-BE" dirty="0"/>
          </a:p>
          <a:p>
            <a:r>
              <a:rPr lang="nl-BE" dirty="0" err="1"/>
              <a:t>Async</a:t>
            </a:r>
            <a:r>
              <a:rPr lang="nl-BE" dirty="0"/>
              <a:t>/</a:t>
            </a:r>
            <a:r>
              <a:rPr lang="nl-BE" dirty="0" err="1"/>
              <a:t>Await</a:t>
            </a:r>
            <a:endParaRPr lang="nl-BE" dirty="0"/>
          </a:p>
          <a:p>
            <a:r>
              <a:rPr lang="nl-BE" dirty="0"/>
              <a:t>Web </a:t>
            </a:r>
            <a:r>
              <a:rPr lang="nl-BE" dirty="0" err="1"/>
              <a:t>APIs</a:t>
            </a:r>
            <a:endParaRPr lang="nl-BE" dirty="0"/>
          </a:p>
        </p:txBody>
      </p:sp>
      <p:sp>
        <p:nvSpPr>
          <p:cNvPr id="24" name="Text Placeholder 23">
            <a:extLst>
              <a:ext uri="{FF2B5EF4-FFF2-40B4-BE49-F238E27FC236}">
                <a16:creationId xmlns:a16="http://schemas.microsoft.com/office/drawing/2014/main" id="{876EDECD-2D5A-48CC-80C0-F8FBE179B4B7}"/>
              </a:ext>
            </a:extLst>
          </p:cNvPr>
          <p:cNvSpPr>
            <a:spLocks noGrp="1"/>
          </p:cNvSpPr>
          <p:nvPr>
            <p:ph type="body" sz="quarter" idx="72"/>
          </p:nvPr>
        </p:nvSpPr>
        <p:spPr/>
        <p:txBody>
          <a:bodyPr/>
          <a:lstStyle/>
          <a:p>
            <a:endParaRPr lang="nl-BE"/>
          </a:p>
        </p:txBody>
      </p:sp>
      <p:sp>
        <p:nvSpPr>
          <p:cNvPr id="25" name="Text Placeholder 24">
            <a:extLst>
              <a:ext uri="{FF2B5EF4-FFF2-40B4-BE49-F238E27FC236}">
                <a16:creationId xmlns:a16="http://schemas.microsoft.com/office/drawing/2014/main" id="{D607679C-5D23-4DAF-8294-4222C7A5E3A9}"/>
              </a:ext>
            </a:extLst>
          </p:cNvPr>
          <p:cNvSpPr>
            <a:spLocks noGrp="1"/>
          </p:cNvSpPr>
          <p:nvPr>
            <p:ph type="body" sz="quarter" idx="73"/>
          </p:nvPr>
        </p:nvSpPr>
        <p:spPr/>
        <p:txBody>
          <a:bodyPr/>
          <a:lstStyle/>
          <a:p>
            <a:endParaRPr lang="nl-BE"/>
          </a:p>
        </p:txBody>
      </p:sp>
      <p:sp>
        <p:nvSpPr>
          <p:cNvPr id="26" name="Text Placeholder 25">
            <a:extLst>
              <a:ext uri="{FF2B5EF4-FFF2-40B4-BE49-F238E27FC236}">
                <a16:creationId xmlns:a16="http://schemas.microsoft.com/office/drawing/2014/main" id="{6D277DAB-37AE-4DE4-B6F0-3346FAB9C783}"/>
              </a:ext>
            </a:extLst>
          </p:cNvPr>
          <p:cNvSpPr>
            <a:spLocks noGrp="1"/>
          </p:cNvSpPr>
          <p:nvPr>
            <p:ph type="body" sz="quarter" idx="74"/>
          </p:nvPr>
        </p:nvSpPr>
        <p:spPr/>
        <p:txBody>
          <a:bodyPr/>
          <a:lstStyle/>
          <a:p>
            <a:r>
              <a:rPr lang="nl-BE" dirty="0"/>
              <a:t>Dag 3</a:t>
            </a:r>
          </a:p>
        </p:txBody>
      </p:sp>
      <p:sp>
        <p:nvSpPr>
          <p:cNvPr id="27" name="Text Placeholder 26">
            <a:extLst>
              <a:ext uri="{FF2B5EF4-FFF2-40B4-BE49-F238E27FC236}">
                <a16:creationId xmlns:a16="http://schemas.microsoft.com/office/drawing/2014/main" id="{285D2C78-B45A-4500-8CDE-C4A367BC4B8A}"/>
              </a:ext>
            </a:extLst>
          </p:cNvPr>
          <p:cNvSpPr>
            <a:spLocks noGrp="1"/>
          </p:cNvSpPr>
          <p:nvPr>
            <p:ph type="body" sz="quarter" idx="75"/>
          </p:nvPr>
        </p:nvSpPr>
        <p:spPr>
          <a:xfrm>
            <a:off x="1035844" y="4492280"/>
            <a:ext cx="2737442" cy="596816"/>
          </a:xfrm>
        </p:spPr>
        <p:txBody>
          <a:bodyPr/>
          <a:lstStyle/>
          <a:p>
            <a:r>
              <a:rPr lang="nl-BE" dirty="0" err="1"/>
              <a:t>Closure</a:t>
            </a:r>
            <a:endParaRPr lang="nl-BE" dirty="0"/>
          </a:p>
          <a:p>
            <a:r>
              <a:rPr lang="nl-BE" dirty="0" err="1"/>
              <a:t>Strict</a:t>
            </a:r>
            <a:r>
              <a:rPr lang="nl-BE" dirty="0"/>
              <a:t> mode</a:t>
            </a:r>
          </a:p>
          <a:p>
            <a:r>
              <a:rPr lang="nl-BE" dirty="0"/>
              <a:t>ES6</a:t>
            </a:r>
          </a:p>
        </p:txBody>
      </p:sp>
      <p:sp>
        <p:nvSpPr>
          <p:cNvPr id="28" name="Text Placeholder 27">
            <a:extLst>
              <a:ext uri="{FF2B5EF4-FFF2-40B4-BE49-F238E27FC236}">
                <a16:creationId xmlns:a16="http://schemas.microsoft.com/office/drawing/2014/main" id="{0699405D-188A-49C9-AD07-F1AD601C9780}"/>
              </a:ext>
            </a:extLst>
          </p:cNvPr>
          <p:cNvSpPr>
            <a:spLocks noGrp="1"/>
          </p:cNvSpPr>
          <p:nvPr>
            <p:ph type="body" sz="quarter" idx="76"/>
          </p:nvPr>
        </p:nvSpPr>
        <p:spPr/>
        <p:txBody>
          <a:bodyPr/>
          <a:lstStyle/>
          <a:p>
            <a:endParaRPr lang="nl-BE"/>
          </a:p>
        </p:txBody>
      </p:sp>
      <p:sp>
        <p:nvSpPr>
          <p:cNvPr id="29" name="Text Placeholder 28">
            <a:extLst>
              <a:ext uri="{FF2B5EF4-FFF2-40B4-BE49-F238E27FC236}">
                <a16:creationId xmlns:a16="http://schemas.microsoft.com/office/drawing/2014/main" id="{3BDA9CF6-2D05-4865-AF81-AEC3716DA5DE}"/>
              </a:ext>
            </a:extLst>
          </p:cNvPr>
          <p:cNvSpPr>
            <a:spLocks noGrp="1"/>
          </p:cNvSpPr>
          <p:nvPr>
            <p:ph type="body" sz="quarter" idx="89"/>
          </p:nvPr>
        </p:nvSpPr>
        <p:spPr/>
        <p:txBody>
          <a:bodyPr/>
          <a:lstStyle/>
          <a:p>
            <a:endParaRPr lang="nl-BE"/>
          </a:p>
        </p:txBody>
      </p:sp>
      <p:sp>
        <p:nvSpPr>
          <p:cNvPr id="30" name="Text Placeholder 29">
            <a:extLst>
              <a:ext uri="{FF2B5EF4-FFF2-40B4-BE49-F238E27FC236}">
                <a16:creationId xmlns:a16="http://schemas.microsoft.com/office/drawing/2014/main" id="{BE1DC70E-70CF-464C-9412-26FA860388FD}"/>
              </a:ext>
            </a:extLst>
          </p:cNvPr>
          <p:cNvSpPr>
            <a:spLocks noGrp="1"/>
          </p:cNvSpPr>
          <p:nvPr>
            <p:ph type="body" sz="quarter" idx="90"/>
          </p:nvPr>
        </p:nvSpPr>
        <p:spPr/>
        <p:txBody>
          <a:bodyPr/>
          <a:lstStyle/>
          <a:p>
            <a:r>
              <a:rPr lang="nl-BE" dirty="0"/>
              <a:t>Dag 1</a:t>
            </a:r>
          </a:p>
        </p:txBody>
      </p:sp>
      <p:sp>
        <p:nvSpPr>
          <p:cNvPr id="31" name="Text Placeholder 30">
            <a:extLst>
              <a:ext uri="{FF2B5EF4-FFF2-40B4-BE49-F238E27FC236}">
                <a16:creationId xmlns:a16="http://schemas.microsoft.com/office/drawing/2014/main" id="{BE10B178-D9A3-4A56-99A2-0FD77121BB78}"/>
              </a:ext>
            </a:extLst>
          </p:cNvPr>
          <p:cNvSpPr>
            <a:spLocks noGrp="1"/>
          </p:cNvSpPr>
          <p:nvPr>
            <p:ph type="body" sz="quarter" idx="91"/>
          </p:nvPr>
        </p:nvSpPr>
        <p:spPr>
          <a:xfrm>
            <a:off x="1035844" y="2064221"/>
            <a:ext cx="2737442" cy="1249494"/>
          </a:xfrm>
        </p:spPr>
        <p:txBody>
          <a:bodyPr/>
          <a:lstStyle/>
          <a:p>
            <a:r>
              <a:rPr lang="nl-BE" dirty="0"/>
              <a:t>Wat is </a:t>
            </a:r>
            <a:r>
              <a:rPr lang="nl-BE" dirty="0" err="1"/>
              <a:t>JavaScript</a:t>
            </a:r>
            <a:r>
              <a:rPr lang="nl-BE" dirty="0"/>
              <a:t>?</a:t>
            </a:r>
          </a:p>
          <a:p>
            <a:r>
              <a:rPr lang="nl-BE" dirty="0"/>
              <a:t>Geschiedenis</a:t>
            </a:r>
          </a:p>
          <a:p>
            <a:r>
              <a:rPr lang="nl-BE" dirty="0"/>
              <a:t>Gebruik</a:t>
            </a:r>
          </a:p>
          <a:p>
            <a:r>
              <a:rPr lang="nl-BE" dirty="0"/>
              <a:t>Syntax</a:t>
            </a:r>
          </a:p>
          <a:p>
            <a:endParaRPr lang="nl-BE" dirty="0"/>
          </a:p>
          <a:p>
            <a:endParaRPr lang="nl-BE" dirty="0"/>
          </a:p>
        </p:txBody>
      </p:sp>
      <p:sp>
        <p:nvSpPr>
          <p:cNvPr id="32" name="Text Placeholder 31">
            <a:extLst>
              <a:ext uri="{FF2B5EF4-FFF2-40B4-BE49-F238E27FC236}">
                <a16:creationId xmlns:a16="http://schemas.microsoft.com/office/drawing/2014/main" id="{9A895673-9A0E-4F21-A26A-54A4900745BC}"/>
              </a:ext>
            </a:extLst>
          </p:cNvPr>
          <p:cNvSpPr>
            <a:spLocks noGrp="1"/>
          </p:cNvSpPr>
          <p:nvPr>
            <p:ph type="body" sz="quarter" idx="92"/>
          </p:nvPr>
        </p:nvSpPr>
        <p:spPr/>
        <p:txBody>
          <a:bodyPr/>
          <a:lstStyle/>
          <a:p>
            <a:endParaRPr lang="nl-BE"/>
          </a:p>
        </p:txBody>
      </p:sp>
      <p:sp>
        <p:nvSpPr>
          <p:cNvPr id="33" name="Text Placeholder 32">
            <a:extLst>
              <a:ext uri="{FF2B5EF4-FFF2-40B4-BE49-F238E27FC236}">
                <a16:creationId xmlns:a16="http://schemas.microsoft.com/office/drawing/2014/main" id="{FB0ABFFE-A9FF-4D1C-9A36-67BEED476FF7}"/>
              </a:ext>
            </a:extLst>
          </p:cNvPr>
          <p:cNvSpPr>
            <a:spLocks noGrp="1"/>
          </p:cNvSpPr>
          <p:nvPr>
            <p:ph type="body" sz="quarter" idx="106"/>
          </p:nvPr>
        </p:nvSpPr>
        <p:spPr/>
        <p:txBody>
          <a:bodyPr/>
          <a:lstStyle/>
          <a:p>
            <a:endParaRPr lang="nl-BE"/>
          </a:p>
        </p:txBody>
      </p:sp>
      <p:sp>
        <p:nvSpPr>
          <p:cNvPr id="34" name="Text Placeholder 33">
            <a:extLst>
              <a:ext uri="{FF2B5EF4-FFF2-40B4-BE49-F238E27FC236}">
                <a16:creationId xmlns:a16="http://schemas.microsoft.com/office/drawing/2014/main" id="{556E0334-0A2F-44C6-85C6-B3C4EB039897}"/>
              </a:ext>
            </a:extLst>
          </p:cNvPr>
          <p:cNvSpPr>
            <a:spLocks noGrp="1"/>
          </p:cNvSpPr>
          <p:nvPr>
            <p:ph type="body" sz="quarter" idx="107"/>
          </p:nvPr>
        </p:nvSpPr>
        <p:spPr/>
        <p:txBody>
          <a:bodyPr/>
          <a:lstStyle/>
          <a:p>
            <a:r>
              <a:rPr lang="nl-BE" dirty="0"/>
              <a:t>Dag 2</a:t>
            </a:r>
          </a:p>
        </p:txBody>
      </p:sp>
      <p:sp>
        <p:nvSpPr>
          <p:cNvPr id="35" name="Text Placeholder 34">
            <a:extLst>
              <a:ext uri="{FF2B5EF4-FFF2-40B4-BE49-F238E27FC236}">
                <a16:creationId xmlns:a16="http://schemas.microsoft.com/office/drawing/2014/main" id="{AA2959C8-25C5-4A91-B831-DFB669E019C8}"/>
              </a:ext>
            </a:extLst>
          </p:cNvPr>
          <p:cNvSpPr>
            <a:spLocks noGrp="1"/>
          </p:cNvSpPr>
          <p:nvPr>
            <p:ph type="body" sz="quarter" idx="108"/>
          </p:nvPr>
        </p:nvSpPr>
        <p:spPr>
          <a:xfrm>
            <a:off x="5355729" y="2064221"/>
            <a:ext cx="2737442" cy="1031935"/>
          </a:xfrm>
        </p:spPr>
        <p:txBody>
          <a:bodyPr/>
          <a:lstStyle/>
          <a:p>
            <a:r>
              <a:rPr lang="nl-BE" dirty="0" err="1"/>
              <a:t>This</a:t>
            </a:r>
            <a:endParaRPr lang="nl-BE" dirty="0"/>
          </a:p>
          <a:p>
            <a:r>
              <a:rPr lang="nl-BE" dirty="0"/>
              <a:t>DOM</a:t>
            </a:r>
          </a:p>
          <a:p>
            <a:r>
              <a:rPr lang="nl-BE" dirty="0" err="1"/>
              <a:t>Eventlisteners</a:t>
            </a:r>
            <a:endParaRPr lang="nl-BE" dirty="0"/>
          </a:p>
          <a:p>
            <a:r>
              <a:rPr lang="nl-BE" dirty="0"/>
              <a:t>Objecten</a:t>
            </a:r>
          </a:p>
          <a:p>
            <a:endParaRPr lang="nl-BE" dirty="0"/>
          </a:p>
        </p:txBody>
      </p:sp>
      <p:sp>
        <p:nvSpPr>
          <p:cNvPr id="36" name="Text Placeholder 35">
            <a:extLst>
              <a:ext uri="{FF2B5EF4-FFF2-40B4-BE49-F238E27FC236}">
                <a16:creationId xmlns:a16="http://schemas.microsoft.com/office/drawing/2014/main" id="{F0764A01-F11C-4A20-9423-41D9F9641468}"/>
              </a:ext>
            </a:extLst>
          </p:cNvPr>
          <p:cNvSpPr>
            <a:spLocks noGrp="1"/>
          </p:cNvSpPr>
          <p:nvPr>
            <p:ph type="body" sz="quarter" idx="109"/>
          </p:nvPr>
        </p:nvSpPr>
        <p:spPr/>
        <p:txBody>
          <a:bodyPr/>
          <a:lstStyle/>
          <a:p>
            <a:endParaRPr lang="nl-BE"/>
          </a:p>
        </p:txBody>
      </p:sp>
      <p:sp>
        <p:nvSpPr>
          <p:cNvPr id="20" name="Title 19">
            <a:extLst>
              <a:ext uri="{FF2B5EF4-FFF2-40B4-BE49-F238E27FC236}">
                <a16:creationId xmlns:a16="http://schemas.microsoft.com/office/drawing/2014/main" id="{6C6506A9-AB39-4CEC-9526-F1825E732328}"/>
              </a:ext>
            </a:extLst>
          </p:cNvPr>
          <p:cNvSpPr>
            <a:spLocks noGrp="1"/>
          </p:cNvSpPr>
          <p:nvPr>
            <p:ph type="title"/>
          </p:nvPr>
        </p:nvSpPr>
        <p:spPr/>
        <p:txBody>
          <a:bodyPr/>
          <a:lstStyle/>
          <a:p>
            <a:r>
              <a:rPr lang="nl-BE" dirty="0"/>
              <a:t>Overzicht</a:t>
            </a:r>
          </a:p>
        </p:txBody>
      </p:sp>
    </p:spTree>
    <p:extLst>
      <p:ext uri="{BB962C8B-B14F-4D97-AF65-F5344CB8AC3E}">
        <p14:creationId xmlns:p14="http://schemas.microsoft.com/office/powerpoint/2010/main" val="15835411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20B52C-38D2-44E8-8D9F-E25D008FCC32}"/>
              </a:ext>
            </a:extLst>
          </p:cNvPr>
          <p:cNvSpPr>
            <a:spLocks noGrp="1"/>
          </p:cNvSpPr>
          <p:nvPr>
            <p:ph type="ctrTitle"/>
          </p:nvPr>
        </p:nvSpPr>
        <p:spPr>
          <a:xfrm>
            <a:off x="507206" y="697701"/>
            <a:ext cx="6979444" cy="404006"/>
          </a:xfrm>
        </p:spPr>
        <p:txBody>
          <a:bodyPr/>
          <a:lstStyle/>
          <a:p>
            <a:r>
              <a:rPr lang="nl-BE" dirty="0"/>
              <a:t>For…in</a:t>
            </a:r>
          </a:p>
        </p:txBody>
      </p:sp>
      <p:sp>
        <p:nvSpPr>
          <p:cNvPr id="5" name="Text Placeholder 4">
            <a:extLst>
              <a:ext uri="{FF2B5EF4-FFF2-40B4-BE49-F238E27FC236}">
                <a16:creationId xmlns:a16="http://schemas.microsoft.com/office/drawing/2014/main" id="{F9516A96-FB72-44D5-A737-B25B6C865E8A}"/>
              </a:ext>
            </a:extLst>
          </p:cNvPr>
          <p:cNvSpPr>
            <a:spLocks noGrp="1"/>
          </p:cNvSpPr>
          <p:nvPr>
            <p:ph type="body" sz="quarter" idx="14"/>
          </p:nvPr>
        </p:nvSpPr>
        <p:spPr>
          <a:xfrm>
            <a:off x="507205" y="1989474"/>
            <a:ext cx="8025368" cy="316356"/>
          </a:xfrm>
        </p:spPr>
        <p:txBody>
          <a:bodyPr/>
          <a:lstStyle/>
          <a:p>
            <a:r>
              <a:rPr lang="en-US" dirty="0"/>
              <a:t>Loop through the properties of an object</a:t>
            </a:r>
            <a:endParaRPr lang="nl-BE" dirty="0"/>
          </a:p>
        </p:txBody>
      </p:sp>
      <p:graphicFrame>
        <p:nvGraphicFramePr>
          <p:cNvPr id="7" name="Google Shape;291;p46">
            <a:extLst>
              <a:ext uri="{FF2B5EF4-FFF2-40B4-BE49-F238E27FC236}">
                <a16:creationId xmlns:a16="http://schemas.microsoft.com/office/drawing/2014/main" id="{D5F1C10F-46B3-4F28-841E-81D6C89148A6}"/>
              </a:ext>
            </a:extLst>
          </p:cNvPr>
          <p:cNvGraphicFramePr/>
          <p:nvPr>
            <p:extLst>
              <p:ext uri="{D42A27DB-BD31-4B8C-83A1-F6EECF244321}">
                <p14:modId xmlns:p14="http://schemas.microsoft.com/office/powerpoint/2010/main" val="1670377000"/>
              </p:ext>
            </p:extLst>
          </p:nvPr>
        </p:nvGraphicFramePr>
        <p:xfrm>
          <a:off x="1429920" y="2646241"/>
          <a:ext cx="6291282" cy="259588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1417961">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person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"John"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"Doe"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age</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25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92672"/>
                          </a:solidFill>
                          <a:effectLst/>
                          <a:latin typeface="Consolas" panose="020B0609020204030204" pitchFamily="49" charset="0"/>
                        </a:rPr>
                        <a:t>for</a:t>
                      </a:r>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 </a:t>
                      </a:r>
                      <a:r>
                        <a:rPr lang="nl-BE" sz="1350" b="0" dirty="0">
                          <a:solidFill>
                            <a:srgbClr val="F8F8F2"/>
                          </a:solidFill>
                          <a:effectLst/>
                          <a:latin typeface="Consolas" panose="020B0609020204030204" pitchFamily="49" charset="0"/>
                        </a:rPr>
                        <a:t>item </a:t>
                      </a:r>
                      <a:r>
                        <a:rPr lang="nl-BE" sz="1350" b="0" dirty="0">
                          <a:solidFill>
                            <a:srgbClr val="F92672"/>
                          </a:solidFill>
                          <a:effectLst/>
                          <a:latin typeface="Consolas" panose="020B0609020204030204" pitchFamily="49" charset="0"/>
                        </a:rPr>
                        <a:t>in</a:t>
                      </a:r>
                      <a:r>
                        <a:rPr lang="nl-BE" sz="1350" b="0" dirty="0">
                          <a:solidFill>
                            <a:srgbClr val="F8F8F2"/>
                          </a:solidFill>
                          <a:effectLst/>
                          <a:latin typeface="Consolas" panose="020B0609020204030204" pitchFamily="49" charset="0"/>
                        </a:rPr>
                        <a:t> person)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person[item]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"John Doe 25 "</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705962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20B52C-38D2-44E8-8D9F-E25D008FCC32}"/>
              </a:ext>
            </a:extLst>
          </p:cNvPr>
          <p:cNvSpPr>
            <a:spLocks noGrp="1"/>
          </p:cNvSpPr>
          <p:nvPr>
            <p:ph type="ctrTitle"/>
          </p:nvPr>
        </p:nvSpPr>
        <p:spPr>
          <a:xfrm>
            <a:off x="507206" y="697701"/>
            <a:ext cx="6979444" cy="404006"/>
          </a:xfrm>
        </p:spPr>
        <p:txBody>
          <a:bodyPr/>
          <a:lstStyle/>
          <a:p>
            <a:r>
              <a:rPr lang="nl-BE" dirty="0"/>
              <a:t>For…of</a:t>
            </a:r>
          </a:p>
        </p:txBody>
      </p:sp>
      <p:sp>
        <p:nvSpPr>
          <p:cNvPr id="5" name="Text Placeholder 4">
            <a:extLst>
              <a:ext uri="{FF2B5EF4-FFF2-40B4-BE49-F238E27FC236}">
                <a16:creationId xmlns:a16="http://schemas.microsoft.com/office/drawing/2014/main" id="{F9516A96-FB72-44D5-A737-B25B6C865E8A}"/>
              </a:ext>
            </a:extLst>
          </p:cNvPr>
          <p:cNvSpPr>
            <a:spLocks noGrp="1"/>
          </p:cNvSpPr>
          <p:nvPr>
            <p:ph type="body" sz="quarter" idx="14"/>
          </p:nvPr>
        </p:nvSpPr>
        <p:spPr>
          <a:xfrm>
            <a:off x="507205" y="1989474"/>
            <a:ext cx="8025368" cy="316356"/>
          </a:xfrm>
        </p:spPr>
        <p:txBody>
          <a:bodyPr/>
          <a:lstStyle/>
          <a:p>
            <a:r>
              <a:rPr lang="en-US" dirty="0"/>
              <a:t>Loop through the values of an array</a:t>
            </a:r>
            <a:endParaRPr lang="nl-BE" dirty="0"/>
          </a:p>
        </p:txBody>
      </p:sp>
      <p:graphicFrame>
        <p:nvGraphicFramePr>
          <p:cNvPr id="6" name="Google Shape;291;p46">
            <a:extLst>
              <a:ext uri="{FF2B5EF4-FFF2-40B4-BE49-F238E27FC236}">
                <a16:creationId xmlns:a16="http://schemas.microsoft.com/office/drawing/2014/main" id="{296C56B6-6765-4FEB-8219-6592F2D410AB}"/>
              </a:ext>
            </a:extLst>
          </p:cNvPr>
          <p:cNvGraphicFramePr/>
          <p:nvPr>
            <p:extLst>
              <p:ext uri="{D42A27DB-BD31-4B8C-83A1-F6EECF244321}">
                <p14:modId xmlns:p14="http://schemas.microsoft.com/office/powerpoint/2010/main" val="2884033789"/>
              </p:ext>
            </p:extLst>
          </p:nvPr>
        </p:nvGraphicFramePr>
        <p:xfrm>
          <a:off x="1429920" y="2646241"/>
          <a:ext cx="6291282" cy="177292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languages</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css</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'javascript'</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92672"/>
                          </a:solidFill>
                          <a:effectLst/>
                          <a:latin typeface="Consolas" panose="020B0609020204030204" pitchFamily="49" charset="0"/>
                        </a:rPr>
                        <a:t>for</a:t>
                      </a:r>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of</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languages</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nl-BE" sz="1350" b="0" dirty="0">
                          <a:solidFill>
                            <a:srgbClr val="F8F8F2"/>
                          </a:solidFill>
                          <a:effectLst/>
                          <a:latin typeface="Consolas" panose="020B0609020204030204" pitchFamily="49" charset="0"/>
                        </a:rPr>
                        <a:t>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"html </a:t>
                      </a:r>
                      <a:r>
                        <a:rPr lang="nl-BE" sz="1350" b="0" dirty="0" err="1">
                          <a:solidFill>
                            <a:srgbClr val="88846F"/>
                          </a:solidFill>
                          <a:effectLst/>
                          <a:latin typeface="Consolas" panose="020B0609020204030204" pitchFamily="49" charset="0"/>
                        </a:rPr>
                        <a:t>css</a:t>
                      </a:r>
                      <a:r>
                        <a:rPr lang="nl-BE" sz="1350" b="0" dirty="0">
                          <a:solidFill>
                            <a:srgbClr val="88846F"/>
                          </a:solidFill>
                          <a:effectLst/>
                          <a:latin typeface="Consolas" panose="020B0609020204030204" pitchFamily="49" charset="0"/>
                        </a:rPr>
                        <a:t> javascript"</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885500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20B52C-38D2-44E8-8D9F-E25D008FCC32}"/>
              </a:ext>
            </a:extLst>
          </p:cNvPr>
          <p:cNvSpPr>
            <a:spLocks noGrp="1"/>
          </p:cNvSpPr>
          <p:nvPr>
            <p:ph type="ctrTitle"/>
          </p:nvPr>
        </p:nvSpPr>
        <p:spPr/>
        <p:txBody>
          <a:bodyPr/>
          <a:lstStyle/>
          <a:p>
            <a:r>
              <a:rPr lang="nl-BE" dirty="0" err="1"/>
              <a:t>Throw</a:t>
            </a:r>
            <a:endParaRPr lang="nl-BE" dirty="0"/>
          </a:p>
        </p:txBody>
      </p:sp>
      <p:sp>
        <p:nvSpPr>
          <p:cNvPr id="5" name="Text Placeholder 4">
            <a:extLst>
              <a:ext uri="{FF2B5EF4-FFF2-40B4-BE49-F238E27FC236}">
                <a16:creationId xmlns:a16="http://schemas.microsoft.com/office/drawing/2014/main" id="{F9516A96-FB72-44D5-A737-B25B6C865E8A}"/>
              </a:ext>
            </a:extLst>
          </p:cNvPr>
          <p:cNvSpPr>
            <a:spLocks noGrp="1"/>
          </p:cNvSpPr>
          <p:nvPr>
            <p:ph type="body" sz="quarter" idx="14"/>
          </p:nvPr>
        </p:nvSpPr>
        <p:spPr/>
        <p:txBody>
          <a:bodyPr/>
          <a:lstStyle/>
          <a:p>
            <a:endParaRPr lang="nl-BE"/>
          </a:p>
        </p:txBody>
      </p:sp>
      <p:graphicFrame>
        <p:nvGraphicFramePr>
          <p:cNvPr id="6" name="Google Shape;291;p46">
            <a:extLst>
              <a:ext uri="{FF2B5EF4-FFF2-40B4-BE49-F238E27FC236}">
                <a16:creationId xmlns:a16="http://schemas.microsoft.com/office/drawing/2014/main" id="{35FC12E5-9D00-4DE8-B26D-38CEBC2D73EC}"/>
              </a:ext>
            </a:extLst>
          </p:cNvPr>
          <p:cNvGraphicFramePr/>
          <p:nvPr>
            <p:extLst>
              <p:ext uri="{D42A27DB-BD31-4B8C-83A1-F6EECF244321}">
                <p14:modId xmlns:p14="http://schemas.microsoft.com/office/powerpoint/2010/main" val="908478166"/>
              </p:ext>
            </p:extLst>
          </p:nvPr>
        </p:nvGraphicFramePr>
        <p:xfrm>
          <a:off x="1429920" y="2646241"/>
          <a:ext cx="6291282" cy="34036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400" b="0" dirty="0" err="1">
                          <a:solidFill>
                            <a:srgbClr val="F92672"/>
                          </a:solidFill>
                          <a:effectLst/>
                          <a:latin typeface="Consolas" panose="020B0609020204030204" pitchFamily="49" charset="0"/>
                        </a:rPr>
                        <a:t>throw</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"Dit is een foutboodschap"</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64503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D04E251-B91F-44C6-BF5A-08BE1F93CB5B}"/>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CFFF95F8-ECEB-4324-A801-C4C2728D2C8D}"/>
              </a:ext>
            </a:extLst>
          </p:cNvPr>
          <p:cNvSpPr>
            <a:spLocks noGrp="1"/>
          </p:cNvSpPr>
          <p:nvPr>
            <p:ph type="ctrTitle"/>
          </p:nvPr>
        </p:nvSpPr>
        <p:spPr/>
        <p:txBody>
          <a:bodyPr/>
          <a:lstStyle/>
          <a:p>
            <a:r>
              <a:rPr lang="nl-BE" dirty="0" err="1"/>
              <a:t>Functions</a:t>
            </a:r>
            <a:endParaRPr lang="nl-BE" dirty="0"/>
          </a:p>
        </p:txBody>
      </p:sp>
    </p:spTree>
    <p:extLst>
      <p:ext uri="{BB962C8B-B14F-4D97-AF65-F5344CB8AC3E}">
        <p14:creationId xmlns:p14="http://schemas.microsoft.com/office/powerpoint/2010/main" val="33785357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Pure Functions</a:t>
            </a:r>
            <a:endParaRPr dirty="0"/>
          </a:p>
        </p:txBody>
      </p:sp>
      <p:sp>
        <p:nvSpPr>
          <p:cNvPr id="2" name="Content Placeholder 1">
            <a:extLst>
              <a:ext uri="{FF2B5EF4-FFF2-40B4-BE49-F238E27FC236}">
                <a16:creationId xmlns:a16="http://schemas.microsoft.com/office/drawing/2014/main" id="{35338149-8F29-470E-9934-CC84146FCCE1}"/>
              </a:ext>
            </a:extLst>
          </p:cNvPr>
          <p:cNvSpPr>
            <a:spLocks noGrp="1"/>
          </p:cNvSpPr>
          <p:nvPr>
            <p:ph type="body" sz="quarter" idx="14"/>
          </p:nvPr>
        </p:nvSpPr>
        <p:spPr/>
        <p:txBody>
          <a:bodyPr/>
          <a:lstStyle/>
          <a:p>
            <a:r>
              <a:rPr lang="en-US" dirty="0">
                <a:sym typeface="Roboto"/>
              </a:rPr>
              <a:t>“Functional programming revolves around the idea that a program is made of a set of functions and they follow certain rules. There are no classes, there is no inheritance and the patterns that you will encounter are a lot different here.”</a:t>
            </a:r>
          </a:p>
          <a:p>
            <a:r>
              <a:rPr lang="en-US" dirty="0">
                <a:sym typeface="Roboto"/>
              </a:rPr>
              <a:t>“The main concept of FP is the idea of pure functions. Those are functions that take some input, operate on it and return an output without modifying any variables our state outside of the scope of the function. Every function that reaches out for the DOM or uses variables that are not in its scope is therefore considered impure and does not step up to the standards of functional programming.”</a:t>
            </a:r>
          </a:p>
          <a:p>
            <a:endParaRPr lang="en-US" dirty="0"/>
          </a:p>
          <a:p>
            <a:endParaRPr lang="nl-BE"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67"/>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Functions</a:t>
            </a:r>
            <a:endParaRPr/>
          </a:p>
        </p:txBody>
      </p:sp>
      <p:graphicFrame>
        <p:nvGraphicFramePr>
          <p:cNvPr id="436" name="Google Shape;436;p67"/>
          <p:cNvGraphicFramePr/>
          <p:nvPr>
            <p:extLst>
              <p:ext uri="{D42A27DB-BD31-4B8C-83A1-F6EECF244321}">
                <p14:modId xmlns:p14="http://schemas.microsoft.com/office/powerpoint/2010/main" val="1641795830"/>
              </p:ext>
            </p:extLst>
          </p:nvPr>
        </p:nvGraphicFramePr>
        <p:xfrm>
          <a:off x="963090" y="2060848"/>
          <a:ext cx="7229720" cy="3624580"/>
        </p:xfrm>
        <a:graphic>
          <a:graphicData uri="http://schemas.openxmlformats.org/drawingml/2006/table">
            <a:tbl>
              <a:tblPr>
                <a:noFill/>
              </a:tblPr>
              <a:tblGrid>
                <a:gridCol w="7229720">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A</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declaration</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expression</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C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expression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with</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grouping</a:t>
                      </a:r>
                      <a:r>
                        <a:rPr lang="nl-BE" sz="1350" b="0" dirty="0">
                          <a:solidFill>
                            <a:srgbClr val="88846F"/>
                          </a:solidFill>
                          <a:effectLst/>
                          <a:latin typeface="Consolas" panose="020B0609020204030204" pitchFamily="49" charset="0"/>
                        </a:rPr>
                        <a:t> operators</a:t>
                      </a: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D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foo</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named</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expression</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E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IIFE </a:t>
                      </a:r>
                      <a:r>
                        <a:rPr lang="nl-BE" sz="1350" b="0" dirty="0" err="1">
                          <a:solidFill>
                            <a:srgbClr val="88846F"/>
                          </a:solidFill>
                          <a:effectLst/>
                          <a:latin typeface="Consolas" panose="020B0609020204030204" pitchFamily="49" charset="0"/>
                        </a:rPr>
                        <a:t>that</a:t>
                      </a:r>
                      <a:r>
                        <a:rPr lang="nl-BE" sz="1350" b="0" dirty="0">
                          <a:solidFill>
                            <a:srgbClr val="88846F"/>
                          </a:solidFill>
                          <a:effectLst/>
                          <a:latin typeface="Consolas" panose="020B0609020204030204" pitchFamily="49" charset="0"/>
                        </a:rPr>
                        <a:t> returns a </a:t>
                      </a:r>
                      <a:r>
                        <a:rPr lang="nl-BE" sz="1350" b="0" dirty="0" err="1">
                          <a:solidFill>
                            <a:srgbClr val="88846F"/>
                          </a:solidFill>
                          <a:effectLst/>
                          <a:latin typeface="Consolas" panose="020B0609020204030204" pitchFamily="49" charset="0"/>
                        </a:rPr>
                        <a:t>function</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F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constructor</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G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special case: object </a:t>
                      </a:r>
                      <a:r>
                        <a:rPr lang="nl-BE" sz="1350" b="0" dirty="0" err="1">
                          <a:solidFill>
                            <a:srgbClr val="88846F"/>
                          </a:solidFill>
                          <a:effectLst/>
                          <a:latin typeface="Consolas" panose="020B0609020204030204" pitchFamily="49" charset="0"/>
                        </a:rPr>
                        <a:t>constructor</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H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x</a:t>
                      </a:r>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=&gt;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x</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ES6 </a:t>
                      </a:r>
                      <a:r>
                        <a:rPr lang="nl-BE" sz="1350" b="0" dirty="0" err="1">
                          <a:solidFill>
                            <a:srgbClr val="88846F"/>
                          </a:solidFill>
                          <a:effectLst/>
                          <a:latin typeface="Consolas" panose="020B0609020204030204" pitchFamily="49" charset="0"/>
                        </a:rPr>
                        <a:t>arrow</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6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Functions</a:t>
            </a:r>
            <a:endParaRPr/>
          </a:p>
        </p:txBody>
      </p:sp>
      <p:graphicFrame>
        <p:nvGraphicFramePr>
          <p:cNvPr id="442" name="Google Shape;442;p68"/>
          <p:cNvGraphicFramePr/>
          <p:nvPr>
            <p:extLst>
              <p:ext uri="{D42A27DB-BD31-4B8C-83A1-F6EECF244321}">
                <p14:modId xmlns:p14="http://schemas.microsoft.com/office/powerpoint/2010/main" val="2672395059"/>
              </p:ext>
            </p:extLst>
          </p:nvPr>
        </p:nvGraphicFramePr>
        <p:xfrm>
          <a:off x="2024650" y="2074690"/>
          <a:ext cx="4699475" cy="1361440"/>
        </p:xfrm>
        <a:graphic>
          <a:graphicData uri="http://schemas.openxmlformats.org/drawingml/2006/table">
            <a:tbl>
              <a:tblPr>
                <a:noFill/>
              </a:tblPr>
              <a:tblGrid>
                <a:gridCol w="46994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sum</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 {</a:t>
                      </a:r>
                    </a:p>
                    <a:p>
                      <a:r>
                        <a:rPr lang="en-US" sz="1350" b="0" i="1" dirty="0">
                          <a:solidFill>
                            <a:srgbClr val="66D9EF"/>
                          </a:solidFill>
                          <a:effectLst/>
                          <a:latin typeface="Consolas" panose="020B0609020204030204" pitchFamily="49" charset="0"/>
                        </a:rPr>
                        <a:t>    var</a:t>
                      </a:r>
                      <a:r>
                        <a:rPr lang="en-US" sz="1350" b="0" dirty="0">
                          <a:solidFill>
                            <a:srgbClr val="F8F8F2"/>
                          </a:solidFill>
                          <a:effectLst/>
                          <a:latin typeface="Consolas" panose="020B0609020204030204" pitchFamily="49" charset="0"/>
                        </a:rPr>
                        <a:t> sum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(sum);</a:t>
                      </a:r>
                    </a:p>
                    <a:p>
                      <a:r>
                        <a:rPr lang="en-US" sz="1350" b="0" dirty="0">
                          <a:solidFill>
                            <a:srgbClr val="F8F8F2"/>
                          </a:solidFill>
                          <a:effectLst/>
                          <a:latin typeface="Consolas" panose="020B0609020204030204" pitchFamily="49" charset="0"/>
                        </a:rPr>
                        <a:t>}</a:t>
                      </a:r>
                    </a:p>
                    <a:p>
                      <a:endParaRPr lang="en-US" sz="1350" b="0" dirty="0">
                        <a:solidFill>
                          <a:srgbClr val="F8F8F2"/>
                        </a:solidFill>
                        <a:effectLst/>
                        <a:latin typeface="Consolas" panose="020B0609020204030204" pitchFamily="49" charset="0"/>
                      </a:endParaRPr>
                    </a:p>
                    <a:p>
                      <a:r>
                        <a:rPr lang="nl-BE" sz="1350" b="0" dirty="0" err="1">
                          <a:solidFill>
                            <a:srgbClr val="A6E22E"/>
                          </a:solidFill>
                          <a:effectLst/>
                          <a:latin typeface="Consolas" panose="020B0609020204030204" pitchFamily="49" charset="0"/>
                        </a:rPr>
                        <a:t>sum</a:t>
                      </a:r>
                      <a:r>
                        <a:rPr lang="nl-BE" sz="1350" b="0" dirty="0">
                          <a:solidFill>
                            <a:srgbClr val="F8F8F2"/>
                          </a:solidFill>
                          <a:effectLst/>
                          <a:latin typeface="Consolas" panose="020B0609020204030204" pitchFamily="49" charset="0"/>
                        </a:rPr>
                        <a:t>(</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443" name="Google Shape;443;p68"/>
          <p:cNvGraphicFramePr/>
          <p:nvPr>
            <p:extLst>
              <p:ext uri="{D42A27DB-BD31-4B8C-83A1-F6EECF244321}">
                <p14:modId xmlns:p14="http://schemas.microsoft.com/office/powerpoint/2010/main" val="3450487493"/>
              </p:ext>
            </p:extLst>
          </p:nvPr>
        </p:nvGraphicFramePr>
        <p:xfrm>
          <a:off x="2024650" y="3933056"/>
          <a:ext cx="4685550" cy="1567180"/>
        </p:xfrm>
        <a:graphic>
          <a:graphicData uri="http://schemas.openxmlformats.org/drawingml/2006/table">
            <a:tbl>
              <a:tblPr>
                <a:noFill/>
              </a:tblPr>
              <a:tblGrid>
                <a:gridCol w="4685550">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sum</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sum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(sum);</a:t>
                      </a: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return</a:t>
                      </a:r>
                      <a:r>
                        <a:rPr lang="en-US" sz="1350" b="0" dirty="0">
                          <a:solidFill>
                            <a:srgbClr val="F8F8F2"/>
                          </a:solidFill>
                          <a:effectLst/>
                          <a:latin typeface="Consolas" panose="020B0609020204030204" pitchFamily="49" charset="0"/>
                        </a:rPr>
                        <a:t> sum;</a:t>
                      </a:r>
                    </a:p>
                    <a:p>
                      <a:r>
                        <a:rPr lang="en-US" sz="1350" b="0" dirty="0">
                          <a:solidFill>
                            <a:srgbClr val="F8F8F2"/>
                          </a:solidFill>
                          <a:effectLst/>
                          <a:latin typeface="Consolas" panose="020B0609020204030204" pitchFamily="49" charset="0"/>
                        </a:rPr>
                        <a:t>}</a:t>
                      </a:r>
                    </a:p>
                    <a:p>
                      <a:endParaRPr lang="en-US"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total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sum</a:t>
                      </a:r>
                      <a:r>
                        <a:rPr lang="nl-BE" sz="1350" b="0" dirty="0">
                          <a:solidFill>
                            <a:srgbClr val="F8F8F2"/>
                          </a:solidFill>
                          <a:effectLst/>
                          <a:latin typeface="Consolas" panose="020B0609020204030204" pitchFamily="49" charset="0"/>
                        </a:rPr>
                        <a:t>(</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2" name="Title 1">
            <a:extLst>
              <a:ext uri="{FF2B5EF4-FFF2-40B4-BE49-F238E27FC236}">
                <a16:creationId xmlns:a16="http://schemas.microsoft.com/office/drawing/2014/main" id="{56A21F11-D42B-40DA-94B8-6B0998C1EACA}"/>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17752932-A476-4179-AF6B-C2AAC4FFF004}"/>
              </a:ext>
            </a:extLst>
          </p:cNvPr>
          <p:cNvSpPr>
            <a:spLocks noGrp="1"/>
          </p:cNvSpPr>
          <p:nvPr>
            <p:ph type="body" sz="quarter" idx="14"/>
          </p:nvPr>
        </p:nvSpPr>
        <p:spPr>
          <a:xfrm>
            <a:off x="507205" y="1989474"/>
            <a:ext cx="8025368" cy="3294094"/>
          </a:xfrm>
        </p:spPr>
        <p:txBody>
          <a:bodyPr/>
          <a:lstStyle/>
          <a:p>
            <a:r>
              <a:rPr lang="en-US" dirty="0"/>
              <a:t>Maak de </a:t>
            </a:r>
            <a:r>
              <a:rPr lang="en-US" dirty="0" err="1"/>
              <a:t>ontbrekende</a:t>
            </a:r>
            <a:r>
              <a:rPr lang="en-US" dirty="0"/>
              <a:t> </a:t>
            </a:r>
            <a:r>
              <a:rPr lang="en-US" dirty="0" err="1"/>
              <a:t>functies</a:t>
            </a:r>
            <a:r>
              <a:rPr lang="en-US" dirty="0"/>
              <a:t> om </a:t>
            </a:r>
            <a:r>
              <a:rPr lang="en-US" dirty="0" err="1"/>
              <a:t>een</a:t>
            </a:r>
            <a:r>
              <a:rPr lang="en-US" dirty="0"/>
              <a:t> </a:t>
            </a:r>
            <a:r>
              <a:rPr lang="en-US" dirty="0" err="1"/>
              <a:t>rekenmachine</a:t>
            </a:r>
            <a:r>
              <a:rPr lang="en-US" dirty="0"/>
              <a:t> </a:t>
            </a:r>
            <a:r>
              <a:rPr lang="en-US" dirty="0" err="1"/>
              <a:t>te</a:t>
            </a:r>
            <a:r>
              <a:rPr lang="en-US" dirty="0"/>
              <a:t> </a:t>
            </a:r>
            <a:r>
              <a:rPr lang="en-US" dirty="0" err="1"/>
              <a:t>maken</a:t>
            </a:r>
            <a:endParaRPr lang="en-US" dirty="0"/>
          </a:p>
          <a:p>
            <a:endParaRPr lang="en-US" dirty="0"/>
          </a:p>
          <a:p>
            <a:r>
              <a:rPr lang="en-US" dirty="0"/>
              <a:t>Throw </a:t>
            </a:r>
            <a:r>
              <a:rPr lang="en-US" dirty="0" err="1"/>
              <a:t>een</a:t>
            </a:r>
            <a:r>
              <a:rPr lang="en-US" dirty="0"/>
              <a:t> exception </a:t>
            </a:r>
            <a:r>
              <a:rPr lang="en-US" dirty="0" err="1"/>
              <a:t>indien</a:t>
            </a:r>
            <a:r>
              <a:rPr lang="en-US" dirty="0"/>
              <a:t> de </a:t>
            </a:r>
            <a:r>
              <a:rPr lang="en-US" dirty="0" err="1"/>
              <a:t>waarde</a:t>
            </a:r>
            <a:r>
              <a:rPr lang="en-US" dirty="0"/>
              <a:t> </a:t>
            </a:r>
            <a:r>
              <a:rPr lang="en-US" dirty="0" err="1"/>
              <a:t>kleiner</a:t>
            </a:r>
            <a:r>
              <a:rPr lang="en-US" dirty="0"/>
              <a:t> is </a:t>
            </a:r>
            <a:r>
              <a:rPr lang="en-US" dirty="0" err="1"/>
              <a:t>als</a:t>
            </a:r>
            <a:r>
              <a:rPr lang="en-US" dirty="0"/>
              <a:t> -100 </a:t>
            </a:r>
            <a:r>
              <a:rPr lang="en-US" dirty="0" err="1"/>
              <a:t>en</a:t>
            </a:r>
            <a:r>
              <a:rPr lang="en-US" dirty="0"/>
              <a:t> </a:t>
            </a:r>
            <a:r>
              <a:rPr lang="en-US" dirty="0" err="1"/>
              <a:t>groter</a:t>
            </a:r>
            <a:r>
              <a:rPr lang="en-US" dirty="0"/>
              <a:t> </a:t>
            </a:r>
            <a:r>
              <a:rPr lang="en-US" dirty="0" err="1"/>
              <a:t>als</a:t>
            </a:r>
            <a:r>
              <a:rPr lang="en-US" dirty="0"/>
              <a:t> 100</a:t>
            </a:r>
          </a:p>
          <a:p>
            <a:endParaRPr lang="en-US" dirty="0"/>
          </a:p>
          <a:p>
            <a:r>
              <a:rPr lang="en-US" dirty="0"/>
              <a:t>Maak </a:t>
            </a:r>
            <a:r>
              <a:rPr lang="en-US" dirty="0" err="1"/>
              <a:t>een</a:t>
            </a:r>
            <a:r>
              <a:rPr lang="en-US" dirty="0"/>
              <a:t> </a:t>
            </a:r>
            <a:r>
              <a:rPr lang="en-US" dirty="0" err="1"/>
              <a:t>functie</a:t>
            </a:r>
            <a:r>
              <a:rPr lang="en-US" dirty="0"/>
              <a:t> die </a:t>
            </a:r>
            <a:r>
              <a:rPr lang="en-US" dirty="0" err="1"/>
              <a:t>bepaald</a:t>
            </a:r>
            <a:r>
              <a:rPr lang="en-US" dirty="0"/>
              <a:t> of </a:t>
            </a:r>
            <a:r>
              <a:rPr lang="en-US" dirty="0" err="1"/>
              <a:t>een</a:t>
            </a:r>
            <a:r>
              <a:rPr lang="en-US" dirty="0"/>
              <a:t> </a:t>
            </a:r>
            <a:r>
              <a:rPr lang="en-US" dirty="0" err="1"/>
              <a:t>getal</a:t>
            </a:r>
            <a:r>
              <a:rPr lang="en-US" dirty="0"/>
              <a:t> </a:t>
            </a:r>
            <a:r>
              <a:rPr lang="en-US" dirty="0" err="1"/>
              <a:t>deelbaar</a:t>
            </a:r>
            <a:r>
              <a:rPr lang="en-US" dirty="0"/>
              <a:t> is door </a:t>
            </a:r>
            <a:r>
              <a:rPr lang="en-US" dirty="0" err="1"/>
              <a:t>een</a:t>
            </a:r>
            <a:r>
              <a:rPr lang="en-US" dirty="0"/>
              <a:t> </a:t>
            </a:r>
            <a:r>
              <a:rPr lang="en-US" dirty="0" err="1"/>
              <a:t>ander</a:t>
            </a:r>
            <a:r>
              <a:rPr lang="en-US" dirty="0"/>
              <a:t> </a:t>
            </a:r>
            <a:r>
              <a:rPr lang="en-US" dirty="0" err="1"/>
              <a:t>getal</a:t>
            </a:r>
            <a:endParaRPr lang="en-US" dirty="0"/>
          </a:p>
          <a:p>
            <a:endParaRPr lang="en-US" dirty="0"/>
          </a:p>
          <a:p>
            <a:r>
              <a:rPr lang="en-US" dirty="0"/>
              <a:t>Hou </a:t>
            </a:r>
            <a:r>
              <a:rPr lang="en-US" dirty="0" err="1"/>
              <a:t>een</a:t>
            </a:r>
            <a:r>
              <a:rPr lang="en-US" dirty="0"/>
              <a:t> </a:t>
            </a:r>
            <a:r>
              <a:rPr lang="en-US" dirty="0" err="1"/>
              <a:t>lijst</a:t>
            </a:r>
            <a:r>
              <a:rPr lang="en-US" dirty="0"/>
              <a:t> </a:t>
            </a:r>
            <a:r>
              <a:rPr lang="en-US" dirty="0" err="1"/>
              <a:t>bij</a:t>
            </a:r>
            <a:r>
              <a:rPr lang="en-US" dirty="0"/>
              <a:t> van alle </a:t>
            </a:r>
            <a:r>
              <a:rPr lang="en-US" dirty="0" err="1"/>
              <a:t>voorgaande</a:t>
            </a:r>
            <a:r>
              <a:rPr lang="en-US" dirty="0"/>
              <a:t> </a:t>
            </a:r>
            <a:r>
              <a:rPr lang="en-US" dirty="0" err="1"/>
              <a:t>bewerkingen</a:t>
            </a:r>
            <a:endParaRPr lang="en-US" dirty="0"/>
          </a:p>
          <a:p>
            <a:r>
              <a:rPr lang="en-US" dirty="0"/>
              <a:t>Toon </a:t>
            </a:r>
            <a:r>
              <a:rPr lang="en-US" dirty="0" err="1"/>
              <a:t>deze</a:t>
            </a:r>
            <a:r>
              <a:rPr lang="en-US" dirty="0"/>
              <a:t> </a:t>
            </a:r>
            <a:r>
              <a:rPr lang="en-US" dirty="0" err="1"/>
              <a:t>lijst</a:t>
            </a:r>
            <a:r>
              <a:rPr lang="en-US" dirty="0"/>
              <a:t> </a:t>
            </a:r>
            <a:r>
              <a:rPr lang="en-US" dirty="0" err="1"/>
              <a:t>bij</a:t>
            </a:r>
            <a:r>
              <a:rPr lang="en-US" dirty="0"/>
              <a:t> het </a:t>
            </a:r>
            <a:r>
              <a:rPr lang="en-US" dirty="0" err="1"/>
              <a:t>uitvoeren</a:t>
            </a:r>
            <a:r>
              <a:rPr lang="en-US" dirty="0"/>
              <a:t> van </a:t>
            </a:r>
            <a:r>
              <a:rPr lang="en-US" dirty="0" err="1"/>
              <a:t>een</a:t>
            </a:r>
            <a:r>
              <a:rPr lang="en-US" dirty="0"/>
              <a:t> </a:t>
            </a:r>
            <a:r>
              <a:rPr lang="en-US" dirty="0" err="1"/>
              <a:t>bepaalde</a:t>
            </a:r>
            <a:r>
              <a:rPr lang="en-US" dirty="0"/>
              <a:t> </a:t>
            </a:r>
            <a:r>
              <a:rPr lang="en-US" dirty="0" err="1"/>
              <a:t>functie</a:t>
            </a:r>
            <a:endParaRPr lang="en-US" dirty="0"/>
          </a:p>
          <a:p>
            <a:endParaRPr lang="en-US" dirty="0"/>
          </a:p>
          <a:p>
            <a:r>
              <a:rPr lang="en-US" dirty="0"/>
              <a:t>Maak </a:t>
            </a:r>
            <a:r>
              <a:rPr lang="en-US" dirty="0" err="1"/>
              <a:t>een</a:t>
            </a:r>
            <a:r>
              <a:rPr lang="en-US" dirty="0"/>
              <a:t> “sum” </a:t>
            </a:r>
            <a:r>
              <a:rPr lang="en-US" dirty="0" err="1"/>
              <a:t>functie</a:t>
            </a:r>
            <a:r>
              <a:rPr lang="en-US" dirty="0"/>
              <a:t> die </a:t>
            </a:r>
            <a:r>
              <a:rPr lang="en-US" dirty="0" err="1"/>
              <a:t>een</a:t>
            </a:r>
            <a:r>
              <a:rPr lang="en-US" dirty="0"/>
              <a:t> </a:t>
            </a:r>
            <a:r>
              <a:rPr lang="en-US" dirty="0" err="1"/>
              <a:t>niet</a:t>
            </a:r>
            <a:r>
              <a:rPr lang="en-US" dirty="0"/>
              <a:t> </a:t>
            </a:r>
            <a:r>
              <a:rPr lang="en-US" dirty="0" err="1"/>
              <a:t>vooraf</a:t>
            </a:r>
            <a:r>
              <a:rPr lang="en-US" dirty="0"/>
              <a:t> </a:t>
            </a:r>
            <a:r>
              <a:rPr lang="en-US" dirty="0" err="1"/>
              <a:t>gespecificieerd</a:t>
            </a:r>
            <a:r>
              <a:rPr lang="en-US" dirty="0"/>
              <a:t> </a:t>
            </a:r>
            <a:r>
              <a:rPr lang="en-US" dirty="0" err="1"/>
              <a:t>aantal</a:t>
            </a:r>
            <a:r>
              <a:rPr lang="en-US" dirty="0"/>
              <a:t> parameters </a:t>
            </a:r>
            <a:r>
              <a:rPr lang="en-US" dirty="0" err="1"/>
              <a:t>kan</a:t>
            </a:r>
            <a:r>
              <a:rPr lang="en-US" dirty="0"/>
              <a:t> </a:t>
            </a:r>
            <a:r>
              <a:rPr lang="en-US" dirty="0" err="1"/>
              <a:t>binnenkrijgen</a:t>
            </a:r>
            <a:r>
              <a:rPr lang="en-US" dirty="0"/>
              <a:t> </a:t>
            </a:r>
            <a:r>
              <a:rPr lang="en-US" dirty="0" err="1"/>
              <a:t>en</a:t>
            </a:r>
            <a:r>
              <a:rPr lang="en-US" dirty="0"/>
              <a:t> de </a:t>
            </a:r>
            <a:r>
              <a:rPr lang="en-US" dirty="0" err="1"/>
              <a:t>som</a:t>
            </a:r>
            <a:r>
              <a:rPr lang="en-US" dirty="0"/>
              <a:t> </a:t>
            </a:r>
            <a:r>
              <a:rPr lang="en-US" dirty="0" err="1"/>
              <a:t>teruggeeft</a:t>
            </a:r>
            <a:r>
              <a:rPr lang="en-US" dirty="0"/>
              <a:t> (HINT: “arguments”)</a:t>
            </a:r>
            <a:endParaRPr lang="nl-BE"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11CF3-BEF2-42CF-9FA7-D1EEFAA96389}"/>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92F4B382-771A-437F-8AD1-08A6F3ADD0CB}"/>
              </a:ext>
            </a:extLst>
          </p:cNvPr>
          <p:cNvSpPr>
            <a:spLocks noGrp="1"/>
          </p:cNvSpPr>
          <p:nvPr>
            <p:ph type="body" sz="quarter" idx="14"/>
          </p:nvPr>
        </p:nvSpPr>
        <p:spPr/>
        <p:txBody>
          <a:bodyPr/>
          <a:lstStyle/>
          <a:p>
            <a:endParaRPr lang="nl-BE" dirty="0"/>
          </a:p>
        </p:txBody>
      </p:sp>
      <p:graphicFrame>
        <p:nvGraphicFramePr>
          <p:cNvPr id="4" name="Google Shape;442;p68">
            <a:extLst>
              <a:ext uri="{FF2B5EF4-FFF2-40B4-BE49-F238E27FC236}">
                <a16:creationId xmlns:a16="http://schemas.microsoft.com/office/drawing/2014/main" id="{61AE018A-83EB-415A-A0CD-49120B57B3BC}"/>
              </a:ext>
            </a:extLst>
          </p:cNvPr>
          <p:cNvGraphicFramePr/>
          <p:nvPr>
            <p:extLst>
              <p:ext uri="{D42A27DB-BD31-4B8C-83A1-F6EECF244321}">
                <p14:modId xmlns:p14="http://schemas.microsoft.com/office/powerpoint/2010/main" val="2260735029"/>
              </p:ext>
            </p:extLst>
          </p:nvPr>
        </p:nvGraphicFramePr>
        <p:xfrm>
          <a:off x="2024650" y="2355475"/>
          <a:ext cx="4699475" cy="2047240"/>
        </p:xfrm>
        <a:graphic>
          <a:graphicData uri="http://schemas.openxmlformats.org/drawingml/2006/table">
            <a:tbl>
              <a:tblPr>
                <a:noFill/>
              </a:tblPr>
              <a:tblGrid>
                <a:gridCol w="4699475">
                  <a:extLst>
                    <a:ext uri="{9D8B030D-6E8A-4147-A177-3AD203B41FA5}">
                      <a16:colId xmlns:a16="http://schemas.microsoft.com/office/drawing/2014/main" val="20000"/>
                    </a:ext>
                  </a:extLst>
                </a:gridCol>
              </a:tblGrid>
              <a:tr h="0">
                <a:tc>
                  <a:txBody>
                    <a:bodyPr/>
                    <a:lstStyle/>
                    <a:p>
                      <a:r>
                        <a:rPr lang="en-US" sz="1400" b="0" i="1" dirty="0">
                          <a:solidFill>
                            <a:srgbClr val="66D9EF"/>
                          </a:solidFill>
                          <a:effectLst/>
                          <a:latin typeface="Consolas" panose="020B0609020204030204" pitchFamily="49" charset="0"/>
                        </a:rPr>
                        <a:t>var</a:t>
                      </a:r>
                      <a:r>
                        <a:rPr lang="en-US" sz="1400" b="0" dirty="0">
                          <a:solidFill>
                            <a:srgbClr val="F8F8F2"/>
                          </a:solidFill>
                          <a:effectLst/>
                          <a:latin typeface="Consolas" panose="020B0609020204030204" pitchFamily="49" charset="0"/>
                        </a:rPr>
                        <a:t> logging;</a:t>
                      </a:r>
                    </a:p>
                    <a:p>
                      <a:r>
                        <a:rPr lang="en-US" sz="1400" b="0" dirty="0">
                          <a:solidFill>
                            <a:srgbClr val="A6E22E"/>
                          </a:solidFill>
                          <a:effectLst/>
                          <a:latin typeface="Consolas" panose="020B0609020204030204" pitchFamily="49" charset="0"/>
                        </a:rPr>
                        <a:t>sum</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7</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4</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substract</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1</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AE81FF"/>
                          </a:solidFill>
                          <a:effectLst/>
                          <a:latin typeface="Consolas" panose="020B0609020204030204" pitchFamily="49" charset="0"/>
                        </a:rPr>
                        <a:t>5</a:t>
                      </a:r>
                      <a:r>
                        <a:rPr lang="en-US" sz="1400" b="0" dirty="0">
                          <a:solidFill>
                            <a:srgbClr val="F8F8F2"/>
                          </a:solidFill>
                          <a:effectLst/>
                          <a:latin typeface="Consolas" panose="020B0609020204030204" pitchFamily="49" charset="0"/>
                        </a:rPr>
                        <a:t>);</a:t>
                      </a:r>
                    </a:p>
                    <a:p>
                      <a:r>
                        <a:rPr lang="en-US" sz="1400" b="0" dirty="0">
                          <a:solidFill>
                            <a:srgbClr val="A6E22E"/>
                          </a:solidFill>
                          <a:effectLst/>
                          <a:latin typeface="Consolas" panose="020B0609020204030204" pitchFamily="49" charset="0"/>
                        </a:rPr>
                        <a:t>divide</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10</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5</a:t>
                      </a:r>
                      <a:r>
                        <a:rPr lang="en-US" sz="1400" b="0" dirty="0">
                          <a:solidFill>
                            <a:srgbClr val="F8F8F2"/>
                          </a:solidFill>
                          <a:effectLst/>
                          <a:latin typeface="Consolas" panose="020B0609020204030204" pitchFamily="49" charset="0"/>
                        </a:rPr>
                        <a:t>);</a:t>
                      </a:r>
                    </a:p>
                    <a:p>
                      <a:r>
                        <a:rPr lang="en-US" sz="1400" b="0" dirty="0">
                          <a:solidFill>
                            <a:srgbClr val="A6E22E"/>
                          </a:solidFill>
                          <a:effectLst/>
                          <a:latin typeface="Consolas" panose="020B0609020204030204" pitchFamily="49" charset="0"/>
                        </a:rPr>
                        <a:t>multiply</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2</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8</a:t>
                      </a:r>
                      <a:r>
                        <a:rPr lang="en-US" sz="1400" b="0" dirty="0">
                          <a:solidFill>
                            <a:srgbClr val="F8F8F2"/>
                          </a:solidFill>
                          <a:effectLst/>
                          <a:latin typeface="Consolas" panose="020B0609020204030204" pitchFamily="49" charset="0"/>
                        </a:rPr>
                        <a:t>);</a:t>
                      </a:r>
                    </a:p>
                    <a:p>
                      <a:r>
                        <a:rPr lang="en-US" sz="1400" b="0" dirty="0">
                          <a:solidFill>
                            <a:srgbClr val="A6E22E"/>
                          </a:solidFill>
                          <a:effectLst/>
                          <a:latin typeface="Consolas" panose="020B0609020204030204" pitchFamily="49" charset="0"/>
                        </a:rPr>
                        <a:t>sum</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77</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44</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isDivisibleBy</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6</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3</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isDivisibleBy</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6</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4</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showLogging</a:t>
                      </a:r>
                      <a:r>
                        <a:rPr lang="en-US"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926406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Variable Hoisting</a:t>
            </a:r>
            <a:endParaRPr/>
          </a:p>
        </p:txBody>
      </p:sp>
      <p:sp>
        <p:nvSpPr>
          <p:cNvPr id="361" name="Google Shape;361;p56"/>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spcBef>
                <a:spcPts val="0"/>
              </a:spcBef>
              <a:spcAft>
                <a:spcPts val="1600"/>
              </a:spcAft>
              <a:buNone/>
            </a:pPr>
            <a:r>
              <a:rPr lang="en" dirty="0"/>
              <a:t>“Hoisting can lead to misunderstandings. For example, hoisting teaches that variable and function declarations are physically moved to the top of your coding, but this is not what happens at all. What does happen is that variable and function declarations are put into memory during the compile phase, but stays exactly where you typed it in your coding.”</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nl-BE" dirty="0"/>
              <a:t>Geschiedenis</a:t>
            </a:r>
            <a:endParaRPr dirty="0"/>
          </a:p>
        </p:txBody>
      </p:sp>
      <p:sp>
        <p:nvSpPr>
          <p:cNvPr id="2" name="Content Placeholder 1">
            <a:extLst>
              <a:ext uri="{FF2B5EF4-FFF2-40B4-BE49-F238E27FC236}">
                <a16:creationId xmlns:a16="http://schemas.microsoft.com/office/drawing/2014/main" id="{AD7E60F5-FA97-4645-AC74-14E0B663B899}"/>
              </a:ext>
            </a:extLst>
          </p:cNvPr>
          <p:cNvSpPr>
            <a:spLocks noGrp="1"/>
          </p:cNvSpPr>
          <p:nvPr>
            <p:ph type="body" sz="quarter" idx="14"/>
          </p:nvPr>
        </p:nvSpPr>
        <p:spPr/>
        <p:txBody>
          <a:bodyPr/>
          <a:lstStyle/>
          <a:p>
            <a:r>
              <a:rPr lang="en-US" dirty="0"/>
              <a:t>10 days</a:t>
            </a:r>
          </a:p>
          <a:p>
            <a:r>
              <a:rPr lang="en-US" dirty="0"/>
              <a:t>1995</a:t>
            </a:r>
          </a:p>
          <a:p>
            <a:r>
              <a:rPr lang="en-US" dirty="0"/>
              <a:t>Brendan </a:t>
            </a:r>
            <a:r>
              <a:rPr lang="en-US" dirty="0" err="1"/>
              <a:t>Eich</a:t>
            </a:r>
            <a:endParaRPr lang="en-US" dirty="0"/>
          </a:p>
          <a:p>
            <a:r>
              <a:rPr lang="en-US" dirty="0"/>
              <a:t>Name:</a:t>
            </a:r>
          </a:p>
          <a:p>
            <a:pPr lvl="1"/>
            <a:r>
              <a:rPr lang="en-US" dirty="0"/>
              <a:t>Original name was Mocha</a:t>
            </a:r>
          </a:p>
          <a:p>
            <a:pPr lvl="1"/>
            <a:r>
              <a:rPr lang="en-US" dirty="0"/>
              <a:t>In September 1995 changed to </a:t>
            </a:r>
            <a:r>
              <a:rPr lang="en-US" dirty="0" err="1"/>
              <a:t>LiveScript</a:t>
            </a:r>
            <a:endParaRPr lang="en-US" dirty="0"/>
          </a:p>
          <a:p>
            <a:pPr lvl="1"/>
            <a:r>
              <a:rPr lang="en-US" dirty="0"/>
              <a:t>In December 1995 changed to JavaScript</a:t>
            </a:r>
          </a:p>
          <a:p>
            <a:r>
              <a:rPr lang="en-US" dirty="0"/>
              <a:t>1996 - 1997 -&gt; ECMA</a:t>
            </a:r>
            <a:endParaRPr lang="nl-BE"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Variable Hoisting</a:t>
            </a:r>
            <a:endParaRPr dirty="0"/>
          </a:p>
        </p:txBody>
      </p:sp>
      <p:sp>
        <p:nvSpPr>
          <p:cNvPr id="352" name="Google Shape;352;p55"/>
          <p:cNvSpPr txBox="1">
            <a:spLocks noGrp="1"/>
          </p:cNvSpPr>
          <p:nvPr>
            <p:ph type="body" sz="quarter" idx="14"/>
          </p:nvPr>
        </p:nvSpPr>
        <p:spPr>
          <a:xfrm>
            <a:off x="542212" y="3806294"/>
            <a:ext cx="8025368" cy="1309961"/>
          </a:xfrm>
          <a:prstGeom prst="rect">
            <a:avLst/>
          </a:prstGeom>
        </p:spPr>
        <p:txBody>
          <a:bodyPr spcFirstLastPara="1" vert="horz" wrap="square" lIns="91425" tIns="91425" rIns="91425" bIns="91425" rtlCol="0" anchor="t" anchorCtr="0">
            <a:noAutofit/>
          </a:bodyPr>
          <a:lstStyle/>
          <a:p>
            <a:pPr marL="0" indent="0" algn="ctr">
              <a:spcAft>
                <a:spcPts val="1600"/>
              </a:spcAft>
              <a:buNone/>
            </a:pPr>
            <a:r>
              <a:rPr lang="en" sz="1400" b="1" dirty="0"/>
              <a:t>Is implicitly understood as..</a:t>
            </a:r>
            <a:endParaRPr sz="1400" b="1" dirty="0"/>
          </a:p>
        </p:txBody>
      </p:sp>
      <p:sp>
        <p:nvSpPr>
          <p:cNvPr id="3" name="Content Placeholder 2">
            <a:extLst>
              <a:ext uri="{FF2B5EF4-FFF2-40B4-BE49-F238E27FC236}">
                <a16:creationId xmlns:a16="http://schemas.microsoft.com/office/drawing/2014/main" id="{EB710ED1-56BA-4CA4-B5C1-1FDAFB25FC80}"/>
              </a:ext>
            </a:extLst>
          </p:cNvPr>
          <p:cNvSpPr>
            <a:spLocks noGrp="1"/>
          </p:cNvSpPr>
          <p:nvPr>
            <p:ph idx="4294967295"/>
          </p:nvPr>
        </p:nvSpPr>
        <p:spPr>
          <a:xfrm>
            <a:off x="507206" y="1484784"/>
            <a:ext cx="7886700" cy="4351338"/>
          </a:xfrm>
        </p:spPr>
        <p:txBody>
          <a:bodyPr/>
          <a:lstStyle/>
          <a:p>
            <a:pPr marL="285750" indent="-285750">
              <a:buFont typeface="Wingdings" panose="05000000000000000000" pitchFamily="2" charset="2"/>
              <a:buChar char="§"/>
            </a:pPr>
            <a:r>
              <a:rPr lang="en-US" dirty="0"/>
              <a:t>De </a:t>
            </a:r>
            <a:r>
              <a:rPr lang="en-US" dirty="0" err="1"/>
              <a:t>voorbeelden</a:t>
            </a:r>
            <a:r>
              <a:rPr lang="en-US" dirty="0"/>
              <a:t> </a:t>
            </a:r>
            <a:r>
              <a:rPr lang="en-US" dirty="0" err="1"/>
              <a:t>bovenaan</a:t>
            </a:r>
            <a:r>
              <a:rPr lang="en-US" dirty="0"/>
              <a:t> </a:t>
            </a:r>
            <a:r>
              <a:rPr lang="en-US" dirty="0" err="1"/>
              <a:t>worden</a:t>
            </a:r>
            <a:r>
              <a:rPr lang="en-US" dirty="0"/>
              <a:t> door de browser </a:t>
            </a:r>
            <a:r>
              <a:rPr lang="en-US" dirty="0" err="1"/>
              <a:t>begrepen</a:t>
            </a:r>
            <a:r>
              <a:rPr lang="en-US" dirty="0"/>
              <a:t> </a:t>
            </a:r>
            <a:r>
              <a:rPr lang="en-US" dirty="0" err="1"/>
              <a:t>zoals</a:t>
            </a:r>
            <a:r>
              <a:rPr lang="en-US" dirty="0"/>
              <a:t> </a:t>
            </a:r>
            <a:r>
              <a:rPr lang="en-US" dirty="0" err="1"/>
              <a:t>getoond</a:t>
            </a:r>
            <a:r>
              <a:rPr lang="en-US" dirty="0"/>
              <a:t> </a:t>
            </a:r>
            <a:r>
              <a:rPr lang="en-US" dirty="0" err="1"/>
              <a:t>onderaan</a:t>
            </a:r>
            <a:endParaRPr lang="en-US" dirty="0"/>
          </a:p>
          <a:p>
            <a:pPr marL="285750" indent="-285750">
              <a:buFont typeface="Wingdings" panose="05000000000000000000" pitchFamily="2" charset="2"/>
              <a:buChar char="§"/>
            </a:pPr>
            <a:r>
              <a:rPr lang="en-US" dirty="0"/>
              <a:t>De code </a:t>
            </a:r>
            <a:r>
              <a:rPr lang="en-US" dirty="0" err="1"/>
              <a:t>wordt</a:t>
            </a:r>
            <a:r>
              <a:rPr lang="en-US" dirty="0"/>
              <a:t> </a:t>
            </a:r>
            <a:r>
              <a:rPr lang="en-US" dirty="0" err="1"/>
              <a:t>niet</a:t>
            </a:r>
            <a:r>
              <a:rPr lang="en-US" dirty="0"/>
              <a:t> </a:t>
            </a:r>
            <a:r>
              <a:rPr lang="en-US" dirty="0" err="1"/>
              <a:t>herschreven</a:t>
            </a:r>
            <a:r>
              <a:rPr lang="en-US" dirty="0"/>
              <a:t>, </a:t>
            </a:r>
            <a:r>
              <a:rPr lang="en-US" dirty="0" err="1"/>
              <a:t>dit</a:t>
            </a:r>
            <a:r>
              <a:rPr lang="en-US" dirty="0"/>
              <a:t> </a:t>
            </a:r>
            <a:r>
              <a:rPr lang="en-US" dirty="0" err="1"/>
              <a:t>gebeurd</a:t>
            </a:r>
            <a:r>
              <a:rPr lang="en-US" dirty="0"/>
              <a:t> </a:t>
            </a:r>
            <a:r>
              <a:rPr lang="en-US" dirty="0" err="1"/>
              <a:t>bij</a:t>
            </a:r>
            <a:r>
              <a:rPr lang="en-US" dirty="0"/>
              <a:t> de </a:t>
            </a:r>
            <a:r>
              <a:rPr lang="en-US" dirty="0" err="1"/>
              <a:t>interpretatie</a:t>
            </a:r>
            <a:r>
              <a:rPr lang="en-US" dirty="0"/>
              <a:t> van de browser</a:t>
            </a:r>
            <a:endParaRPr lang="nl-BE" dirty="0"/>
          </a:p>
        </p:txBody>
      </p:sp>
      <p:graphicFrame>
        <p:nvGraphicFramePr>
          <p:cNvPr id="350" name="Google Shape;350;p55"/>
          <p:cNvGraphicFramePr/>
          <p:nvPr>
            <p:extLst>
              <p:ext uri="{D42A27DB-BD31-4B8C-83A1-F6EECF244321}">
                <p14:modId xmlns:p14="http://schemas.microsoft.com/office/powerpoint/2010/main" val="3781863438"/>
              </p:ext>
            </p:extLst>
          </p:nvPr>
        </p:nvGraphicFramePr>
        <p:xfrm>
          <a:off x="507205" y="2361356"/>
          <a:ext cx="3293525" cy="1155700"/>
        </p:xfrm>
        <a:graphic>
          <a:graphicData uri="http://schemas.openxmlformats.org/drawingml/2006/table">
            <a:tbl>
              <a:tblPr>
                <a:noFill/>
              </a:tblPr>
              <a:tblGrid>
                <a:gridCol w="3293525">
                  <a:extLst>
                    <a:ext uri="{9D8B030D-6E8A-4147-A177-3AD203B41FA5}">
                      <a16:colId xmlns:a16="http://schemas.microsoft.com/office/drawing/2014/main" val="20000"/>
                    </a:ext>
                  </a:extLst>
                </a:gridCol>
              </a:tblGrid>
              <a:tr h="0">
                <a:tc>
                  <a:txBody>
                    <a:bodyPr/>
                    <a:lstStyle/>
                    <a:p>
                      <a:r>
                        <a:rPr lang="en-US" sz="1350" b="0" dirty="0" err="1">
                          <a:solidFill>
                            <a:srgbClr val="A6E22E"/>
                          </a:solidFill>
                          <a:effectLst/>
                          <a:latin typeface="Consolas" panose="020B0609020204030204" pitchFamily="49" charset="0"/>
                        </a:rPr>
                        <a:t>logTest</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output: "test"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a:t>
                      </a:r>
                    </a:p>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logTest</a:t>
                      </a:r>
                      <a:r>
                        <a:rPr lang="en-US" sz="1350" b="0" dirty="0">
                          <a:solidFill>
                            <a:srgbClr val="F8F8F2"/>
                          </a:solidFill>
                          <a:effectLst/>
                          <a:latin typeface="Consolas" panose="020B0609020204030204" pitchFamily="49" charset="0"/>
                        </a:rPr>
                        <a:t>() { </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"test"</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351" name="Google Shape;351;p55"/>
          <p:cNvGraphicFramePr/>
          <p:nvPr>
            <p:extLst>
              <p:ext uri="{D42A27DB-BD31-4B8C-83A1-F6EECF244321}">
                <p14:modId xmlns:p14="http://schemas.microsoft.com/office/powerpoint/2010/main" val="1709415239"/>
              </p:ext>
            </p:extLst>
          </p:nvPr>
        </p:nvGraphicFramePr>
        <p:xfrm>
          <a:off x="542212" y="4398263"/>
          <a:ext cx="3293525" cy="1155700"/>
        </p:xfrm>
        <a:graphic>
          <a:graphicData uri="http://schemas.openxmlformats.org/drawingml/2006/table">
            <a:tbl>
              <a:tblPr>
                <a:noFill/>
              </a:tblPr>
              <a:tblGrid>
                <a:gridCol w="3293525">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logTest</a:t>
                      </a:r>
                      <a:r>
                        <a:rPr lang="nl-BE" sz="1350" b="0" dirty="0">
                          <a:solidFill>
                            <a:srgbClr val="F8F8F2"/>
                          </a:solidFill>
                          <a:effectLst/>
                          <a:latin typeface="Consolas" panose="020B0609020204030204" pitchFamily="49" charset="0"/>
                        </a:rPr>
                        <a:t>() {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A6E22E"/>
                          </a:solidFill>
                          <a:effectLst/>
                          <a:latin typeface="Consolas" panose="020B0609020204030204" pitchFamily="49" charset="0"/>
                        </a:rPr>
                        <a:t>logTest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output: "test"</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353" name="Google Shape;353;p55"/>
          <p:cNvGraphicFramePr/>
          <p:nvPr>
            <p:extLst>
              <p:ext uri="{D42A27DB-BD31-4B8C-83A1-F6EECF244321}">
                <p14:modId xmlns:p14="http://schemas.microsoft.com/office/powerpoint/2010/main" val="2568291939"/>
              </p:ext>
            </p:extLst>
          </p:nvPr>
        </p:nvGraphicFramePr>
        <p:xfrm>
          <a:off x="4616656" y="2361356"/>
          <a:ext cx="4090475" cy="1361440"/>
        </p:xfrm>
        <a:graphic>
          <a:graphicData uri="http://schemas.openxmlformats.org/drawingml/2006/table">
            <a:tbl>
              <a:tblPr>
                <a:noFill/>
              </a:tblPr>
              <a:tblGrid>
                <a:gridCol w="4090475">
                  <a:extLst>
                    <a:ext uri="{9D8B030D-6E8A-4147-A177-3AD203B41FA5}">
                      <a16:colId xmlns:a16="http://schemas.microsoft.com/office/drawing/2014/main" val="20000"/>
                    </a:ext>
                  </a:extLst>
                </a:gridCol>
              </a:tblGrid>
              <a:tr h="0">
                <a:tc>
                  <a:txBody>
                    <a:bodyPr/>
                    <a:lstStyle/>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1</a:t>
                      </a:r>
                      <a:r>
                        <a:rPr lang="es-ES" sz="1350" b="0" dirty="0">
                          <a:solidFill>
                            <a:srgbClr val="F8F8F2"/>
                          </a:solidFill>
                          <a:effectLst/>
                          <a:latin typeface="Consolas" panose="020B0609020204030204" pitchFamily="49" charset="0"/>
                        </a:rPr>
                        <a:t>; </a:t>
                      </a:r>
                    </a:p>
                    <a:p>
                      <a:endParaRPr lang="es-E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s-ES" sz="1350" b="0" dirty="0">
                          <a:solidFill>
                            <a:srgbClr val="88846F"/>
                          </a:solidFill>
                          <a:effectLst/>
                          <a:latin typeface="Consolas" panose="020B0609020204030204" pitchFamily="49" charset="0"/>
                        </a:rPr>
                        <a:t>// Output: '1 </a:t>
                      </a:r>
                      <a:r>
                        <a:rPr lang="es-ES" sz="1350" b="0" dirty="0" err="1">
                          <a:solidFill>
                            <a:srgbClr val="88846F"/>
                          </a:solidFill>
                          <a:effectLst/>
                          <a:latin typeface="Consolas" panose="020B0609020204030204" pitchFamily="49" charset="0"/>
                        </a:rPr>
                        <a:t>undefined</a:t>
                      </a:r>
                      <a:r>
                        <a:rPr lang="es-ES" sz="1350" b="0" dirty="0">
                          <a:solidFill>
                            <a:srgbClr val="88846F"/>
                          </a:solidFill>
                          <a:effectLst/>
                          <a:latin typeface="Consolas" panose="020B0609020204030204" pitchFamily="49" charset="0"/>
                        </a:rPr>
                        <a:t>’</a:t>
                      </a:r>
                      <a:endParaRPr lang="es-ES" sz="1350" b="0" dirty="0">
                        <a:solidFill>
                          <a:srgbClr val="F8F8F2"/>
                        </a:solidFill>
                        <a:effectLst/>
                        <a:latin typeface="Consolas" panose="020B0609020204030204" pitchFamily="49" charset="0"/>
                      </a:endParaRPr>
                    </a:p>
                    <a:p>
                      <a:r>
                        <a:rPr lang="es-ES" sz="1350" b="0" dirty="0">
                          <a:solidFill>
                            <a:srgbClr val="F8F8F2"/>
                          </a:solidFill>
                          <a:effectLst/>
                          <a:latin typeface="Consolas" panose="020B0609020204030204" pitchFamily="49" charset="0"/>
                        </a:rPr>
                        <a:t>console.</a:t>
                      </a:r>
                      <a:r>
                        <a:rPr lang="es-ES" sz="1350" b="0" dirty="0">
                          <a:solidFill>
                            <a:srgbClr val="A6E22E"/>
                          </a:solidFill>
                          <a:effectLst/>
                          <a:latin typeface="Consolas" panose="020B0609020204030204" pitchFamily="49" charset="0"/>
                        </a:rPr>
                        <a:t>log</a:t>
                      </a:r>
                      <a:r>
                        <a:rPr lang="es-ES" sz="1350" b="0" dirty="0">
                          <a:solidFill>
                            <a:srgbClr val="F8F8F2"/>
                          </a:solidFill>
                          <a:effectLst/>
                          <a:latin typeface="Consolas" panose="020B0609020204030204" pitchFamily="49" charset="0"/>
                        </a:rPr>
                        <a:t>(x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E6DB74"/>
                          </a:solidFill>
                          <a:effectLst/>
                          <a:latin typeface="Consolas" panose="020B0609020204030204" pitchFamily="49" charset="0"/>
                        </a:rPr>
                        <a:t>" "</a:t>
                      </a:r>
                      <a:r>
                        <a:rPr lang="es-ES" sz="1350" b="0" dirty="0">
                          <a:solidFill>
                            <a:srgbClr val="F8F8F2"/>
                          </a:solidFill>
                          <a:effectLst/>
                          <a:latin typeface="Consolas" panose="020B0609020204030204" pitchFamily="49" charset="0"/>
                        </a:rPr>
                        <a:t>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y); </a:t>
                      </a:r>
                    </a:p>
                    <a:p>
                      <a:endParaRPr lang="es-ES" sz="1350" b="0" dirty="0">
                        <a:solidFill>
                          <a:srgbClr val="F8F8F2"/>
                        </a:solidFill>
                        <a:effectLst/>
                        <a:latin typeface="Consolas" panose="020B0609020204030204" pitchFamily="49" charset="0"/>
                      </a:endParaRPr>
                    </a:p>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y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2</a:t>
                      </a:r>
                      <a:r>
                        <a:rPr lang="es-E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354" name="Google Shape;354;p55"/>
          <p:cNvGraphicFramePr/>
          <p:nvPr>
            <p:extLst>
              <p:ext uri="{D42A27DB-BD31-4B8C-83A1-F6EECF244321}">
                <p14:modId xmlns:p14="http://schemas.microsoft.com/office/powerpoint/2010/main" val="1425282406"/>
              </p:ext>
            </p:extLst>
          </p:nvPr>
        </p:nvGraphicFramePr>
        <p:xfrm>
          <a:off x="4616656" y="4398263"/>
          <a:ext cx="4069575" cy="1567180"/>
        </p:xfrm>
        <a:graphic>
          <a:graphicData uri="http://schemas.openxmlformats.org/drawingml/2006/table">
            <a:tbl>
              <a:tblPr>
                <a:noFill/>
              </a:tblPr>
              <a:tblGrid>
                <a:gridCol w="4069575">
                  <a:extLst>
                    <a:ext uri="{9D8B030D-6E8A-4147-A177-3AD203B41FA5}">
                      <a16:colId xmlns:a16="http://schemas.microsoft.com/office/drawing/2014/main" val="20000"/>
                    </a:ext>
                  </a:extLst>
                </a:gridCol>
              </a:tblGrid>
              <a:tr h="0">
                <a:tc>
                  <a:txBody>
                    <a:bodyPr/>
                    <a:lstStyle/>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y;</a:t>
                      </a:r>
                    </a:p>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1</a:t>
                      </a:r>
                      <a:r>
                        <a:rPr lang="es-ES" sz="1350" b="0" dirty="0">
                          <a:solidFill>
                            <a:srgbClr val="F8F8F2"/>
                          </a:solidFill>
                          <a:effectLst/>
                          <a:latin typeface="Consolas" panose="020B0609020204030204" pitchFamily="49" charset="0"/>
                        </a:rPr>
                        <a:t>; </a:t>
                      </a:r>
                    </a:p>
                    <a:p>
                      <a:endParaRPr lang="es-E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s-ES" sz="1350" b="0" dirty="0">
                          <a:solidFill>
                            <a:srgbClr val="88846F"/>
                          </a:solidFill>
                          <a:effectLst/>
                          <a:latin typeface="Consolas" panose="020B0609020204030204" pitchFamily="49" charset="0"/>
                        </a:rPr>
                        <a:t>// Output: '1 </a:t>
                      </a:r>
                      <a:r>
                        <a:rPr lang="es-ES" sz="1350" b="0" dirty="0" err="1">
                          <a:solidFill>
                            <a:srgbClr val="88846F"/>
                          </a:solidFill>
                          <a:effectLst/>
                          <a:latin typeface="Consolas" panose="020B0609020204030204" pitchFamily="49" charset="0"/>
                        </a:rPr>
                        <a:t>undefined</a:t>
                      </a:r>
                      <a:r>
                        <a:rPr lang="es-ES" sz="1350" b="0" dirty="0">
                          <a:solidFill>
                            <a:srgbClr val="88846F"/>
                          </a:solidFill>
                          <a:effectLst/>
                          <a:latin typeface="Consolas" panose="020B0609020204030204" pitchFamily="49" charset="0"/>
                        </a:rPr>
                        <a:t>'</a:t>
                      </a:r>
                      <a:endParaRPr lang="es-ES" sz="1350" b="0" dirty="0">
                        <a:solidFill>
                          <a:srgbClr val="F8F8F2"/>
                        </a:solidFill>
                        <a:effectLst/>
                        <a:latin typeface="Consolas" panose="020B0609020204030204" pitchFamily="49" charset="0"/>
                      </a:endParaRPr>
                    </a:p>
                    <a:p>
                      <a:r>
                        <a:rPr lang="es-ES" sz="1350" b="0" dirty="0">
                          <a:solidFill>
                            <a:srgbClr val="F8F8F2"/>
                          </a:solidFill>
                          <a:effectLst/>
                          <a:latin typeface="Consolas" panose="020B0609020204030204" pitchFamily="49" charset="0"/>
                        </a:rPr>
                        <a:t>console.</a:t>
                      </a:r>
                      <a:r>
                        <a:rPr lang="es-ES" sz="1350" b="0" dirty="0">
                          <a:solidFill>
                            <a:srgbClr val="A6E22E"/>
                          </a:solidFill>
                          <a:effectLst/>
                          <a:latin typeface="Consolas" panose="020B0609020204030204" pitchFamily="49" charset="0"/>
                        </a:rPr>
                        <a:t>log</a:t>
                      </a:r>
                      <a:r>
                        <a:rPr lang="es-ES" sz="1350" b="0" dirty="0">
                          <a:solidFill>
                            <a:srgbClr val="F8F8F2"/>
                          </a:solidFill>
                          <a:effectLst/>
                          <a:latin typeface="Consolas" panose="020B0609020204030204" pitchFamily="49" charset="0"/>
                        </a:rPr>
                        <a:t>(x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E6DB74"/>
                          </a:solidFill>
                          <a:effectLst/>
                          <a:latin typeface="Consolas" panose="020B0609020204030204" pitchFamily="49" charset="0"/>
                        </a:rPr>
                        <a:t>" "</a:t>
                      </a:r>
                      <a:r>
                        <a:rPr lang="es-ES" sz="1350" b="0" dirty="0">
                          <a:solidFill>
                            <a:srgbClr val="F8F8F2"/>
                          </a:solidFill>
                          <a:effectLst/>
                          <a:latin typeface="Consolas" panose="020B0609020204030204" pitchFamily="49" charset="0"/>
                        </a:rPr>
                        <a:t>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y);</a:t>
                      </a:r>
                    </a:p>
                    <a:p>
                      <a:r>
                        <a:rPr lang="es-ES" sz="1350" b="0" dirty="0">
                          <a:solidFill>
                            <a:srgbClr val="F8F8F2"/>
                          </a:solidFill>
                          <a:effectLst/>
                          <a:latin typeface="Consolas" panose="020B0609020204030204" pitchFamily="49" charset="0"/>
                        </a:rPr>
                        <a:t> </a:t>
                      </a:r>
                    </a:p>
                    <a:p>
                      <a:r>
                        <a:rPr lang="es-ES" sz="1350" b="0" dirty="0">
                          <a:solidFill>
                            <a:srgbClr val="F8F8F2"/>
                          </a:solidFill>
                          <a:effectLst/>
                          <a:latin typeface="Consolas" panose="020B0609020204030204" pitchFamily="49" charset="0"/>
                        </a:rPr>
                        <a:t>y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2</a:t>
                      </a:r>
                      <a:r>
                        <a:rPr lang="es-E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aphicFrame>
        <p:nvGraphicFramePr>
          <p:cNvPr id="376" name="Google Shape;376;p58"/>
          <p:cNvGraphicFramePr/>
          <p:nvPr>
            <p:extLst>
              <p:ext uri="{D42A27DB-BD31-4B8C-83A1-F6EECF244321}">
                <p14:modId xmlns:p14="http://schemas.microsoft.com/office/powerpoint/2010/main" val="81243747"/>
              </p:ext>
            </p:extLst>
          </p:nvPr>
        </p:nvGraphicFramePr>
        <p:xfrm>
          <a:off x="2293591" y="3427633"/>
          <a:ext cx="4556817" cy="957580"/>
        </p:xfrm>
        <a:graphic>
          <a:graphicData uri="http://schemas.openxmlformats.org/drawingml/2006/table">
            <a:tbl>
              <a:tblPr>
                <a:noFill/>
              </a:tblPr>
              <a:tblGrid>
                <a:gridCol w="4556817">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x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2</a:t>
                      </a:r>
                      <a:r>
                        <a:rPr lang="en-US" sz="1350" b="0" dirty="0">
                          <a:solidFill>
                            <a:srgbClr val="F8F8F2"/>
                          </a:solidFill>
                          <a:effectLst/>
                          <a:latin typeface="Consolas" panose="020B0609020204030204" pitchFamily="49" charset="0"/>
                        </a:rPr>
                        <a:t>;</a:t>
                      </a:r>
                    </a:p>
                    <a:p>
                      <a:r>
                        <a:rPr lang="en-US" sz="1350" b="0" dirty="0">
                          <a:solidFill>
                            <a:srgbClr val="F92672"/>
                          </a:solidFill>
                          <a:effectLst/>
                          <a:latin typeface="Consolas" panose="020B0609020204030204" pitchFamily="49" charset="0"/>
                        </a:rPr>
                        <a:t>for</a:t>
                      </a:r>
                      <a:r>
                        <a:rPr lang="en-US" sz="1350" b="0" dirty="0">
                          <a:solidFill>
                            <a:srgbClr val="F8F8F2"/>
                          </a:solidFill>
                          <a:effectLst/>
                          <a:latin typeface="Consolas" panose="020B0609020204030204" pitchFamily="49" charset="0"/>
                        </a:rPr>
                        <a:t>(</a:t>
                      </a:r>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x; x </a:t>
                      </a:r>
                      <a:r>
                        <a:rPr lang="en-US" sz="1350" b="0" dirty="0">
                          <a:solidFill>
                            <a:srgbClr val="F92672"/>
                          </a:solidFill>
                          <a:effectLst/>
                          <a:latin typeface="Consolas" panose="020B0609020204030204" pitchFamily="49" charset="0"/>
                        </a:rPr>
                        <a:t>&lt;</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1</a:t>
                      </a:r>
                      <a:r>
                        <a:rPr lang="en-US" sz="1350" b="0" dirty="0">
                          <a:solidFill>
                            <a:srgbClr val="F8F8F2"/>
                          </a:solidFill>
                          <a:effectLst/>
                          <a:latin typeface="Consolas" panose="020B0609020204030204" pitchFamily="49" charset="0"/>
                        </a:rPr>
                        <a:t>; x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"Important </a:t>
                      </a:r>
                      <a:r>
                        <a:rPr lang="nl-BE" sz="1400" b="0" dirty="0" err="1">
                          <a:solidFill>
                            <a:srgbClr val="E6DB74"/>
                          </a:solidFill>
                          <a:effectLst/>
                          <a:latin typeface="Consolas" panose="020B0609020204030204" pitchFamily="49" charset="0"/>
                        </a:rPr>
                        <a:t>task</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2224B612-227B-4E61-B01A-A68BF492F187}"/>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94801F41-EAF2-467A-B522-40AF2576235D}"/>
              </a:ext>
            </a:extLst>
          </p:cNvPr>
          <p:cNvSpPr>
            <a:spLocks noGrp="1"/>
          </p:cNvSpPr>
          <p:nvPr>
            <p:ph type="body" sz="quarter" idx="14"/>
          </p:nvPr>
        </p:nvSpPr>
        <p:spPr>
          <a:xfrm>
            <a:off x="507205" y="1989474"/>
            <a:ext cx="8025368" cy="927292"/>
          </a:xfrm>
        </p:spPr>
        <p:txBody>
          <a:bodyPr/>
          <a:lstStyle/>
          <a:p>
            <a:r>
              <a:rPr lang="en-US" dirty="0" err="1"/>
              <a:t>Probeer</a:t>
            </a:r>
            <a:r>
              <a:rPr lang="en-US" dirty="0"/>
              <a:t> </a:t>
            </a:r>
            <a:r>
              <a:rPr lang="en-US" dirty="0" err="1"/>
              <a:t>dit</a:t>
            </a:r>
            <a:r>
              <a:rPr lang="en-US" dirty="0"/>
              <a:t> </a:t>
            </a:r>
            <a:r>
              <a:rPr lang="en-US" dirty="0" err="1"/>
              <a:t>voorbeeld</a:t>
            </a:r>
            <a:r>
              <a:rPr lang="en-US" dirty="0"/>
              <a:t> </a:t>
            </a:r>
            <a:r>
              <a:rPr lang="en-US" dirty="0" err="1"/>
              <a:t>zelf</a:t>
            </a:r>
            <a:endParaRPr lang="en-US" dirty="0"/>
          </a:p>
          <a:p>
            <a:r>
              <a:rPr lang="en-US" dirty="0"/>
              <a:t>Wat </a:t>
            </a:r>
            <a:r>
              <a:rPr lang="en-US" dirty="0" err="1"/>
              <a:t>gebeurd</a:t>
            </a:r>
            <a:r>
              <a:rPr lang="en-US" dirty="0"/>
              <a:t> er in </a:t>
            </a:r>
            <a:r>
              <a:rPr lang="en-US" dirty="0" err="1"/>
              <a:t>dit</a:t>
            </a:r>
            <a:r>
              <a:rPr lang="en-US" dirty="0"/>
              <a:t> scenario?</a:t>
            </a:r>
          </a:p>
          <a:p>
            <a:r>
              <a:rPr lang="en-US" dirty="0"/>
              <a:t>Hoe </a:t>
            </a:r>
            <a:r>
              <a:rPr lang="en-US" dirty="0" err="1"/>
              <a:t>lossen</a:t>
            </a:r>
            <a:r>
              <a:rPr lang="en-US" dirty="0"/>
              <a:t> we </a:t>
            </a:r>
            <a:r>
              <a:rPr lang="en-US" dirty="0" err="1"/>
              <a:t>dit</a:t>
            </a:r>
            <a:r>
              <a:rPr lang="en-US" dirty="0"/>
              <a:t> op?</a:t>
            </a:r>
            <a:endParaRPr lang="nl-BE"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2CBAA4C-D1CF-46A8-9B97-231FE28142EB}"/>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76DFF6F1-8B26-4C60-9946-632C24FE3168}"/>
              </a:ext>
            </a:extLst>
          </p:cNvPr>
          <p:cNvSpPr>
            <a:spLocks noGrp="1"/>
          </p:cNvSpPr>
          <p:nvPr>
            <p:ph type="ctrTitle"/>
          </p:nvPr>
        </p:nvSpPr>
        <p:spPr/>
        <p:txBody>
          <a:bodyPr/>
          <a:lstStyle/>
          <a:p>
            <a:r>
              <a:rPr lang="nl-BE" dirty="0"/>
              <a:t>DOM</a:t>
            </a:r>
          </a:p>
        </p:txBody>
      </p:sp>
    </p:spTree>
    <p:extLst>
      <p:ext uri="{BB962C8B-B14F-4D97-AF65-F5344CB8AC3E}">
        <p14:creationId xmlns:p14="http://schemas.microsoft.com/office/powerpoint/2010/main" val="26067730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p:txBody>
          <a:bodyPr/>
          <a:lstStyle/>
          <a:p>
            <a:r>
              <a:rPr lang="en-US" b="1" dirty="0"/>
              <a:t>D</a:t>
            </a:r>
            <a:r>
              <a:rPr lang="en-US" dirty="0"/>
              <a:t>ocument </a:t>
            </a:r>
            <a:r>
              <a:rPr lang="en-US" b="1" dirty="0"/>
              <a:t>O</a:t>
            </a:r>
            <a:r>
              <a:rPr lang="en-US" dirty="0"/>
              <a:t>bject </a:t>
            </a:r>
            <a:r>
              <a:rPr lang="en-US" b="1" dirty="0"/>
              <a:t>M</a:t>
            </a:r>
            <a:r>
              <a:rPr lang="en-US" dirty="0"/>
              <a:t>odel</a:t>
            </a:r>
          </a:p>
          <a:p>
            <a:r>
              <a:rPr lang="en-US" dirty="0" err="1"/>
              <a:t>Beschrijving</a:t>
            </a:r>
            <a:r>
              <a:rPr lang="en-US" dirty="0"/>
              <a:t> van de HTML </a:t>
            </a:r>
            <a:r>
              <a:rPr lang="en-US" dirty="0" err="1"/>
              <a:t>pagina</a:t>
            </a:r>
            <a:r>
              <a:rPr lang="en-US" dirty="0"/>
              <a:t> die in JavaScript </a:t>
            </a:r>
            <a:r>
              <a:rPr lang="en-US" dirty="0" err="1"/>
              <a:t>kan</a:t>
            </a:r>
            <a:r>
              <a:rPr lang="en-US" dirty="0"/>
              <a:t> </a:t>
            </a:r>
            <a:r>
              <a:rPr lang="en-US" dirty="0" err="1"/>
              <a:t>gebruikt</a:t>
            </a:r>
            <a:r>
              <a:rPr lang="en-US" dirty="0"/>
              <a:t> </a:t>
            </a:r>
            <a:r>
              <a:rPr lang="en-US" dirty="0" err="1"/>
              <a:t>en</a:t>
            </a:r>
            <a:r>
              <a:rPr lang="en-US" dirty="0"/>
              <a:t> </a:t>
            </a:r>
            <a:r>
              <a:rPr lang="en-US" dirty="0" err="1"/>
              <a:t>gemanipuleerd</a:t>
            </a:r>
            <a:r>
              <a:rPr lang="en-US" dirty="0"/>
              <a:t> </a:t>
            </a:r>
            <a:r>
              <a:rPr lang="en-US" dirty="0" err="1"/>
              <a:t>worden</a:t>
            </a:r>
            <a:endParaRPr lang="en-US" dirty="0"/>
          </a:p>
          <a:p>
            <a:r>
              <a:rPr lang="en-US" dirty="0" err="1"/>
              <a:t>Alle</a:t>
            </a:r>
            <a:r>
              <a:rPr lang="en-US" dirty="0"/>
              <a:t> </a:t>
            </a:r>
            <a:r>
              <a:rPr lang="en-US" dirty="0" err="1"/>
              <a:t>informatie</a:t>
            </a:r>
            <a:r>
              <a:rPr lang="en-US" dirty="0"/>
              <a:t> is </a:t>
            </a:r>
            <a:r>
              <a:rPr lang="en-US" dirty="0" err="1"/>
              <a:t>beschikbaar</a:t>
            </a:r>
            <a:r>
              <a:rPr lang="en-US" dirty="0"/>
              <a:t> in het DOM:</a:t>
            </a:r>
          </a:p>
          <a:p>
            <a:pPr lvl="1"/>
            <a:r>
              <a:rPr lang="en-US" dirty="0" err="1"/>
              <a:t>Elementen</a:t>
            </a:r>
            <a:endParaRPr lang="en-US" dirty="0"/>
          </a:p>
          <a:p>
            <a:pPr lvl="1"/>
            <a:r>
              <a:rPr lang="en-US" dirty="0" err="1"/>
              <a:t>Attributen</a:t>
            </a:r>
            <a:endParaRPr lang="en-US" dirty="0"/>
          </a:p>
          <a:p>
            <a:pPr lvl="1"/>
            <a:r>
              <a:rPr lang="en-US" dirty="0"/>
              <a:t>CSS</a:t>
            </a:r>
            <a:endParaRPr lang="nl-BE" dirty="0"/>
          </a:p>
        </p:txBody>
      </p:sp>
    </p:spTree>
    <p:extLst>
      <p:ext uri="{BB962C8B-B14F-4D97-AF65-F5344CB8AC3E}">
        <p14:creationId xmlns:p14="http://schemas.microsoft.com/office/powerpoint/2010/main" val="14146718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p:txBody>
          <a:bodyPr/>
          <a:lstStyle/>
          <a:p>
            <a:r>
              <a:rPr lang="en-US" dirty="0" err="1"/>
              <a:t>Ophalen</a:t>
            </a:r>
            <a:r>
              <a:rPr lang="en-US" dirty="0"/>
              <a:t> van </a:t>
            </a:r>
            <a:r>
              <a:rPr lang="en-US" dirty="0" err="1"/>
              <a:t>bestaande</a:t>
            </a:r>
            <a:r>
              <a:rPr lang="en-US" dirty="0"/>
              <a:t> HTML </a:t>
            </a:r>
            <a:r>
              <a:rPr lang="en-US" dirty="0" err="1"/>
              <a:t>elementen</a:t>
            </a:r>
            <a:endParaRPr lang="en-US"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nvGraphicFramePr>
        <p:xfrm>
          <a:off x="1641832" y="2996952"/>
          <a:ext cx="5756114" cy="17729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getElementsByClassName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getElementsByName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getElementsByTagName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getElementsByTagNameNS</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querySelector</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querySelectorAll</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737098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Id</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element </a:t>
            </a:r>
            <a:r>
              <a:rPr lang="en-US" dirty="0" err="1"/>
              <a:t>dmv</a:t>
            </a:r>
            <a:r>
              <a:rPr lang="en-US" dirty="0"/>
              <a:t> </a:t>
            </a:r>
            <a:r>
              <a:rPr lang="en-US" b="1" dirty="0"/>
              <a:t>ID</a:t>
            </a:r>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2897630776"/>
              </p:ext>
            </p:extLst>
          </p:nvPr>
        </p:nvGraphicFramePr>
        <p:xfrm>
          <a:off x="1641832" y="2996952"/>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id</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"text1"</a:t>
                      </a:r>
                      <a:r>
                        <a:rPr lang="en-US" sz="1350" b="0" dirty="0">
                          <a:solidFill>
                            <a:srgbClr val="F8F8F2"/>
                          </a:solidFill>
                          <a:effectLst/>
                          <a:latin typeface="Consolas" panose="020B0609020204030204" pitchFamily="49" charset="0"/>
                        </a:rPr>
                        <a:t>&gt;This some text&lt;/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3691467099"/>
              </p:ext>
            </p:extLst>
          </p:nvPr>
        </p:nvGraphicFramePr>
        <p:xfrm>
          <a:off x="1641832" y="3804533"/>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element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"text1"</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792615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ClassName</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a:t>
            </a:r>
            <a:r>
              <a:rPr lang="en-US" dirty="0" err="1"/>
              <a:t>elementen</a:t>
            </a:r>
            <a:r>
              <a:rPr lang="en-US" dirty="0"/>
              <a:t> </a:t>
            </a:r>
            <a:r>
              <a:rPr lang="en-US" dirty="0" err="1"/>
              <a:t>dmv</a:t>
            </a:r>
            <a:r>
              <a:rPr lang="en-US" dirty="0"/>
              <a:t> de </a:t>
            </a:r>
            <a:r>
              <a:rPr lang="en-US" b="1" dirty="0" err="1"/>
              <a:t>ClassName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1724754639"/>
              </p:ext>
            </p:extLst>
          </p:nvPr>
        </p:nvGraphicFramePr>
        <p:xfrm>
          <a:off x="1403648" y="2996952"/>
          <a:ext cx="5994298" cy="1155700"/>
        </p:xfrm>
        <a:graphic>
          <a:graphicData uri="http://schemas.openxmlformats.org/drawingml/2006/table">
            <a:tbl>
              <a:tblPr>
                <a:noFill/>
              </a:tblPr>
              <a:tblGrid>
                <a:gridCol w="5994298">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class</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"normal-text"</a:t>
                      </a:r>
                      <a:r>
                        <a:rPr lang="en-US" sz="1350" b="0" dirty="0">
                          <a:solidFill>
                            <a:srgbClr val="F8F8F2"/>
                          </a:solidFill>
                          <a:effectLst/>
                          <a:latin typeface="Consolas" panose="020B0609020204030204" pitchFamily="49" charset="0"/>
                        </a:rPr>
                        <a:t>&gt;This some text1&lt;/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class</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"normal-text"</a:t>
                      </a:r>
                      <a:r>
                        <a:rPr lang="en-US" sz="1350" b="0" dirty="0">
                          <a:solidFill>
                            <a:srgbClr val="F8F8F2"/>
                          </a:solidFill>
                          <a:effectLst/>
                          <a:latin typeface="Consolas" panose="020B0609020204030204" pitchFamily="49" charset="0"/>
                        </a:rPr>
                        <a:t>&gt;This some text2&lt;/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class</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"normal-text"</a:t>
                      </a:r>
                      <a:r>
                        <a:rPr lang="en-US" sz="1350" b="0" dirty="0">
                          <a:solidFill>
                            <a:srgbClr val="F8F8F2"/>
                          </a:solidFill>
                          <a:effectLst/>
                          <a:latin typeface="Consolas" panose="020B0609020204030204" pitchFamily="49" charset="0"/>
                        </a:rPr>
                        <a:t>&gt;This some text3&lt;/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2263429372"/>
              </p:ext>
            </p:extLst>
          </p:nvPr>
        </p:nvGraphicFramePr>
        <p:xfrm>
          <a:off x="1403648" y="4653136"/>
          <a:ext cx="5994298" cy="332740"/>
        </p:xfrm>
        <a:graphic>
          <a:graphicData uri="http://schemas.openxmlformats.org/drawingml/2006/table">
            <a:tbl>
              <a:tblPr>
                <a:noFill/>
              </a:tblPr>
              <a:tblGrid>
                <a:gridCol w="5994298">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a:t>
                      </a:r>
                      <a:r>
                        <a:rPr lang="nl-BE" sz="1200" b="0" dirty="0" err="1">
                          <a:solidFill>
                            <a:srgbClr val="F8F8F2"/>
                          </a:solidFill>
                          <a:effectLst/>
                          <a:latin typeface="Consolas" panose="020B0609020204030204" pitchFamily="49" charset="0"/>
                        </a:rPr>
                        <a:t>elements</a:t>
                      </a:r>
                      <a:r>
                        <a:rPr lang="nl-BE" sz="1200" b="0" dirty="0">
                          <a:solidFill>
                            <a:srgbClr val="F8F8F2"/>
                          </a:solidFill>
                          <a:effectLst/>
                          <a:latin typeface="Consolas" panose="020B0609020204030204" pitchFamily="49" charset="0"/>
                        </a:rPr>
                        <a: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getElementsByClassName</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normal-text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549218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Name</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a:t>
            </a:r>
            <a:r>
              <a:rPr lang="en-US" dirty="0" err="1"/>
              <a:t>elementen</a:t>
            </a:r>
            <a:r>
              <a:rPr lang="en-US" dirty="0"/>
              <a:t> </a:t>
            </a:r>
            <a:r>
              <a:rPr lang="en-US" dirty="0" err="1"/>
              <a:t>dmv</a:t>
            </a:r>
            <a:r>
              <a:rPr lang="en-US" dirty="0"/>
              <a:t> de </a:t>
            </a:r>
            <a:r>
              <a:rPr lang="en-US" b="1" dirty="0"/>
              <a:t>Name</a:t>
            </a:r>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160441216"/>
              </p:ext>
            </p:extLst>
          </p:nvPr>
        </p:nvGraphicFramePr>
        <p:xfrm>
          <a:off x="1640376" y="3059507"/>
          <a:ext cx="5756114" cy="34036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input</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name</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a:t>
                      </a:r>
                      <a:r>
                        <a:rPr lang="en-US" sz="1400" b="0" dirty="0" err="1">
                          <a:solidFill>
                            <a:srgbClr val="E6DB74"/>
                          </a:solidFill>
                          <a:effectLst/>
                          <a:latin typeface="Consolas" panose="020B0609020204030204" pitchFamily="49" charset="0"/>
                        </a:rPr>
                        <a:t>fname</a:t>
                      </a:r>
                      <a:r>
                        <a:rPr lang="en-US" sz="1400" b="0" dirty="0">
                          <a:solidFill>
                            <a:srgbClr val="E6DB74"/>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type</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"text"</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value</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"John"</a:t>
                      </a:r>
                      <a:r>
                        <a:rPr lang="en-US" sz="140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3564018150"/>
              </p:ext>
            </p:extLst>
          </p:nvPr>
        </p:nvGraphicFramePr>
        <p:xfrm>
          <a:off x="1633343" y="4077072"/>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a:t>
                      </a:r>
                      <a:r>
                        <a:rPr lang="nl-BE" sz="1200" b="0" dirty="0" err="1">
                          <a:solidFill>
                            <a:srgbClr val="F8F8F2"/>
                          </a:solidFill>
                          <a:effectLst/>
                          <a:latin typeface="Consolas" panose="020B0609020204030204" pitchFamily="49" charset="0"/>
                        </a:rPr>
                        <a:t>elements</a:t>
                      </a:r>
                      <a:r>
                        <a:rPr lang="nl-BE" sz="1200" b="0" dirty="0">
                          <a:solidFill>
                            <a:srgbClr val="F8F8F2"/>
                          </a:solidFill>
                          <a:effectLst/>
                          <a:latin typeface="Consolas" panose="020B0609020204030204" pitchFamily="49" charset="0"/>
                        </a:rPr>
                        <a: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getElementsByName</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fname</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108647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TagName</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a:t>
            </a:r>
            <a:r>
              <a:rPr lang="en-US" dirty="0" err="1"/>
              <a:t>elementen</a:t>
            </a:r>
            <a:r>
              <a:rPr lang="en-US" dirty="0"/>
              <a:t> </a:t>
            </a:r>
            <a:r>
              <a:rPr lang="en-US" dirty="0" err="1"/>
              <a:t>dmv</a:t>
            </a:r>
            <a:r>
              <a:rPr lang="en-US" dirty="0"/>
              <a:t> de </a:t>
            </a:r>
            <a:r>
              <a:rPr lang="en-US" b="1" dirty="0" err="1"/>
              <a:t>TagName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3006712710"/>
              </p:ext>
            </p:extLst>
          </p:nvPr>
        </p:nvGraphicFramePr>
        <p:xfrm>
          <a:off x="1641832" y="2996952"/>
          <a:ext cx="5756114" cy="115570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&gt;This some text1&lt;/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&gt;This some text2&lt;/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&gt;This some text3&lt;/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1520327549"/>
              </p:ext>
            </p:extLst>
          </p:nvPr>
        </p:nvGraphicFramePr>
        <p:xfrm>
          <a:off x="1641832" y="4653136"/>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a:t>
                      </a:r>
                      <a:r>
                        <a:rPr lang="nl-BE" sz="1200" b="0" dirty="0" err="1">
                          <a:solidFill>
                            <a:srgbClr val="F8F8F2"/>
                          </a:solidFill>
                          <a:effectLst/>
                          <a:latin typeface="Consolas" panose="020B0609020204030204" pitchFamily="49" charset="0"/>
                        </a:rPr>
                        <a:t>elements</a:t>
                      </a:r>
                      <a:r>
                        <a:rPr lang="nl-BE" sz="1200" b="0" dirty="0">
                          <a:solidFill>
                            <a:srgbClr val="F8F8F2"/>
                          </a:solidFill>
                          <a:effectLst/>
                          <a:latin typeface="Consolas" panose="020B0609020204030204" pitchFamily="49" charset="0"/>
                        </a:rPr>
                        <a: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getElementsByTagName</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"p"</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670604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QuerySelector</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element </a:t>
            </a:r>
            <a:r>
              <a:rPr lang="en-US" dirty="0" err="1"/>
              <a:t>dmv</a:t>
            </a:r>
            <a:r>
              <a:rPr lang="en-US" dirty="0"/>
              <a:t> de </a:t>
            </a:r>
            <a:r>
              <a:rPr lang="en-US" b="1" dirty="0" err="1"/>
              <a:t>ClassName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2224091556"/>
              </p:ext>
            </p:extLst>
          </p:nvPr>
        </p:nvGraphicFramePr>
        <p:xfrm>
          <a:off x="1641832" y="2895096"/>
          <a:ext cx="5756114" cy="16205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aside</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nav</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id</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"menu"</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a</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class</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"link"</a:t>
                      </a:r>
                      <a:r>
                        <a:rPr lang="en-US" sz="1400" b="0" dirty="0">
                          <a:solidFill>
                            <a:srgbClr val="F8F8F2"/>
                          </a:solidFill>
                          <a:effectLst/>
                          <a:latin typeface="Consolas" panose="020B0609020204030204" pitchFamily="49" charset="0"/>
                        </a:rPr>
                        <a:t> </a:t>
                      </a:r>
                      <a:r>
                        <a:rPr lang="en-US" sz="1400" b="0" dirty="0" err="1">
                          <a:solidFill>
                            <a:srgbClr val="A6E22E"/>
                          </a:solidFill>
                          <a:effectLst/>
                          <a:latin typeface="Consolas" panose="020B0609020204030204" pitchFamily="49" charset="0"/>
                        </a:rPr>
                        <a:t>href</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"/something"</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Something</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a</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nav</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aside</a:t>
                      </a:r>
                      <a:r>
                        <a:rPr lang="en-US" sz="140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175638650"/>
              </p:ext>
            </p:extLst>
          </p:nvPr>
        </p:nvGraphicFramePr>
        <p:xfrm>
          <a:off x="1641832" y="4956843"/>
          <a:ext cx="5756114" cy="34036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BE" sz="1400" b="0" i="1" u="none" strike="noStrike" kern="0" cap="none" spc="0" normalizeH="0" baseline="0" noProof="0" dirty="0">
                          <a:ln>
                            <a:noFill/>
                          </a:ln>
                          <a:solidFill>
                            <a:srgbClr val="66D9EF"/>
                          </a:solidFill>
                          <a:effectLst/>
                          <a:uLnTx/>
                          <a:uFillTx/>
                          <a:latin typeface="Consolas" panose="020B0609020204030204" pitchFamily="49" charset="0"/>
                          <a:ea typeface="+mn-ea"/>
                          <a:cs typeface="+mn-cs"/>
                        </a:rPr>
                        <a:t>var</a:t>
                      </a:r>
                      <a:r>
                        <a:rPr kumimoji="0" lang="nl-BE"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element </a:t>
                      </a:r>
                      <a:r>
                        <a:rPr kumimoji="0" lang="nl-BE"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querySelector</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aside</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 #menu .link"</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27146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7"/>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ECMAScript</a:t>
            </a:r>
            <a:endParaRPr/>
          </a:p>
        </p:txBody>
      </p:sp>
      <p:sp>
        <p:nvSpPr>
          <p:cNvPr id="231" name="Google Shape;231;p37"/>
          <p:cNvSpPr txBox="1">
            <a:spLocks noGrp="1"/>
          </p:cNvSpPr>
          <p:nvPr>
            <p:ph type="body" sz="quarter" idx="14"/>
          </p:nvPr>
        </p:nvSpPr>
        <p:spPr>
          <a:xfrm>
            <a:off x="507205" y="2564904"/>
            <a:ext cx="8025368" cy="1263986"/>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dirty="0"/>
              <a:t>ES1 … ES5</a:t>
            </a:r>
            <a:endParaRPr dirty="0"/>
          </a:p>
          <a:p>
            <a:pPr marL="0" indent="0">
              <a:lnSpc>
                <a:spcPct val="115000"/>
              </a:lnSpc>
              <a:buNone/>
            </a:pPr>
            <a:r>
              <a:rPr lang="en" dirty="0"/>
              <a:t>ES6 / ECMAScript 2015</a:t>
            </a:r>
            <a:endParaRPr dirty="0"/>
          </a:p>
          <a:p>
            <a:pPr marL="0" indent="0">
              <a:lnSpc>
                <a:spcPct val="115000"/>
              </a:lnSpc>
              <a:buNone/>
            </a:pPr>
            <a:r>
              <a:rPr lang="en" dirty="0"/>
              <a:t>ECMAScript 2016</a:t>
            </a:r>
            <a:endParaRPr dirty="0"/>
          </a:p>
          <a:p>
            <a:pPr marL="0" indent="0">
              <a:lnSpc>
                <a:spcPct val="115000"/>
              </a:lnSpc>
              <a:buNone/>
            </a:pPr>
            <a:r>
              <a:rPr lang="en" dirty="0"/>
              <a:t>ECMAScript Proposals</a:t>
            </a:r>
            <a:endParaRPr dirty="0"/>
          </a:p>
        </p:txBody>
      </p:sp>
      <p:sp>
        <p:nvSpPr>
          <p:cNvPr id="230" name="Google Shape;230;p37"/>
          <p:cNvSpPr txBox="1">
            <a:spLocks noGrp="1"/>
          </p:cNvSpPr>
          <p:nvPr>
            <p:ph idx="4294967295"/>
          </p:nvPr>
        </p:nvSpPr>
        <p:spPr>
          <a:xfrm>
            <a:off x="507205" y="1556792"/>
            <a:ext cx="7886700" cy="4351338"/>
          </a:xfrm>
          <a:prstGeom prst="rect">
            <a:avLst/>
          </a:prstGeom>
        </p:spPr>
        <p:txBody>
          <a:bodyPr spcFirstLastPara="1" vert="horz" wrap="square" lIns="91425" tIns="91425" rIns="91425" bIns="91425" rtlCol="0" anchor="t" anchorCtr="0">
            <a:noAutofit/>
          </a:bodyPr>
          <a:lstStyle/>
          <a:p>
            <a:pPr marL="0" indent="0">
              <a:spcAft>
                <a:spcPts val="1600"/>
              </a:spcAft>
              <a:buNone/>
            </a:pPr>
            <a:r>
              <a:rPr lang="en" dirty="0"/>
              <a:t>ECMAScript is the name of the official standard, with JavaScript being the most well known of the implementations</a:t>
            </a:r>
            <a:endParaRPr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a:t>QuerySelectorAll</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element </a:t>
            </a:r>
            <a:r>
              <a:rPr lang="en-US" dirty="0" err="1"/>
              <a:t>dmv</a:t>
            </a:r>
            <a:r>
              <a:rPr lang="en-US" dirty="0"/>
              <a:t> de </a:t>
            </a:r>
            <a:r>
              <a:rPr lang="en-US" b="1" dirty="0" err="1"/>
              <a:t>ClassName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1768099670"/>
              </p:ext>
            </p:extLst>
          </p:nvPr>
        </p:nvGraphicFramePr>
        <p:xfrm>
          <a:off x="1259632" y="2564904"/>
          <a:ext cx="6138314" cy="2473960"/>
        </p:xfrm>
        <a:graphic>
          <a:graphicData uri="http://schemas.openxmlformats.org/drawingml/2006/table">
            <a:tbl>
              <a:tblPr>
                <a:noFill/>
              </a:tblPr>
              <a:tblGrid>
                <a:gridCol w="61383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aside</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nav</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A6E22E"/>
                          </a:solidFill>
                          <a:effectLst/>
                          <a:uLnTx/>
                          <a:uFillTx/>
                          <a:latin typeface="Consolas" panose="020B0609020204030204" pitchFamily="49" charset="0"/>
                          <a:ea typeface="+mn-ea"/>
                          <a:cs typeface="+mn-cs"/>
                        </a:rPr>
                        <a:t>id</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"menu"</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A6E22E"/>
                          </a:solidFill>
                          <a:effectLst/>
                          <a:uLnTx/>
                          <a:uFillTx/>
                          <a:latin typeface="Consolas" panose="020B0609020204030204" pitchFamily="49" charset="0"/>
                          <a:ea typeface="+mn-ea"/>
                          <a:cs typeface="+mn-cs"/>
                        </a:rPr>
                        <a:t>class</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"link"</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href</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"/something"</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Something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A6E22E"/>
                          </a:solidFill>
                          <a:effectLst/>
                          <a:uLnTx/>
                          <a:uFillTx/>
                          <a:latin typeface="Consolas" panose="020B0609020204030204" pitchFamily="49" charset="0"/>
                          <a:ea typeface="+mn-ea"/>
                          <a:cs typeface="+mn-cs"/>
                        </a:rPr>
                        <a:t>class</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"link"</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href</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"/something"</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Something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nav</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aside</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endParaRPr lang="en-US"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79762577"/>
              </p:ext>
            </p:extLst>
          </p:nvPr>
        </p:nvGraphicFramePr>
        <p:xfrm>
          <a:off x="1259632" y="5357301"/>
          <a:ext cx="6138314" cy="340360"/>
        </p:xfrm>
        <a:graphic>
          <a:graphicData uri="http://schemas.openxmlformats.org/drawingml/2006/table">
            <a:tbl>
              <a:tblPr>
                <a:noFill/>
              </a:tblPr>
              <a:tblGrid>
                <a:gridCol w="6138314">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elements</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querySelectorAll</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aside</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 #menu .link</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184436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443F6-1505-4237-8EA0-2A90F9C012F4}"/>
              </a:ext>
            </a:extLst>
          </p:cNvPr>
          <p:cNvSpPr>
            <a:spLocks noGrp="1"/>
          </p:cNvSpPr>
          <p:nvPr>
            <p:ph type="ctrTitle"/>
          </p:nvPr>
        </p:nvSpPr>
        <p:spPr/>
        <p:txBody>
          <a:bodyPr/>
          <a:lstStyle/>
          <a:p>
            <a:r>
              <a:rPr lang="nl-BE" dirty="0"/>
              <a:t>Oefening</a:t>
            </a:r>
          </a:p>
        </p:txBody>
      </p:sp>
      <p:sp>
        <p:nvSpPr>
          <p:cNvPr id="4" name="Text Placeholder 3">
            <a:extLst>
              <a:ext uri="{FF2B5EF4-FFF2-40B4-BE49-F238E27FC236}">
                <a16:creationId xmlns:a16="http://schemas.microsoft.com/office/drawing/2014/main" id="{EA4FB82B-420A-4A72-A287-B22EC87D5EF0}"/>
              </a:ext>
            </a:extLst>
          </p:cNvPr>
          <p:cNvSpPr>
            <a:spLocks noGrp="1"/>
          </p:cNvSpPr>
          <p:nvPr>
            <p:ph type="body" sz="quarter" idx="14"/>
          </p:nvPr>
        </p:nvSpPr>
        <p:spPr>
          <a:xfrm>
            <a:off x="507205" y="1989474"/>
            <a:ext cx="8025368" cy="2471946"/>
          </a:xfrm>
        </p:spPr>
        <p:txBody>
          <a:bodyPr/>
          <a:lstStyle/>
          <a:p>
            <a:r>
              <a:rPr lang="nl-BE" dirty="0"/>
              <a:t>Haal alle </a:t>
            </a:r>
            <a:r>
              <a:rPr lang="nl-BE" b="1" dirty="0" err="1"/>
              <a:t>button’s</a:t>
            </a:r>
            <a:r>
              <a:rPr lang="nl-BE" dirty="0"/>
              <a:t> en console.log het aantal</a:t>
            </a:r>
          </a:p>
          <a:p>
            <a:pPr lvl="1"/>
            <a:r>
              <a:rPr lang="nl-BE" dirty="0"/>
              <a:t>Gebruik hiervoor zowel de </a:t>
            </a:r>
            <a:r>
              <a:rPr lang="nl-BE" dirty="0" err="1"/>
              <a:t>getElementsByTagName</a:t>
            </a:r>
            <a:r>
              <a:rPr lang="nl-BE" dirty="0"/>
              <a:t> als de </a:t>
            </a:r>
            <a:r>
              <a:rPr lang="nl-BE" dirty="0" err="1"/>
              <a:t>querySelectorAll</a:t>
            </a:r>
            <a:r>
              <a:rPr lang="nl-BE" dirty="0"/>
              <a:t> functie voor</a:t>
            </a:r>
          </a:p>
          <a:p>
            <a:endParaRPr lang="nl-BE" dirty="0"/>
          </a:p>
          <a:p>
            <a:r>
              <a:rPr lang="nl-BE" dirty="0"/>
              <a:t>Haal alle </a:t>
            </a:r>
            <a:r>
              <a:rPr lang="nl-BE" b="1" dirty="0"/>
              <a:t>elementen</a:t>
            </a:r>
            <a:r>
              <a:rPr lang="nl-BE" dirty="0"/>
              <a:t> op die de </a:t>
            </a:r>
            <a:r>
              <a:rPr lang="nl-BE" b="1" dirty="0"/>
              <a:t>class “</a:t>
            </a:r>
            <a:r>
              <a:rPr lang="nl-BE" b="1" dirty="0" err="1"/>
              <a:t>active</a:t>
            </a:r>
            <a:r>
              <a:rPr lang="nl-BE" b="1" dirty="0"/>
              <a:t>” </a:t>
            </a:r>
            <a:r>
              <a:rPr lang="nl-BE" dirty="0"/>
              <a:t>bevatten en console.log het aantal</a:t>
            </a:r>
          </a:p>
          <a:p>
            <a:pPr lvl="1"/>
            <a:r>
              <a:rPr lang="nl-BE" dirty="0"/>
              <a:t>Gebruik hiervoor zowel de </a:t>
            </a:r>
            <a:r>
              <a:rPr lang="nl-BE" dirty="0" err="1"/>
              <a:t>getElementsByClassName</a:t>
            </a:r>
            <a:r>
              <a:rPr lang="nl-BE" dirty="0"/>
              <a:t> als de </a:t>
            </a:r>
            <a:r>
              <a:rPr lang="nl-BE" dirty="0" err="1"/>
              <a:t>querySelectorAll</a:t>
            </a:r>
            <a:r>
              <a:rPr lang="nl-BE" dirty="0"/>
              <a:t> functie voor</a:t>
            </a:r>
          </a:p>
          <a:p>
            <a:endParaRPr lang="nl-BE" dirty="0"/>
          </a:p>
          <a:p>
            <a:r>
              <a:rPr lang="nl-BE" dirty="0"/>
              <a:t>Extra:</a:t>
            </a:r>
            <a:br>
              <a:rPr lang="nl-BE" dirty="0"/>
            </a:br>
            <a:r>
              <a:rPr lang="nl-BE" dirty="0"/>
              <a:t>Haal alle element op die het </a:t>
            </a:r>
            <a:r>
              <a:rPr lang="nl-BE" dirty="0" err="1"/>
              <a:t>attribute</a:t>
            </a:r>
            <a:r>
              <a:rPr lang="nl-BE" dirty="0"/>
              <a:t> “class” bevatten en console.log het aantal</a:t>
            </a:r>
            <a:br>
              <a:rPr lang="nl-BE" dirty="0"/>
            </a:br>
            <a:r>
              <a:rPr lang="nl-BE" sz="1181" dirty="0">
                <a:solidFill>
                  <a:schemeClr val="accent1"/>
                </a:solidFill>
              </a:rPr>
              <a:t>Hint: […]</a:t>
            </a:r>
          </a:p>
        </p:txBody>
      </p:sp>
    </p:spTree>
    <p:extLst>
      <p:ext uri="{BB962C8B-B14F-4D97-AF65-F5344CB8AC3E}">
        <p14:creationId xmlns:p14="http://schemas.microsoft.com/office/powerpoint/2010/main" val="27155148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9CAF6-478C-4D34-9CB9-AA4A81DE0417}"/>
              </a:ext>
            </a:extLst>
          </p:cNvPr>
          <p:cNvSpPr>
            <a:spLocks noGrp="1"/>
          </p:cNvSpPr>
          <p:nvPr>
            <p:ph type="ctrTitle"/>
          </p:nvPr>
        </p:nvSpPr>
        <p:spPr/>
        <p:txBody>
          <a:bodyPr/>
          <a:lstStyle/>
          <a:p>
            <a:r>
              <a:rPr lang="nl-BE" dirty="0"/>
              <a:t>DOM - Elementen</a:t>
            </a:r>
          </a:p>
        </p:txBody>
      </p:sp>
      <p:sp>
        <p:nvSpPr>
          <p:cNvPr id="3" name="Text Placeholder 2">
            <a:extLst>
              <a:ext uri="{FF2B5EF4-FFF2-40B4-BE49-F238E27FC236}">
                <a16:creationId xmlns:a16="http://schemas.microsoft.com/office/drawing/2014/main" id="{387A69A0-C137-4B48-880B-F103472FF50B}"/>
              </a:ext>
            </a:extLst>
          </p:cNvPr>
          <p:cNvSpPr>
            <a:spLocks noGrp="1"/>
          </p:cNvSpPr>
          <p:nvPr>
            <p:ph type="body" sz="quarter" idx="14"/>
          </p:nvPr>
        </p:nvSpPr>
        <p:spPr>
          <a:xfrm>
            <a:off x="507205" y="1989474"/>
            <a:ext cx="8025368" cy="2454633"/>
          </a:xfrm>
        </p:spPr>
        <p:txBody>
          <a:bodyPr/>
          <a:lstStyle/>
          <a:p>
            <a:pPr marL="0" indent="0">
              <a:buNone/>
            </a:pPr>
            <a:r>
              <a:rPr lang="nl-BE" dirty="0"/>
              <a:t>Aanpassingen:</a:t>
            </a:r>
          </a:p>
          <a:p>
            <a:r>
              <a:rPr lang="nl-BE" dirty="0"/>
              <a:t>Style (</a:t>
            </a:r>
            <a:r>
              <a:rPr lang="nl-BE" dirty="0" err="1"/>
              <a:t>css</a:t>
            </a:r>
            <a:r>
              <a:rPr lang="nl-BE" dirty="0"/>
              <a:t>)</a:t>
            </a:r>
          </a:p>
          <a:p>
            <a:r>
              <a:rPr lang="nl-BE" dirty="0"/>
              <a:t>Classes</a:t>
            </a:r>
          </a:p>
          <a:p>
            <a:r>
              <a:rPr lang="nl-BE" dirty="0"/>
              <a:t>Tekst</a:t>
            </a:r>
          </a:p>
          <a:p>
            <a:r>
              <a:rPr lang="nl-BE" dirty="0"/>
              <a:t>Element verwijderen</a:t>
            </a:r>
          </a:p>
          <a:p>
            <a:r>
              <a:rPr lang="nl-BE" dirty="0"/>
              <a:t>…</a:t>
            </a:r>
          </a:p>
          <a:p>
            <a:endParaRPr lang="nl-BE" dirty="0"/>
          </a:p>
          <a:p>
            <a:endParaRPr lang="nl-BE" dirty="0"/>
          </a:p>
        </p:txBody>
      </p:sp>
      <p:graphicFrame>
        <p:nvGraphicFramePr>
          <p:cNvPr id="4" name="Google Shape;499;p76">
            <a:extLst>
              <a:ext uri="{FF2B5EF4-FFF2-40B4-BE49-F238E27FC236}">
                <a16:creationId xmlns:a16="http://schemas.microsoft.com/office/drawing/2014/main" id="{030A2935-1DCE-46E5-AC49-DCC62C1F4E22}"/>
              </a:ext>
            </a:extLst>
          </p:cNvPr>
          <p:cNvGraphicFramePr/>
          <p:nvPr>
            <p:extLst>
              <p:ext uri="{D42A27DB-BD31-4B8C-83A1-F6EECF244321}">
                <p14:modId xmlns:p14="http://schemas.microsoft.com/office/powerpoint/2010/main" val="3108710395"/>
              </p:ext>
            </p:extLst>
          </p:nvPr>
        </p:nvGraphicFramePr>
        <p:xfrm>
          <a:off x="3275856" y="2794979"/>
          <a:ext cx="4930874" cy="3114040"/>
        </p:xfrm>
        <a:graphic>
          <a:graphicData uri="http://schemas.openxmlformats.org/drawingml/2006/table">
            <a:tbl>
              <a:tblPr>
                <a:noFill/>
              </a:tblPr>
              <a:tblGrid>
                <a:gridCol w="4930874">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element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document.</a:t>
                      </a:r>
                      <a:r>
                        <a:rPr lang="nl-BE" sz="1400" b="0" dirty="0" err="1">
                          <a:solidFill>
                            <a:srgbClr val="A6E22E"/>
                          </a:solidFill>
                          <a:effectLst/>
                          <a:latin typeface="Consolas" panose="020B0609020204030204" pitchFamily="49" charset="0"/>
                        </a:rPr>
                        <a:t>getElementById</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"text1"</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style</a:t>
                      </a:r>
                      <a:r>
                        <a:rPr lang="nl-BE" sz="1400" b="0" dirty="0" err="1">
                          <a:solidFill>
                            <a:srgbClr val="F8F8F2"/>
                          </a:solidFill>
                          <a:effectLst/>
                          <a:latin typeface="Consolas" panose="020B0609020204030204" pitchFamily="49" charset="0"/>
                        </a:rPr>
                        <a:t>.color</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"red"</a:t>
                      </a:r>
                      <a:r>
                        <a:rPr lang="nl-BE" sz="140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style</a:t>
                      </a:r>
                      <a:r>
                        <a:rPr lang="nl-BE" sz="1400" b="0" dirty="0" err="1">
                          <a:solidFill>
                            <a:srgbClr val="F8F8F2"/>
                          </a:solidFill>
                          <a:effectLst/>
                          <a:latin typeface="Consolas" panose="020B0609020204030204" pitchFamily="49" charset="0"/>
                        </a:rPr>
                        <a:t>.backgroundColor</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rgba</a:t>
                      </a:r>
                      <a:r>
                        <a:rPr lang="nl-BE" sz="1400" b="0" dirty="0">
                          <a:solidFill>
                            <a:srgbClr val="E6DB74"/>
                          </a:solidFill>
                          <a:effectLst/>
                          <a:latin typeface="Consolas" panose="020B0609020204030204" pitchFamily="49" charset="0"/>
                        </a:rPr>
                        <a:t>(0,0,0,0)"</a:t>
                      </a:r>
                      <a:r>
                        <a:rPr lang="nl-BE" sz="140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style</a:t>
                      </a:r>
                      <a:r>
                        <a:rPr lang="nl-BE" sz="1400" b="0" dirty="0" err="1">
                          <a:solidFill>
                            <a:srgbClr val="F8F8F2"/>
                          </a:solidFill>
                          <a:effectLst/>
                          <a:latin typeface="Consolas" panose="020B0609020204030204" pitchFamily="49" charset="0"/>
                        </a:rPr>
                        <a:t>.display</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"none"</a:t>
                      </a:r>
                      <a:r>
                        <a:rPr lang="nl-BE" sz="1400" b="0" dirty="0">
                          <a:solidFill>
                            <a:srgbClr val="F8F8F2"/>
                          </a:solidFill>
                          <a:effectLst/>
                          <a:latin typeface="Consolas" panose="020B0609020204030204" pitchFamily="49" charset="0"/>
                        </a:rPr>
                        <a:t>;</a:t>
                      </a:r>
                    </a:p>
                    <a:p>
                      <a:br>
                        <a:rPr lang="nl-BE" sz="1400" b="0" dirty="0">
                          <a:solidFill>
                            <a:srgbClr val="F8F8F2"/>
                          </a:solidFill>
                          <a:effectLst/>
                          <a:latin typeface="Consolas" panose="020B0609020204030204" pitchFamily="49" charset="0"/>
                        </a:rPr>
                      </a:br>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classList</a:t>
                      </a:r>
                      <a:r>
                        <a:rPr lang="nl-BE" sz="1400" b="0" dirty="0" err="1">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add</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active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classList</a:t>
                      </a:r>
                      <a:r>
                        <a:rPr lang="nl-BE" sz="1400" b="0" dirty="0" err="1">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remove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active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classList</a:t>
                      </a:r>
                      <a:r>
                        <a:rPr lang="nl-BE" sz="1400" b="0" dirty="0" err="1">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toggle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active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br>
                        <a:rPr lang="nl-BE" sz="1400" b="0" dirty="0">
                          <a:solidFill>
                            <a:srgbClr val="F8F8F2"/>
                          </a:solidFill>
                          <a:effectLst/>
                          <a:latin typeface="Consolas" panose="020B0609020204030204" pitchFamily="49" charset="0"/>
                        </a:rPr>
                      </a:br>
                      <a:r>
                        <a:rPr lang="nl-BE" sz="1400" b="0" dirty="0" err="1">
                          <a:solidFill>
                            <a:srgbClr val="F8F8F2"/>
                          </a:solidFill>
                          <a:effectLst/>
                          <a:latin typeface="Consolas" panose="020B0609020204030204" pitchFamily="49" charset="0"/>
                        </a:rPr>
                        <a:t>element.textContent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This</a:t>
                      </a:r>
                      <a:r>
                        <a:rPr lang="nl-BE" sz="1400" b="0" dirty="0">
                          <a:solidFill>
                            <a:srgbClr val="E6DB74"/>
                          </a:solidFill>
                          <a:effectLst/>
                          <a:latin typeface="Consolas" panose="020B0609020204030204" pitchFamily="49" charset="0"/>
                        </a:rPr>
                        <a:t> </a:t>
                      </a:r>
                      <a:r>
                        <a:rPr lang="nl-BE" sz="1400" b="0" dirty="0" err="1">
                          <a:solidFill>
                            <a:srgbClr val="E6DB74"/>
                          </a:solidFill>
                          <a:effectLst/>
                          <a:latin typeface="Consolas" panose="020B0609020204030204" pitchFamily="49" charset="0"/>
                        </a:rPr>
                        <a:t>some</a:t>
                      </a:r>
                      <a:r>
                        <a:rPr lang="nl-BE" sz="1400" b="0" dirty="0">
                          <a:solidFill>
                            <a:srgbClr val="E6DB74"/>
                          </a:solidFill>
                          <a:effectLst/>
                          <a:latin typeface="Consolas" panose="020B0609020204030204" pitchFamily="49" charset="0"/>
                        </a:rPr>
                        <a:t> </a:t>
                      </a:r>
                      <a:r>
                        <a:rPr lang="nl-BE" sz="1400" b="0" dirty="0" err="1">
                          <a:solidFill>
                            <a:srgbClr val="E6DB74"/>
                          </a:solidFill>
                          <a:effectLst/>
                          <a:latin typeface="Consolas" panose="020B0609020204030204" pitchFamily="49" charset="0"/>
                        </a:rPr>
                        <a:t>other</a:t>
                      </a:r>
                      <a:r>
                        <a:rPr lang="nl-BE" sz="1400" b="0" dirty="0">
                          <a:solidFill>
                            <a:srgbClr val="E6DB74"/>
                          </a:solidFill>
                          <a:effectLst/>
                          <a:latin typeface="Consolas" panose="020B0609020204030204" pitchFamily="49" charset="0"/>
                        </a:rPr>
                        <a:t> </a:t>
                      </a:r>
                      <a:r>
                        <a:rPr lang="nl-BE" sz="1400" b="0" dirty="0" err="1">
                          <a:solidFill>
                            <a:srgbClr val="E6DB74"/>
                          </a:solidFill>
                          <a:effectLst/>
                          <a:latin typeface="Consolas" panose="020B0609020204030204" pitchFamily="49" charset="0"/>
                        </a:rPr>
                        <a:t>text</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endParaRPr lang="nl-BE" sz="1400" b="0" dirty="0">
                        <a:solidFill>
                          <a:srgbClr val="F8F8F2"/>
                        </a:solidFill>
                        <a:effectLst/>
                        <a:latin typeface="Consolas" panose="020B0609020204030204" pitchFamily="49" charset="0"/>
                      </a:endParaRPr>
                    </a:p>
                    <a:p>
                      <a:r>
                        <a:rPr lang="nl-BE" sz="1400" b="0" dirty="0" err="1">
                          <a:solidFill>
                            <a:srgbClr val="F8F8F2"/>
                          </a:solidFill>
                          <a:effectLst/>
                          <a:latin typeface="Consolas" panose="020B0609020204030204" pitchFamily="49" charset="0"/>
                        </a:rPr>
                        <a:t>element.</a:t>
                      </a:r>
                      <a:r>
                        <a:rPr lang="nl-BE" sz="1400" b="0" dirty="0" err="1">
                          <a:solidFill>
                            <a:srgbClr val="A6E22E"/>
                          </a:solidFill>
                          <a:effectLst/>
                          <a:latin typeface="Consolas" panose="020B0609020204030204" pitchFamily="49" charset="0"/>
                        </a:rPr>
                        <a:t>remove</a:t>
                      </a:r>
                      <a:r>
                        <a:rPr lang="nl-BE" sz="1400" b="0" dirty="0">
                          <a:solidFill>
                            <a:srgbClr val="F8F8F2"/>
                          </a:solidFill>
                          <a:effectLst/>
                          <a:latin typeface="Consolas" panose="020B0609020204030204" pitchFamily="49" charset="0"/>
                        </a:rPr>
                        <a:t>();</a:t>
                      </a:r>
                    </a:p>
                    <a:p>
                      <a:endParaRPr lang="nl-BE" sz="1400" b="0" dirty="0">
                        <a:solidFill>
                          <a:srgbClr val="F8F8F2"/>
                        </a:solidFill>
                        <a:effectLst/>
                        <a:latin typeface="Consolas" panose="020B0609020204030204" pitchFamily="49" charset="0"/>
                      </a:endParaRPr>
                    </a:p>
                    <a:p>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823295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040EF1-C19D-48C3-8A1C-CF61BB2FA833}"/>
              </a:ext>
            </a:extLst>
          </p:cNvPr>
          <p:cNvSpPr>
            <a:spLocks noGrp="1"/>
          </p:cNvSpPr>
          <p:nvPr>
            <p:ph type="ctrTitle"/>
          </p:nvPr>
        </p:nvSpPr>
        <p:spPr/>
        <p:txBody>
          <a:bodyPr/>
          <a:lstStyle/>
          <a:p>
            <a:r>
              <a:rPr lang="nl-BE" dirty="0"/>
              <a:t>Oefening</a:t>
            </a:r>
          </a:p>
        </p:txBody>
      </p:sp>
      <p:sp>
        <p:nvSpPr>
          <p:cNvPr id="5" name="Text Placeholder 4">
            <a:extLst>
              <a:ext uri="{FF2B5EF4-FFF2-40B4-BE49-F238E27FC236}">
                <a16:creationId xmlns:a16="http://schemas.microsoft.com/office/drawing/2014/main" id="{1F534984-16C5-4E04-A133-4D0357262E19}"/>
              </a:ext>
            </a:extLst>
          </p:cNvPr>
          <p:cNvSpPr>
            <a:spLocks noGrp="1"/>
          </p:cNvSpPr>
          <p:nvPr>
            <p:ph type="body" sz="quarter" idx="14"/>
          </p:nvPr>
        </p:nvSpPr>
        <p:spPr>
          <a:xfrm>
            <a:off x="507205" y="1989474"/>
            <a:ext cx="8025368" cy="1406654"/>
          </a:xfrm>
        </p:spPr>
        <p:txBody>
          <a:bodyPr/>
          <a:lstStyle/>
          <a:p>
            <a:r>
              <a:rPr lang="nl-BE" dirty="0"/>
              <a:t>Verander de tekst van de </a:t>
            </a:r>
            <a:r>
              <a:rPr lang="nl-BE" dirty="0" err="1"/>
              <a:t>title</a:t>
            </a:r>
            <a:r>
              <a:rPr lang="nl-BE" dirty="0"/>
              <a:t> van het eerst nummer(liedje)</a:t>
            </a:r>
          </a:p>
          <a:p>
            <a:endParaRPr lang="nl-BE" dirty="0"/>
          </a:p>
          <a:p>
            <a:r>
              <a:rPr lang="nl-BE" dirty="0"/>
              <a:t>Selecteer het eerst nummer(liedje) uit de </a:t>
            </a:r>
            <a:r>
              <a:rPr lang="nl-BE" dirty="0" err="1"/>
              <a:t>playlist</a:t>
            </a:r>
            <a:endParaRPr lang="nl-BE" dirty="0"/>
          </a:p>
          <a:p>
            <a:pPr lvl="1"/>
            <a:r>
              <a:rPr lang="nl-BE" dirty="0"/>
              <a:t>Verwijder de class </a:t>
            </a:r>
            <a:r>
              <a:rPr lang="nl-BE" dirty="0" err="1"/>
              <a:t>active</a:t>
            </a:r>
            <a:r>
              <a:rPr lang="nl-BE" dirty="0"/>
              <a:t> van de </a:t>
            </a:r>
            <a:r>
              <a:rPr lang="nl-BE" b="1" dirty="0"/>
              <a:t>tweede</a:t>
            </a:r>
            <a:r>
              <a:rPr lang="nl-BE" dirty="0"/>
              <a:t> </a:t>
            </a:r>
            <a:r>
              <a:rPr lang="nl-BE" dirty="0" err="1"/>
              <a:t>tr</a:t>
            </a:r>
            <a:r>
              <a:rPr lang="nl-BE" dirty="0"/>
              <a:t> binnen de </a:t>
            </a:r>
            <a:r>
              <a:rPr lang="nl-BE" dirty="0" err="1"/>
              <a:t>tbody</a:t>
            </a:r>
            <a:r>
              <a:rPr lang="nl-BE" dirty="0"/>
              <a:t> van de </a:t>
            </a:r>
            <a:r>
              <a:rPr lang="nl-BE" dirty="0" err="1"/>
              <a:t>table</a:t>
            </a:r>
            <a:endParaRPr lang="nl-BE" dirty="0"/>
          </a:p>
          <a:p>
            <a:pPr lvl="1"/>
            <a:r>
              <a:rPr lang="nl-BE" dirty="0"/>
              <a:t>Voeg de class </a:t>
            </a:r>
            <a:r>
              <a:rPr lang="nl-BE" dirty="0" err="1"/>
              <a:t>active</a:t>
            </a:r>
            <a:r>
              <a:rPr lang="nl-BE" dirty="0"/>
              <a:t> toe aan de </a:t>
            </a:r>
            <a:r>
              <a:rPr lang="nl-BE" b="1" dirty="0"/>
              <a:t>eerst</a:t>
            </a:r>
            <a:r>
              <a:rPr lang="nl-BE" dirty="0"/>
              <a:t> </a:t>
            </a:r>
            <a:r>
              <a:rPr lang="nl-BE" dirty="0" err="1"/>
              <a:t>tr</a:t>
            </a:r>
            <a:r>
              <a:rPr lang="nl-BE" dirty="0"/>
              <a:t> binnen de </a:t>
            </a:r>
            <a:r>
              <a:rPr lang="nl-BE" dirty="0" err="1"/>
              <a:t>tbody</a:t>
            </a:r>
            <a:r>
              <a:rPr lang="nl-BE" dirty="0"/>
              <a:t> van de </a:t>
            </a:r>
            <a:r>
              <a:rPr lang="nl-BE" dirty="0" err="1"/>
              <a:t>table</a:t>
            </a:r>
            <a:endParaRPr lang="nl-BE" dirty="0"/>
          </a:p>
        </p:txBody>
      </p:sp>
    </p:spTree>
    <p:extLst>
      <p:ext uri="{BB962C8B-B14F-4D97-AF65-F5344CB8AC3E}">
        <p14:creationId xmlns:p14="http://schemas.microsoft.com/office/powerpoint/2010/main" val="38977462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B31DD-C0DF-480D-B29D-BA73FE55869A}"/>
              </a:ext>
            </a:extLst>
          </p:cNvPr>
          <p:cNvSpPr>
            <a:spLocks noGrp="1"/>
          </p:cNvSpPr>
          <p:nvPr>
            <p:ph type="ctrTitle"/>
          </p:nvPr>
        </p:nvSpPr>
        <p:spPr/>
        <p:txBody>
          <a:bodyPr/>
          <a:lstStyle/>
          <a:p>
            <a:r>
              <a:rPr lang="nl-BE" dirty="0"/>
              <a:t>DOM - Events</a:t>
            </a:r>
          </a:p>
        </p:txBody>
      </p:sp>
      <p:sp>
        <p:nvSpPr>
          <p:cNvPr id="3" name="Text Placeholder 2">
            <a:extLst>
              <a:ext uri="{FF2B5EF4-FFF2-40B4-BE49-F238E27FC236}">
                <a16:creationId xmlns:a16="http://schemas.microsoft.com/office/drawing/2014/main" id="{62DEDC4E-8236-481D-A0EC-4A8713A415B1}"/>
              </a:ext>
            </a:extLst>
          </p:cNvPr>
          <p:cNvSpPr>
            <a:spLocks noGrp="1"/>
          </p:cNvSpPr>
          <p:nvPr>
            <p:ph type="body" sz="quarter" idx="14"/>
          </p:nvPr>
        </p:nvSpPr>
        <p:spPr>
          <a:xfrm>
            <a:off x="507205" y="1989474"/>
            <a:ext cx="8025368" cy="1843697"/>
          </a:xfrm>
        </p:spPr>
        <p:txBody>
          <a:bodyPr/>
          <a:lstStyle/>
          <a:p>
            <a:r>
              <a:rPr lang="nl-BE" dirty="0" err="1"/>
              <a:t>onclick</a:t>
            </a:r>
            <a:endParaRPr lang="nl-BE" dirty="0"/>
          </a:p>
          <a:p>
            <a:r>
              <a:rPr lang="nl-BE" dirty="0" err="1"/>
              <a:t>onkeydown</a:t>
            </a:r>
            <a:endParaRPr lang="nl-BE" dirty="0"/>
          </a:p>
          <a:p>
            <a:r>
              <a:rPr lang="nl-BE" dirty="0" err="1"/>
              <a:t>onmouseover</a:t>
            </a:r>
            <a:endParaRPr lang="nl-BE" dirty="0"/>
          </a:p>
          <a:p>
            <a:r>
              <a:rPr lang="nl-BE" dirty="0" err="1"/>
              <a:t>onmouseout</a:t>
            </a:r>
            <a:endParaRPr lang="nl-BE" dirty="0"/>
          </a:p>
          <a:p>
            <a:r>
              <a:rPr lang="nl-BE" dirty="0" err="1"/>
              <a:t>onchange</a:t>
            </a:r>
            <a:endParaRPr lang="nl-BE" dirty="0"/>
          </a:p>
          <a:p>
            <a:r>
              <a:rPr lang="nl-BE" dirty="0"/>
              <a:t>…</a:t>
            </a:r>
          </a:p>
        </p:txBody>
      </p:sp>
    </p:spTree>
    <p:extLst>
      <p:ext uri="{BB962C8B-B14F-4D97-AF65-F5344CB8AC3E}">
        <p14:creationId xmlns:p14="http://schemas.microsoft.com/office/powerpoint/2010/main" val="2616714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OnClick</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621824"/>
          </a:xfrm>
        </p:spPr>
        <p:txBody>
          <a:bodyPr/>
          <a:lstStyle/>
          <a:p>
            <a:endParaRPr lang="en-US" dirty="0"/>
          </a:p>
          <a:p>
            <a:endParaRPr lang="nl-BE" dirty="0"/>
          </a:p>
        </p:txBody>
      </p:sp>
      <p:graphicFrame>
        <p:nvGraphicFramePr>
          <p:cNvPr id="7" name="Google Shape;499;p76">
            <a:extLst>
              <a:ext uri="{FF2B5EF4-FFF2-40B4-BE49-F238E27FC236}">
                <a16:creationId xmlns:a16="http://schemas.microsoft.com/office/drawing/2014/main" id="{40028A87-F5F7-431F-A570-05AB97BDD4BD}"/>
              </a:ext>
            </a:extLst>
          </p:cNvPr>
          <p:cNvGraphicFramePr/>
          <p:nvPr>
            <p:extLst>
              <p:ext uri="{D42A27DB-BD31-4B8C-83A1-F6EECF244321}">
                <p14:modId xmlns:p14="http://schemas.microsoft.com/office/powerpoint/2010/main" val="498394443"/>
              </p:ext>
            </p:extLst>
          </p:nvPr>
        </p:nvGraphicFramePr>
        <p:xfrm>
          <a:off x="1547664" y="1992243"/>
          <a:ext cx="5756114" cy="38303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p</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"para"</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Some</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here&lt;/</a:t>
                      </a:r>
                      <a:r>
                        <a:rPr lang="nl-BE" sz="1350" b="0" dirty="0">
                          <a:solidFill>
                            <a:srgbClr val="F92672"/>
                          </a:solidFill>
                          <a:effectLst/>
                          <a:latin typeface="Consolas" panose="020B0609020204030204" pitchFamily="49" charset="0"/>
                        </a:rPr>
                        <a:t>p</a:t>
                      </a:r>
                      <a:r>
                        <a:rPr lang="nl-BE" sz="1350" b="0" dirty="0">
                          <a:solidFill>
                            <a:srgbClr val="F8F8F2"/>
                          </a:solidFill>
                          <a:effectLst/>
                          <a:latin typeface="Consolas" panose="020B0609020204030204" pitchFamily="49" charset="0"/>
                        </a:rPr>
                        <a:t>&gt;</a:t>
                      </a:r>
                    </a:p>
                    <a:p>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changeColor</a:t>
                      </a:r>
                      <a:r>
                        <a:rPr lang="nl-BE" sz="1350" b="0" dirty="0">
                          <a:solidFill>
                            <a:srgbClr val="E6DB74"/>
                          </a:solidFill>
                          <a:effectLst/>
                          <a:latin typeface="Consolas" panose="020B0609020204030204" pitchFamily="49" charset="0"/>
                        </a:rPr>
                        <a:t>('blue')"</a:t>
                      </a:r>
                      <a:r>
                        <a:rPr lang="nl-BE" sz="1350" b="0" dirty="0">
                          <a:solidFill>
                            <a:srgbClr val="F8F8F2"/>
                          </a:solidFill>
                          <a:effectLst/>
                          <a:latin typeface="Consolas" panose="020B0609020204030204" pitchFamily="49" charset="0"/>
                        </a:rPr>
                        <a:t>&gt;blue&lt;/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changeColor</a:t>
                      </a:r>
                      <a:r>
                        <a:rPr lang="nl-BE" sz="1350" b="0" dirty="0">
                          <a:solidFill>
                            <a:srgbClr val="E6DB74"/>
                          </a:solidFill>
                          <a:effectLst/>
                          <a:latin typeface="Consolas" panose="020B0609020204030204" pitchFamily="49" charset="0"/>
                        </a:rPr>
                        <a:t>('red')"</a:t>
                      </a:r>
                      <a:r>
                        <a:rPr lang="nl-BE" sz="1350" b="0" dirty="0">
                          <a:solidFill>
                            <a:srgbClr val="F8F8F2"/>
                          </a:solidFill>
                          <a:effectLst/>
                          <a:latin typeface="Consolas" panose="020B0609020204030204" pitchFamily="49" charset="0"/>
                        </a:rPr>
                        <a:t>&gt;red&lt;/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&gt;</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changeColor</a:t>
                      </a:r>
                      <a:r>
                        <a:rPr lang="nl-BE" sz="1350" b="0" dirty="0">
                          <a:solidFill>
                            <a:srgbClr val="F8F8F2"/>
                          </a:solidFill>
                          <a:effectLst/>
                          <a:latin typeface="Consolas" panose="020B0609020204030204" pitchFamily="49" charset="0"/>
                        </a:rPr>
                        <a:t>(</a:t>
                      </a:r>
                      <a:r>
                        <a:rPr lang="nl-BE" sz="1350" b="0" i="1" dirty="0" err="1">
                          <a:solidFill>
                            <a:srgbClr val="FD971F"/>
                          </a:solidFill>
                          <a:effectLst/>
                          <a:latin typeface="Consolas" panose="020B0609020204030204" pitchFamily="49" charset="0"/>
                        </a:rPr>
                        <a:t>newColor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elem</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'para'</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elem.style.color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newColor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469258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a:t>DOM - </a:t>
            </a:r>
            <a:r>
              <a:rPr lang="en-US" dirty="0" err="1"/>
              <a:t>OnClick</a:t>
            </a:r>
            <a:r>
              <a:rPr lang="en-US" dirty="0"/>
              <a:t> event</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621824"/>
          </a:xfrm>
        </p:spPr>
        <p:txBody>
          <a:bodyPr/>
          <a:lstStyle/>
          <a:p>
            <a:endParaRPr lang="en-US" dirty="0"/>
          </a:p>
          <a:p>
            <a:endParaRPr lang="nl-BE" dirty="0"/>
          </a:p>
        </p:txBody>
      </p:sp>
      <p:graphicFrame>
        <p:nvGraphicFramePr>
          <p:cNvPr id="7" name="Google Shape;499;p76">
            <a:extLst>
              <a:ext uri="{FF2B5EF4-FFF2-40B4-BE49-F238E27FC236}">
                <a16:creationId xmlns:a16="http://schemas.microsoft.com/office/drawing/2014/main" id="{40028A87-F5F7-431F-A570-05AB97BDD4BD}"/>
              </a:ext>
            </a:extLst>
          </p:cNvPr>
          <p:cNvGraphicFramePr/>
          <p:nvPr>
            <p:extLst>
              <p:ext uri="{D42A27DB-BD31-4B8C-83A1-F6EECF244321}">
                <p14:modId xmlns:p14="http://schemas.microsoft.com/office/powerpoint/2010/main" val="662065440"/>
              </p:ext>
            </p:extLst>
          </p:nvPr>
        </p:nvGraphicFramePr>
        <p:xfrm>
          <a:off x="1547664" y="1992243"/>
          <a:ext cx="5756114" cy="306070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 event&lt;/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a:t>
                      </a:r>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p</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onclick</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a:t>
                      </a:r>
                      <a:r>
                        <a:rPr lang="en-US" sz="1400" b="0" dirty="0">
                          <a:solidFill>
                            <a:srgbClr val="A6E22E"/>
                          </a:solidFill>
                          <a:effectLst/>
                          <a:latin typeface="Consolas" panose="020B0609020204030204" pitchFamily="49" charset="0"/>
                        </a:rPr>
                        <a:t>test</a:t>
                      </a:r>
                      <a:r>
                        <a:rPr lang="en-US" sz="1400" b="0" dirty="0">
                          <a:solidFill>
                            <a:srgbClr val="E6DB74"/>
                          </a:solidFill>
                          <a:effectLst/>
                          <a:latin typeface="Consolas" panose="020B0609020204030204" pitchFamily="49" charset="0"/>
                        </a:rPr>
                        <a:t>(</a:t>
                      </a:r>
                      <a:r>
                        <a:rPr lang="en-US" sz="1400" b="0" dirty="0">
                          <a:solidFill>
                            <a:srgbClr val="F8F8F2"/>
                          </a:solidFill>
                          <a:effectLst/>
                          <a:latin typeface="Consolas" panose="020B0609020204030204" pitchFamily="49" charset="0"/>
                        </a:rPr>
                        <a:t>event</a:t>
                      </a:r>
                      <a:r>
                        <a:rPr lang="en-US" sz="1400" b="0" dirty="0">
                          <a:solidFill>
                            <a:srgbClr val="E6DB74"/>
                          </a:solidFill>
                          <a:effectLst/>
                          <a:latin typeface="Consolas" panose="020B0609020204030204" pitchFamily="49" charset="0"/>
                        </a:rPr>
                        <a:t>, 'green')"</a:t>
                      </a:r>
                      <a:r>
                        <a:rPr lang="en-US" sz="1400" b="0" dirty="0">
                          <a:solidFill>
                            <a:srgbClr val="F8F8F2"/>
                          </a:solidFill>
                          <a:effectLst/>
                          <a:latin typeface="Consolas" panose="020B0609020204030204" pitchFamily="49" charset="0"/>
                        </a:rPr>
                        <a:t>&gt;test&lt;/</a:t>
                      </a:r>
                      <a:r>
                        <a:rPr lang="en-US" sz="1400" b="0" dirty="0">
                          <a:solidFill>
                            <a:srgbClr val="F92672"/>
                          </a:solidFill>
                          <a:effectLst/>
                          <a:latin typeface="Consolas" panose="020B0609020204030204" pitchFamily="49" charset="0"/>
                        </a:rPr>
                        <a:t>p</a:t>
                      </a:r>
                      <a:r>
                        <a:rPr lang="en-US" sz="1400" b="0" dirty="0">
                          <a:solidFill>
                            <a:srgbClr val="F8F8F2"/>
                          </a:solidFill>
                          <a:effectLst/>
                          <a:latin typeface="Consolas" panose="020B0609020204030204" pitchFamily="49" charset="0"/>
                        </a:rPr>
                        <a:t>&gt;</a:t>
                      </a:r>
                    </a:p>
                    <a:p>
                      <a:br>
                        <a:rPr lang="en-US" sz="1400" b="0" dirty="0">
                          <a:solidFill>
                            <a:srgbClr val="F8F8F2"/>
                          </a:solidFill>
                          <a:effectLst/>
                          <a:latin typeface="Consolas" panose="020B0609020204030204" pitchFamily="49" charset="0"/>
                        </a:rPr>
                      </a:br>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script</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a:t>
                      </a:r>
                      <a:r>
                        <a:rPr lang="en-US" sz="1400" b="0" i="1" dirty="0">
                          <a:solidFill>
                            <a:srgbClr val="66D9EF"/>
                          </a:solidFill>
                          <a:effectLst/>
                          <a:latin typeface="Consolas" panose="020B0609020204030204" pitchFamily="49" charset="0"/>
                        </a:rPr>
                        <a:t>function</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test</a:t>
                      </a:r>
                      <a:r>
                        <a:rPr lang="en-US" sz="1400" b="0" dirty="0">
                          <a:solidFill>
                            <a:srgbClr val="F8F8F2"/>
                          </a:solidFill>
                          <a:effectLst/>
                          <a:latin typeface="Consolas" panose="020B0609020204030204" pitchFamily="49" charset="0"/>
                        </a:rPr>
                        <a:t>(</a:t>
                      </a:r>
                      <a:r>
                        <a:rPr lang="en-US" sz="1400" b="0" i="1" dirty="0">
                          <a:solidFill>
                            <a:srgbClr val="FD971F"/>
                          </a:solidFill>
                          <a:effectLst/>
                          <a:latin typeface="Consolas" panose="020B0609020204030204" pitchFamily="49" charset="0"/>
                        </a:rPr>
                        <a:t>e</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color</a:t>
                      </a:r>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r>
                        <a:rPr lang="en-US" sz="1400" b="0" i="1" dirty="0" err="1">
                          <a:solidFill>
                            <a:srgbClr val="FD971F"/>
                          </a:solidFill>
                          <a:effectLst/>
                          <a:latin typeface="Consolas" panose="020B0609020204030204" pitchFamily="49" charset="0"/>
                        </a:rPr>
                        <a:t>e</a:t>
                      </a:r>
                      <a:r>
                        <a:rPr lang="en-US" sz="1400" b="0" dirty="0" err="1">
                          <a:solidFill>
                            <a:srgbClr val="F8F8F2"/>
                          </a:solidFill>
                          <a:effectLst/>
                          <a:latin typeface="Consolas" panose="020B0609020204030204" pitchFamily="49" charset="0"/>
                        </a:rPr>
                        <a:t>.target.style.color</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color</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script</a:t>
                      </a:r>
                      <a:r>
                        <a:rPr lang="en-US" sz="1400" b="0" dirty="0">
                          <a:solidFill>
                            <a:srgbClr val="F8F8F2"/>
                          </a:solidFill>
                          <a:effectLst/>
                          <a:latin typeface="Consolas" panose="020B0609020204030204" pitchFamily="49" charset="0"/>
                        </a:rPr>
                        <a:t>&gt;</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6" name="TextBox 5">
            <a:extLst>
              <a:ext uri="{FF2B5EF4-FFF2-40B4-BE49-F238E27FC236}">
                <a16:creationId xmlns:a16="http://schemas.microsoft.com/office/drawing/2014/main" id="{D27DB13D-1169-40F5-86F7-62EFBBC55247}"/>
              </a:ext>
            </a:extLst>
          </p:cNvPr>
          <p:cNvSpPr txBox="1"/>
          <p:nvPr/>
        </p:nvSpPr>
        <p:spPr>
          <a:xfrm>
            <a:off x="2286000" y="3247088"/>
            <a:ext cx="4572000" cy="369332"/>
          </a:xfrm>
          <a:prstGeom prst="rect">
            <a:avLst/>
          </a:prstGeom>
          <a:noFill/>
        </p:spPr>
        <p:txBody>
          <a:bodyPr wrap="square">
            <a:spAutoFit/>
          </a:bodyPr>
          <a:lstStyle/>
          <a:p>
            <a:r>
              <a:rPr lang="nl-BE" b="0" dirty="0">
                <a:solidFill>
                  <a:srgbClr val="F8F8F2"/>
                </a:solidFill>
                <a:effectLst/>
                <a:latin typeface="Consolas" panose="020B0609020204030204" pitchFamily="49" charset="0"/>
              </a:rPr>
              <a:t>    </a:t>
            </a:r>
          </a:p>
        </p:txBody>
      </p:sp>
    </p:spTree>
    <p:extLst>
      <p:ext uri="{BB962C8B-B14F-4D97-AF65-F5344CB8AC3E}">
        <p14:creationId xmlns:p14="http://schemas.microsoft.com/office/powerpoint/2010/main" val="31526077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300F2-E0CB-430A-8023-64A6D907B2AA}"/>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A59FF667-9A3A-4B1F-A7EB-3F0AC48044CA}"/>
              </a:ext>
            </a:extLst>
          </p:cNvPr>
          <p:cNvSpPr>
            <a:spLocks noGrp="1"/>
          </p:cNvSpPr>
          <p:nvPr>
            <p:ph type="body" sz="quarter" idx="14"/>
          </p:nvPr>
        </p:nvSpPr>
        <p:spPr>
          <a:xfrm>
            <a:off x="507205" y="1989474"/>
            <a:ext cx="8025368" cy="1034051"/>
          </a:xfrm>
        </p:spPr>
        <p:txBody>
          <a:bodyPr/>
          <a:lstStyle/>
          <a:p>
            <a:r>
              <a:rPr lang="nl-BE" dirty="0"/>
              <a:t>Selecteer een nummer(liedje) door op de rij te klikken</a:t>
            </a:r>
          </a:p>
          <a:p>
            <a:pPr lvl="1"/>
            <a:r>
              <a:rPr lang="nl-BE" dirty="0"/>
              <a:t>Voeg op elke </a:t>
            </a:r>
            <a:r>
              <a:rPr lang="nl-BE" dirty="0" err="1"/>
              <a:t>tr</a:t>
            </a:r>
            <a:r>
              <a:rPr lang="nl-BE" dirty="0"/>
              <a:t> van de </a:t>
            </a:r>
            <a:r>
              <a:rPr lang="nl-BE" dirty="0" err="1"/>
              <a:t>tbody</a:t>
            </a:r>
            <a:r>
              <a:rPr lang="nl-BE" dirty="0"/>
              <a:t> de </a:t>
            </a:r>
            <a:r>
              <a:rPr lang="nl-BE" dirty="0" err="1"/>
              <a:t>onclick</a:t>
            </a:r>
            <a:r>
              <a:rPr lang="nl-BE" dirty="0"/>
              <a:t> </a:t>
            </a:r>
            <a:r>
              <a:rPr lang="nl-BE" dirty="0" err="1"/>
              <a:t>attribute</a:t>
            </a:r>
            <a:r>
              <a:rPr lang="nl-BE" dirty="0"/>
              <a:t> toe en maak hiervoor een functie aan</a:t>
            </a:r>
          </a:p>
          <a:p>
            <a:pPr lvl="1"/>
            <a:r>
              <a:rPr lang="nl-BE" dirty="0"/>
              <a:t>Zet op het geselecteerde element de class </a:t>
            </a:r>
            <a:r>
              <a:rPr lang="nl-BE" b="1" dirty="0" err="1"/>
              <a:t>active</a:t>
            </a:r>
            <a:endParaRPr lang="nl-BE" b="1" dirty="0"/>
          </a:p>
          <a:p>
            <a:pPr lvl="1"/>
            <a:r>
              <a:rPr lang="nl-BE" dirty="0"/>
              <a:t>Verwijder de class </a:t>
            </a:r>
            <a:r>
              <a:rPr lang="nl-BE" dirty="0" err="1"/>
              <a:t>active</a:t>
            </a:r>
            <a:r>
              <a:rPr lang="nl-BE" dirty="0"/>
              <a:t> op alle andere elementen</a:t>
            </a:r>
          </a:p>
        </p:txBody>
      </p:sp>
    </p:spTree>
    <p:extLst>
      <p:ext uri="{BB962C8B-B14F-4D97-AF65-F5344CB8AC3E}">
        <p14:creationId xmlns:p14="http://schemas.microsoft.com/office/powerpoint/2010/main" val="33025190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2B44A-14B2-4AB6-A4C0-14B3D1410A55}"/>
              </a:ext>
            </a:extLst>
          </p:cNvPr>
          <p:cNvSpPr>
            <a:spLocks noGrp="1"/>
          </p:cNvSpPr>
          <p:nvPr>
            <p:ph type="ctrTitle"/>
          </p:nvPr>
        </p:nvSpPr>
        <p:spPr/>
        <p:txBody>
          <a:bodyPr/>
          <a:lstStyle/>
          <a:p>
            <a:r>
              <a:rPr lang="en-US" dirty="0"/>
              <a:t>DOM</a:t>
            </a:r>
            <a:endParaRPr lang="nl-BE" dirty="0"/>
          </a:p>
        </p:txBody>
      </p:sp>
      <p:sp>
        <p:nvSpPr>
          <p:cNvPr id="3" name="Content Placeholder 2">
            <a:extLst>
              <a:ext uri="{FF2B5EF4-FFF2-40B4-BE49-F238E27FC236}">
                <a16:creationId xmlns:a16="http://schemas.microsoft.com/office/drawing/2014/main" id="{68F96C73-4895-40C6-A17B-BD20A420A463}"/>
              </a:ext>
            </a:extLst>
          </p:cNvPr>
          <p:cNvSpPr>
            <a:spLocks noGrp="1"/>
          </p:cNvSpPr>
          <p:nvPr>
            <p:ph type="body" sz="quarter" idx="14"/>
          </p:nvPr>
        </p:nvSpPr>
        <p:spPr/>
        <p:txBody>
          <a:bodyPr/>
          <a:lstStyle/>
          <a:p>
            <a:r>
              <a:rPr lang="en-US" dirty="0" err="1"/>
              <a:t>Aanmaken</a:t>
            </a:r>
            <a:r>
              <a:rPr lang="en-US" dirty="0"/>
              <a:t> van </a:t>
            </a:r>
            <a:r>
              <a:rPr lang="en-US" dirty="0" err="1"/>
              <a:t>nieuwe</a:t>
            </a:r>
            <a:r>
              <a:rPr lang="en-US" dirty="0"/>
              <a:t> </a:t>
            </a:r>
            <a:r>
              <a:rPr lang="en-US" dirty="0" err="1"/>
              <a:t>elementen</a:t>
            </a:r>
            <a:endParaRPr lang="en-US" dirty="0"/>
          </a:p>
          <a:p>
            <a:endParaRPr lang="nl-BE" dirty="0"/>
          </a:p>
        </p:txBody>
      </p:sp>
      <p:graphicFrame>
        <p:nvGraphicFramePr>
          <p:cNvPr id="6" name="Google Shape;499;p76">
            <a:extLst>
              <a:ext uri="{FF2B5EF4-FFF2-40B4-BE49-F238E27FC236}">
                <a16:creationId xmlns:a16="http://schemas.microsoft.com/office/drawing/2014/main" id="{A64B6635-7245-4DCA-8077-D8314A9D5AD2}"/>
              </a:ext>
            </a:extLst>
          </p:cNvPr>
          <p:cNvGraphicFramePr/>
          <p:nvPr>
            <p:extLst>
              <p:ext uri="{D42A27DB-BD31-4B8C-83A1-F6EECF244321}">
                <p14:modId xmlns:p14="http://schemas.microsoft.com/office/powerpoint/2010/main" val="3968177921"/>
              </p:ext>
            </p:extLst>
          </p:nvPr>
        </p:nvGraphicFramePr>
        <p:xfrm>
          <a:off x="1234708" y="2824455"/>
          <a:ext cx="6674584" cy="1567180"/>
        </p:xfrm>
        <a:graphic>
          <a:graphicData uri="http://schemas.openxmlformats.org/drawingml/2006/table">
            <a:tbl>
              <a:tblPr>
                <a:noFill/>
              </a:tblPr>
              <a:tblGrid>
                <a:gridCol w="6674584">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heading</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createElement</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"h1"</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headingText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createTextNode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Some</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heading</a:t>
                      </a:r>
                      <a:r>
                        <a:rPr lang="nl-BE" sz="1350" b="0" dirty="0">
                          <a:solidFill>
                            <a:srgbClr val="E6DB74"/>
                          </a:solidFill>
                          <a:effectLst/>
                          <a:latin typeface="Consolas" panose="020B0609020204030204" pitchFamily="49" charset="0"/>
                        </a:rPr>
                        <a:t> here"</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err="1">
                          <a:solidFill>
                            <a:srgbClr val="F8F8F2"/>
                          </a:solidFill>
                          <a:effectLst/>
                          <a:latin typeface="Consolas" panose="020B0609020204030204" pitchFamily="49" charset="0"/>
                        </a:rPr>
                        <a:t>heading.</a:t>
                      </a:r>
                      <a:r>
                        <a:rPr lang="nl-BE" sz="1350" b="0" dirty="0" err="1">
                          <a:solidFill>
                            <a:srgbClr val="A6E22E"/>
                          </a:solidFill>
                          <a:effectLst/>
                          <a:latin typeface="Consolas" panose="020B0609020204030204" pitchFamily="49" charset="0"/>
                        </a:rPr>
                        <a:t>appendChild</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headingText</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err="1">
                          <a:solidFill>
                            <a:srgbClr val="F8F8F2"/>
                          </a:solidFill>
                          <a:effectLst/>
                          <a:latin typeface="Consolas" panose="020B0609020204030204" pitchFamily="49" charset="0"/>
                        </a:rPr>
                        <a:t>document.body.</a:t>
                      </a:r>
                      <a:r>
                        <a:rPr lang="nl-BE" sz="1350" b="0" dirty="0" err="1">
                          <a:solidFill>
                            <a:srgbClr val="A6E22E"/>
                          </a:solidFill>
                          <a:effectLst/>
                          <a:latin typeface="Consolas" panose="020B0609020204030204" pitchFamily="49" charset="0"/>
                        </a:rPr>
                        <a:t>appendChild</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heading</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465955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DD78DA-DF40-4144-8E43-6D34D7ED201C}"/>
              </a:ext>
            </a:extLst>
          </p:cNvPr>
          <p:cNvSpPr>
            <a:spLocks noGrp="1"/>
          </p:cNvSpPr>
          <p:nvPr>
            <p:ph type="ctrTitle"/>
          </p:nvPr>
        </p:nvSpPr>
        <p:spPr/>
        <p:txBody>
          <a:bodyPr/>
          <a:lstStyle/>
          <a:p>
            <a:r>
              <a:rPr lang="nl-BE" dirty="0"/>
              <a:t>Oefening</a:t>
            </a:r>
          </a:p>
        </p:txBody>
      </p:sp>
      <p:sp>
        <p:nvSpPr>
          <p:cNvPr id="5" name="Text Placeholder 4">
            <a:extLst>
              <a:ext uri="{FF2B5EF4-FFF2-40B4-BE49-F238E27FC236}">
                <a16:creationId xmlns:a16="http://schemas.microsoft.com/office/drawing/2014/main" id="{A046B74C-4549-46C1-AB77-BF433817AF8C}"/>
              </a:ext>
            </a:extLst>
          </p:cNvPr>
          <p:cNvSpPr>
            <a:spLocks noGrp="1"/>
          </p:cNvSpPr>
          <p:nvPr>
            <p:ph type="body" sz="quarter" idx="14"/>
          </p:nvPr>
        </p:nvSpPr>
        <p:spPr>
          <a:xfrm>
            <a:off x="507205" y="1989474"/>
            <a:ext cx="8025368" cy="2290165"/>
          </a:xfrm>
        </p:spPr>
        <p:txBody>
          <a:bodyPr/>
          <a:lstStyle/>
          <a:p>
            <a:r>
              <a:rPr lang="nl-BE" dirty="0"/>
              <a:t>Bouw de tabel zet op door zelf element aan te maken en toe te voegen aan de tabel</a:t>
            </a:r>
          </a:p>
          <a:p>
            <a:pPr lvl="1"/>
            <a:r>
              <a:rPr lang="nl-BE" dirty="0"/>
              <a:t>Verwijder alle bestaande rijen binnen de tabel (</a:t>
            </a:r>
            <a:r>
              <a:rPr lang="nl-BE" dirty="0" err="1"/>
              <a:t>tbody</a:t>
            </a:r>
            <a:r>
              <a:rPr lang="nl-BE" dirty="0"/>
              <a:t> </a:t>
            </a:r>
            <a:r>
              <a:rPr lang="nl-BE" dirty="0" err="1"/>
              <a:t>tr</a:t>
            </a:r>
            <a:r>
              <a:rPr lang="nl-BE" dirty="0"/>
              <a:t>)</a:t>
            </a:r>
          </a:p>
          <a:p>
            <a:pPr lvl="1"/>
            <a:r>
              <a:rPr lang="nl-BE" dirty="0"/>
              <a:t>Maak een array aan met volgende items: [“title1”, “title2”] </a:t>
            </a:r>
          </a:p>
          <a:p>
            <a:pPr lvl="1"/>
            <a:r>
              <a:rPr lang="nl-BE" dirty="0"/>
              <a:t>Voeg </a:t>
            </a:r>
            <a:r>
              <a:rPr lang="nl-BE" dirty="0" err="1"/>
              <a:t>dmv</a:t>
            </a:r>
            <a:r>
              <a:rPr lang="nl-BE" dirty="0"/>
              <a:t> een loop de rijen dynamisch toe</a:t>
            </a:r>
          </a:p>
          <a:p>
            <a:pPr lvl="1"/>
            <a:endParaRPr lang="nl-BE" dirty="0"/>
          </a:p>
          <a:p>
            <a:pPr lvl="1"/>
            <a:endParaRPr lang="nl-BE" dirty="0"/>
          </a:p>
          <a:p>
            <a:pPr lvl="1"/>
            <a:endParaRPr lang="nl-BE" dirty="0"/>
          </a:p>
          <a:p>
            <a:pPr lvl="1"/>
            <a:endParaRPr lang="nl-BE" dirty="0"/>
          </a:p>
          <a:p>
            <a:r>
              <a:rPr lang="nl-BE" dirty="0"/>
              <a:t>Voeg aan elke rij de </a:t>
            </a:r>
            <a:r>
              <a:rPr lang="nl-BE" dirty="0" err="1"/>
              <a:t>onclick</a:t>
            </a:r>
            <a:r>
              <a:rPr lang="nl-BE" dirty="0"/>
              <a:t> event toe met de functie van de vorige oefening</a:t>
            </a:r>
          </a:p>
        </p:txBody>
      </p:sp>
    </p:spTree>
    <p:extLst>
      <p:ext uri="{BB962C8B-B14F-4D97-AF65-F5344CB8AC3E}">
        <p14:creationId xmlns:p14="http://schemas.microsoft.com/office/powerpoint/2010/main" val="233299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E93326D-6083-47B3-A44E-503A03EF1AAF}"/>
              </a:ext>
            </a:extLst>
          </p:cNvPr>
          <p:cNvSpPr>
            <a:spLocks noGrp="1"/>
          </p:cNvSpPr>
          <p:nvPr>
            <p:ph type="body" sz="quarter" idx="11"/>
          </p:nvPr>
        </p:nvSpPr>
        <p:spPr/>
        <p:txBody>
          <a:bodyPr/>
          <a:lstStyle/>
          <a:p>
            <a:endParaRPr lang="nl-BE" dirty="0"/>
          </a:p>
        </p:txBody>
      </p:sp>
      <p:sp>
        <p:nvSpPr>
          <p:cNvPr id="2" name="Title 1">
            <a:extLst>
              <a:ext uri="{FF2B5EF4-FFF2-40B4-BE49-F238E27FC236}">
                <a16:creationId xmlns:a16="http://schemas.microsoft.com/office/drawing/2014/main" id="{E63E1D90-EC9C-47C6-AACE-1296B5ADC66A}"/>
              </a:ext>
            </a:extLst>
          </p:cNvPr>
          <p:cNvSpPr>
            <a:spLocks noGrp="1"/>
          </p:cNvSpPr>
          <p:nvPr>
            <p:ph type="ctrTitle"/>
          </p:nvPr>
        </p:nvSpPr>
        <p:spPr/>
        <p:txBody>
          <a:bodyPr/>
          <a:lstStyle/>
          <a:p>
            <a:r>
              <a:rPr lang="en-US" dirty="0"/>
              <a:t>Usage</a:t>
            </a:r>
            <a:endParaRPr lang="nl-BE" dirty="0"/>
          </a:p>
        </p:txBody>
      </p:sp>
    </p:spTree>
    <p:extLst>
      <p:ext uri="{BB962C8B-B14F-4D97-AF65-F5344CB8AC3E}">
        <p14:creationId xmlns:p14="http://schemas.microsoft.com/office/powerpoint/2010/main" val="26674849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E8D2611-9CF7-4F10-9C07-0CC2B654D840}"/>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49D9DF37-A722-4C5A-BFA7-1FD9F60F62F6}"/>
              </a:ext>
            </a:extLst>
          </p:cNvPr>
          <p:cNvSpPr>
            <a:spLocks noGrp="1"/>
          </p:cNvSpPr>
          <p:nvPr>
            <p:ph type="ctrTitle"/>
          </p:nvPr>
        </p:nvSpPr>
        <p:spPr/>
        <p:txBody>
          <a:bodyPr/>
          <a:lstStyle/>
          <a:p>
            <a:r>
              <a:rPr lang="nl-BE" dirty="0"/>
              <a:t>Event </a:t>
            </a:r>
            <a:r>
              <a:rPr lang="nl-BE" dirty="0" err="1"/>
              <a:t>listeners</a:t>
            </a:r>
            <a:endParaRPr lang="nl-BE" dirty="0"/>
          </a:p>
        </p:txBody>
      </p:sp>
    </p:spTree>
    <p:extLst>
      <p:ext uri="{BB962C8B-B14F-4D97-AF65-F5344CB8AC3E}">
        <p14:creationId xmlns:p14="http://schemas.microsoft.com/office/powerpoint/2010/main" val="39427715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a:t>Event Listeners</a:t>
            </a:r>
            <a:endParaRPr lang="nl-BE" dirty="0"/>
          </a:p>
        </p:txBody>
      </p:sp>
      <p:sp>
        <p:nvSpPr>
          <p:cNvPr id="3" name="Content Placeholder 2">
            <a:extLst>
              <a:ext uri="{FF2B5EF4-FFF2-40B4-BE49-F238E27FC236}">
                <a16:creationId xmlns:a16="http://schemas.microsoft.com/office/drawing/2014/main" id="{EDF86A85-0B28-4347-A480-31B814D929B0}"/>
              </a:ext>
            </a:extLst>
          </p:cNvPr>
          <p:cNvSpPr>
            <a:spLocks noGrp="1"/>
          </p:cNvSpPr>
          <p:nvPr>
            <p:ph type="body" sz="quarter" idx="14"/>
          </p:nvPr>
        </p:nvSpPr>
        <p:spPr>
          <a:xfrm>
            <a:off x="507205" y="1989474"/>
            <a:ext cx="8025368" cy="2494259"/>
          </a:xfrm>
        </p:spPr>
        <p:txBody>
          <a:bodyPr/>
          <a:lstStyle/>
          <a:p>
            <a:r>
              <a:rPr lang="en-US" dirty="0" err="1"/>
              <a:t>Waarom</a:t>
            </a:r>
            <a:r>
              <a:rPr lang="en-US" dirty="0"/>
              <a:t>?</a:t>
            </a:r>
          </a:p>
          <a:p>
            <a:pPr lvl="1"/>
            <a:r>
              <a:rPr lang="en-US" dirty="0"/>
              <a:t>Om </a:t>
            </a:r>
            <a:r>
              <a:rPr lang="en-US" dirty="0" err="1"/>
              <a:t>logica</a:t>
            </a:r>
            <a:r>
              <a:rPr lang="en-US" dirty="0"/>
              <a:t> </a:t>
            </a:r>
            <a:r>
              <a:rPr lang="en-US" dirty="0" err="1"/>
              <a:t>en</a:t>
            </a:r>
            <a:r>
              <a:rPr lang="en-US" dirty="0"/>
              <a:t> de UI </a:t>
            </a:r>
            <a:r>
              <a:rPr lang="en-US" dirty="0" err="1"/>
              <a:t>te</a:t>
            </a:r>
            <a:r>
              <a:rPr lang="en-US" dirty="0"/>
              <a:t> </a:t>
            </a:r>
            <a:r>
              <a:rPr lang="en-US" dirty="0" err="1"/>
              <a:t>scheiden</a:t>
            </a:r>
            <a:r>
              <a:rPr lang="en-US" dirty="0"/>
              <a:t> van </a:t>
            </a:r>
            <a:r>
              <a:rPr lang="en-US" dirty="0" err="1"/>
              <a:t>elkaar</a:t>
            </a:r>
            <a:endParaRPr lang="en-US" dirty="0"/>
          </a:p>
          <a:p>
            <a:endParaRPr lang="en-US" dirty="0"/>
          </a:p>
          <a:p>
            <a:r>
              <a:rPr lang="en-US" dirty="0" err="1"/>
              <a:t>Afhankelijk</a:t>
            </a:r>
            <a:r>
              <a:rPr lang="en-US" dirty="0"/>
              <a:t> van het element </a:t>
            </a:r>
            <a:r>
              <a:rPr lang="en-US" dirty="0" err="1"/>
              <a:t>kan</a:t>
            </a:r>
            <a:r>
              <a:rPr lang="en-US" dirty="0"/>
              <a:t> op </a:t>
            </a:r>
            <a:r>
              <a:rPr lang="en-US" dirty="0" err="1"/>
              <a:t>bepaalde</a:t>
            </a:r>
            <a:r>
              <a:rPr lang="en-US" dirty="0"/>
              <a:t> </a:t>
            </a:r>
            <a:r>
              <a:rPr lang="en-US" dirty="0" err="1"/>
              <a:t>generieke</a:t>
            </a:r>
            <a:r>
              <a:rPr lang="en-US" dirty="0"/>
              <a:t> of </a:t>
            </a:r>
            <a:r>
              <a:rPr lang="en-US" dirty="0" err="1"/>
              <a:t>specifieke</a:t>
            </a:r>
            <a:r>
              <a:rPr lang="en-US" dirty="0"/>
              <a:t> </a:t>
            </a:r>
            <a:r>
              <a:rPr lang="en-US" dirty="0" err="1"/>
              <a:t>geluisterd</a:t>
            </a:r>
            <a:r>
              <a:rPr lang="en-US" dirty="0"/>
              <a:t> </a:t>
            </a:r>
            <a:r>
              <a:rPr lang="en-US" dirty="0" err="1"/>
              <a:t>worden</a:t>
            </a:r>
            <a:endParaRPr lang="en-US" dirty="0"/>
          </a:p>
          <a:p>
            <a:r>
              <a:rPr lang="en-US" dirty="0" err="1"/>
              <a:t>Enkele</a:t>
            </a:r>
            <a:r>
              <a:rPr lang="en-US" dirty="0"/>
              <a:t> </a:t>
            </a:r>
            <a:r>
              <a:rPr lang="en-US" dirty="0" err="1"/>
              <a:t>voorbeelden</a:t>
            </a:r>
            <a:endParaRPr lang="en-US" dirty="0"/>
          </a:p>
          <a:p>
            <a:pPr lvl="1"/>
            <a:r>
              <a:rPr lang="en-US" dirty="0"/>
              <a:t>Click</a:t>
            </a:r>
          </a:p>
          <a:p>
            <a:pPr lvl="1"/>
            <a:r>
              <a:rPr lang="en-US" dirty="0"/>
              <a:t>Focus</a:t>
            </a:r>
          </a:p>
          <a:p>
            <a:pPr lvl="1"/>
            <a:r>
              <a:rPr lang="en-US" dirty="0"/>
              <a:t>Blur</a:t>
            </a:r>
          </a:p>
          <a:p>
            <a:pPr lvl="1"/>
            <a:r>
              <a:rPr lang="en-US" dirty="0"/>
              <a:t>Submit (Form)</a:t>
            </a:r>
            <a:endParaRPr lang="nl-BE" dirty="0"/>
          </a:p>
        </p:txBody>
      </p:sp>
    </p:spTree>
    <p:extLst>
      <p:ext uri="{BB962C8B-B14F-4D97-AF65-F5344CB8AC3E}">
        <p14:creationId xmlns:p14="http://schemas.microsoft.com/office/powerpoint/2010/main" val="9764543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oogle Shape;499;p76">
            <a:extLst>
              <a:ext uri="{FF2B5EF4-FFF2-40B4-BE49-F238E27FC236}">
                <a16:creationId xmlns:a16="http://schemas.microsoft.com/office/drawing/2014/main" id="{54CBE280-81A9-47F3-BEC0-E585DCEA0FBA}"/>
              </a:ext>
            </a:extLst>
          </p:cNvPr>
          <p:cNvGraphicFramePr/>
          <p:nvPr>
            <p:extLst>
              <p:ext uri="{D42A27DB-BD31-4B8C-83A1-F6EECF244321}">
                <p14:modId xmlns:p14="http://schemas.microsoft.com/office/powerpoint/2010/main" val="4230831772"/>
              </p:ext>
            </p:extLst>
          </p:nvPr>
        </p:nvGraphicFramePr>
        <p:xfrm>
          <a:off x="1641832" y="2980716"/>
          <a:ext cx="5756114" cy="115570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btnElement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btn</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F8F8F2"/>
                          </a:solidFill>
                          <a:effectLst/>
                          <a:latin typeface="Consolas" panose="020B0609020204030204" pitchFamily="49" charset="0"/>
                        </a:rPr>
                        <a:t>btnElement.</a:t>
                      </a:r>
                      <a:r>
                        <a:rPr lang="nl-BE" sz="1350" b="0" dirty="0" err="1">
                          <a:solidFill>
                            <a:srgbClr val="A6E22E"/>
                          </a:solidFill>
                          <a:effectLst/>
                          <a:latin typeface="Consolas" panose="020B0609020204030204" pitchFamily="49" charset="0"/>
                        </a:rPr>
                        <a:t>addEventListener</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'click'</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event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alert</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"Element </a:t>
                      </a:r>
                      <a:r>
                        <a:rPr lang="nl-BE" sz="1350" b="0" dirty="0" err="1">
                          <a:solidFill>
                            <a:srgbClr val="E6DB74"/>
                          </a:solidFill>
                          <a:effectLst/>
                          <a:latin typeface="Consolas" panose="020B0609020204030204" pitchFamily="49" charset="0"/>
                        </a:rPr>
                        <a:t>clicked</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through</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function</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a:t>Event Listeners</a:t>
            </a:r>
            <a:endParaRPr lang="nl-BE" dirty="0"/>
          </a:p>
        </p:txBody>
      </p:sp>
      <p:sp>
        <p:nvSpPr>
          <p:cNvPr id="3" name="Text Placeholder 2">
            <a:extLst>
              <a:ext uri="{FF2B5EF4-FFF2-40B4-BE49-F238E27FC236}">
                <a16:creationId xmlns:a16="http://schemas.microsoft.com/office/drawing/2014/main" id="{07A0F6EE-1FBB-4468-A8C0-B9C13ED3416D}"/>
              </a:ext>
            </a:extLst>
          </p:cNvPr>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36197030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2" name="Title 1">
            <a:extLst>
              <a:ext uri="{FF2B5EF4-FFF2-40B4-BE49-F238E27FC236}">
                <a16:creationId xmlns:a16="http://schemas.microsoft.com/office/drawing/2014/main" id="{FEB3933A-4E21-4E1A-BD53-B2350942E247}"/>
              </a:ext>
            </a:extLst>
          </p:cNvPr>
          <p:cNvSpPr>
            <a:spLocks noGrp="1"/>
          </p:cNvSpPr>
          <p:nvPr>
            <p:ph type="ctrTitle"/>
          </p:nvPr>
        </p:nvSpPr>
        <p:spPr/>
        <p:txBody>
          <a:bodyPr/>
          <a:lstStyle/>
          <a:p>
            <a:r>
              <a:rPr lang="en-US" dirty="0" err="1"/>
              <a:t>Oefening</a:t>
            </a:r>
            <a:endParaRPr lang="nl-BE" dirty="0"/>
          </a:p>
        </p:txBody>
      </p:sp>
      <p:sp>
        <p:nvSpPr>
          <p:cNvPr id="4" name="Text Placeholder 3">
            <a:extLst>
              <a:ext uri="{FF2B5EF4-FFF2-40B4-BE49-F238E27FC236}">
                <a16:creationId xmlns:a16="http://schemas.microsoft.com/office/drawing/2014/main" id="{33B767B8-6789-4713-A323-BD7220F81395}"/>
              </a:ext>
            </a:extLst>
          </p:cNvPr>
          <p:cNvSpPr>
            <a:spLocks noGrp="1"/>
          </p:cNvSpPr>
          <p:nvPr>
            <p:ph type="body" sz="quarter" idx="14"/>
          </p:nvPr>
        </p:nvSpPr>
        <p:spPr>
          <a:xfrm>
            <a:off x="507205" y="1989474"/>
            <a:ext cx="8025368" cy="1232760"/>
          </a:xfrm>
        </p:spPr>
        <p:txBody>
          <a:bodyPr/>
          <a:lstStyle/>
          <a:p>
            <a:r>
              <a:rPr lang="nl-BE" dirty="0"/>
              <a:t>Herwerk jullie project zodanig alle events verlopen </a:t>
            </a:r>
            <a:r>
              <a:rPr lang="nl-BE" dirty="0" err="1"/>
              <a:t>dmv</a:t>
            </a:r>
            <a:r>
              <a:rPr lang="nl-BE" dirty="0"/>
              <a:t> een event </a:t>
            </a:r>
            <a:r>
              <a:rPr lang="nl-BE" dirty="0" err="1"/>
              <a:t>listener</a:t>
            </a:r>
            <a:endParaRPr lang="nl-BE" dirty="0"/>
          </a:p>
          <a:p>
            <a:endParaRPr lang="nl-BE" dirty="0"/>
          </a:p>
          <a:p>
            <a:endParaRPr lang="nl-BE" dirty="0"/>
          </a:p>
          <a:p>
            <a:endParaRPr lang="nl-BE"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82FF0-B8EC-44B8-BBF0-C95B005E9BAF}"/>
              </a:ext>
            </a:extLst>
          </p:cNvPr>
          <p:cNvSpPr>
            <a:spLocks noGrp="1"/>
          </p:cNvSpPr>
          <p:nvPr>
            <p:ph type="ctrTitle"/>
          </p:nvPr>
        </p:nvSpPr>
        <p:spPr/>
        <p:txBody>
          <a:bodyPr/>
          <a:lstStyle/>
          <a:p>
            <a:r>
              <a:rPr lang="nl-BE" dirty="0" err="1"/>
              <a:t>jQuery</a:t>
            </a:r>
            <a:endParaRPr lang="nl-BE" dirty="0"/>
          </a:p>
        </p:txBody>
      </p:sp>
      <p:sp>
        <p:nvSpPr>
          <p:cNvPr id="3" name="Text Placeholder 2">
            <a:extLst>
              <a:ext uri="{FF2B5EF4-FFF2-40B4-BE49-F238E27FC236}">
                <a16:creationId xmlns:a16="http://schemas.microsoft.com/office/drawing/2014/main" id="{3FAA7555-F117-4F7E-A318-F690E6E962CC}"/>
              </a:ext>
            </a:extLst>
          </p:cNvPr>
          <p:cNvSpPr>
            <a:spLocks noGrp="1"/>
          </p:cNvSpPr>
          <p:nvPr>
            <p:ph type="body" sz="quarter" idx="14"/>
          </p:nvPr>
        </p:nvSpPr>
        <p:spPr>
          <a:xfrm>
            <a:off x="507205" y="1989474"/>
            <a:ext cx="8025368" cy="316356"/>
          </a:xfrm>
        </p:spPr>
        <p:txBody>
          <a:bodyPr/>
          <a:lstStyle/>
          <a:p>
            <a:endParaRPr lang="nl-BE" dirty="0"/>
          </a:p>
        </p:txBody>
      </p:sp>
      <p:pic>
        <p:nvPicPr>
          <p:cNvPr id="5" name="Picture 4">
            <a:extLst>
              <a:ext uri="{FF2B5EF4-FFF2-40B4-BE49-F238E27FC236}">
                <a16:creationId xmlns:a16="http://schemas.microsoft.com/office/drawing/2014/main" id="{DB90CF80-E384-4CD6-A091-E8D29C63F4BA}"/>
              </a:ext>
            </a:extLst>
          </p:cNvPr>
          <p:cNvPicPr>
            <a:picLocks noChangeAspect="1"/>
          </p:cNvPicPr>
          <p:nvPr/>
        </p:nvPicPr>
        <p:blipFill>
          <a:blip r:embed="rId3"/>
          <a:stretch>
            <a:fillRect/>
          </a:stretch>
        </p:blipFill>
        <p:spPr>
          <a:xfrm>
            <a:off x="566737" y="1628800"/>
            <a:ext cx="8010525" cy="4257675"/>
          </a:xfrm>
          <a:prstGeom prst="rect">
            <a:avLst/>
          </a:prstGeom>
        </p:spPr>
      </p:pic>
    </p:spTree>
    <p:extLst>
      <p:ext uri="{BB962C8B-B14F-4D97-AF65-F5344CB8AC3E}">
        <p14:creationId xmlns:p14="http://schemas.microsoft.com/office/powerpoint/2010/main" val="226219063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4F4E9F9-2D1E-4A46-BC2D-BC88C8082E82}"/>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5A911CC8-081E-432B-80B4-6A4E306E2B46}"/>
              </a:ext>
            </a:extLst>
          </p:cNvPr>
          <p:cNvSpPr>
            <a:spLocks noGrp="1"/>
          </p:cNvSpPr>
          <p:nvPr>
            <p:ph type="ctrTitle"/>
          </p:nvPr>
        </p:nvSpPr>
        <p:spPr/>
        <p:txBody>
          <a:bodyPr/>
          <a:lstStyle/>
          <a:p>
            <a:r>
              <a:rPr lang="nl-BE" dirty="0" err="1"/>
              <a:t>This</a:t>
            </a:r>
            <a:endParaRPr lang="nl-BE" dirty="0"/>
          </a:p>
        </p:txBody>
      </p:sp>
    </p:spTree>
    <p:extLst>
      <p:ext uri="{BB962C8B-B14F-4D97-AF65-F5344CB8AC3E}">
        <p14:creationId xmlns:p14="http://schemas.microsoft.com/office/powerpoint/2010/main" val="15761974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7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‘this’</a:t>
            </a:r>
            <a:endParaRPr/>
          </a:p>
        </p:txBody>
      </p:sp>
      <p:sp>
        <p:nvSpPr>
          <p:cNvPr id="491" name="Google Shape;491;p75"/>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spcAft>
                <a:spcPts val="1600"/>
              </a:spcAft>
              <a:buNone/>
            </a:pPr>
            <a:r>
              <a:rPr lang="nl-BE" dirty="0"/>
              <a:t>In </a:t>
            </a:r>
            <a:r>
              <a:rPr lang="nl-BE" dirty="0" err="1"/>
              <a:t>JavaScript</a:t>
            </a:r>
            <a:r>
              <a:rPr lang="nl-BE" dirty="0"/>
              <a:t> is ‘</a:t>
            </a:r>
            <a:r>
              <a:rPr lang="nl-BE" dirty="0" err="1"/>
              <a:t>this</a:t>
            </a:r>
            <a:r>
              <a:rPr lang="nl-BE" dirty="0"/>
              <a:t>’ de “eigenaar” van de functie </a:t>
            </a:r>
            <a:r>
              <a:rPr lang="en-US" dirty="0"/>
              <a:t>die men </a:t>
            </a:r>
            <a:r>
              <a:rPr lang="en-US" dirty="0" err="1"/>
              <a:t>oproept</a:t>
            </a:r>
            <a:endParaRPr lang="en"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76"/>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204E0DFF-16E5-46AF-886A-AADC2022C71D}"/>
              </a:ext>
            </a:extLst>
          </p:cNvPr>
          <p:cNvSpPr>
            <a:spLocks noGrp="1"/>
          </p:cNvSpPr>
          <p:nvPr>
            <p:ph type="body" sz="quarter" idx="14"/>
          </p:nvPr>
        </p:nvSpPr>
        <p:spPr/>
        <p:txBody>
          <a:bodyPr/>
          <a:lstStyle/>
          <a:p>
            <a:r>
              <a:rPr lang="en-US" dirty="0"/>
              <a:t>Wat is ‘this’ in </a:t>
            </a:r>
            <a:r>
              <a:rPr lang="en-US" dirty="0" err="1"/>
              <a:t>dit</a:t>
            </a:r>
            <a:r>
              <a:rPr lang="en-US" dirty="0"/>
              <a:t> </a:t>
            </a:r>
            <a:r>
              <a:rPr lang="en-US" dirty="0" err="1"/>
              <a:t>voorbeeld</a:t>
            </a:r>
            <a:r>
              <a:rPr lang="en-US" dirty="0"/>
              <a:t>?</a:t>
            </a:r>
            <a:endParaRPr lang="nl-BE" dirty="0"/>
          </a:p>
        </p:txBody>
      </p:sp>
      <p:graphicFrame>
        <p:nvGraphicFramePr>
          <p:cNvPr id="499" name="Google Shape;499;p76"/>
          <p:cNvGraphicFramePr/>
          <p:nvPr>
            <p:extLst>
              <p:ext uri="{D42A27DB-BD31-4B8C-83A1-F6EECF244321}">
                <p14:modId xmlns:p14="http://schemas.microsoft.com/office/powerpoint/2010/main" val="3201057231"/>
              </p:ext>
            </p:extLst>
          </p:nvPr>
        </p:nvGraphicFramePr>
        <p:xfrm>
          <a:off x="1693943" y="2996952"/>
          <a:ext cx="5756114" cy="17729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myMethod</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obj</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err="1">
                          <a:solidFill>
                            <a:srgbClr val="F8F8F2"/>
                          </a:solidFill>
                          <a:effectLst/>
                          <a:latin typeface="Consolas" panose="020B0609020204030204" pitchFamily="49" charset="0"/>
                        </a:rPr>
                        <a:t>obj.</a:t>
                      </a:r>
                      <a:r>
                        <a:rPr lang="nl-BE" sz="1350" b="0" dirty="0" err="1">
                          <a:solidFill>
                            <a:srgbClr val="A6E22E"/>
                          </a:solidFill>
                          <a:effectLst/>
                          <a:latin typeface="Consolas" panose="020B0609020204030204" pitchFamily="49" charset="0"/>
                        </a:rPr>
                        <a:t>myMethod</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77"/>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9C06CAEE-BA23-4533-96FB-47617E99921B}"/>
              </a:ext>
            </a:extLst>
          </p:cNvPr>
          <p:cNvSpPr>
            <a:spLocks noGrp="1"/>
          </p:cNvSpPr>
          <p:nvPr>
            <p:ph type="body" sz="quarter" idx="14"/>
          </p:nvPr>
        </p:nvSpPr>
        <p:spPr/>
        <p:txBody>
          <a:bodyPr/>
          <a:lstStyle/>
          <a:p>
            <a:r>
              <a:rPr lang="en-US" dirty="0"/>
              <a:t>Wat is ‘this’ in </a:t>
            </a:r>
            <a:r>
              <a:rPr lang="en-US" dirty="0" err="1"/>
              <a:t>dit</a:t>
            </a:r>
            <a:r>
              <a:rPr lang="en-US" dirty="0"/>
              <a:t> </a:t>
            </a:r>
            <a:r>
              <a:rPr lang="en-US" dirty="0" err="1"/>
              <a:t>voorbeeld</a:t>
            </a:r>
            <a:r>
              <a:rPr lang="en-US" dirty="0"/>
              <a:t>?</a:t>
            </a:r>
            <a:endParaRPr lang="nl-BE" dirty="0"/>
          </a:p>
        </p:txBody>
      </p:sp>
      <p:graphicFrame>
        <p:nvGraphicFramePr>
          <p:cNvPr id="506" name="Google Shape;506;p77"/>
          <p:cNvGraphicFramePr/>
          <p:nvPr>
            <p:extLst>
              <p:ext uri="{D42A27DB-BD31-4B8C-83A1-F6EECF244321}">
                <p14:modId xmlns:p14="http://schemas.microsoft.com/office/powerpoint/2010/main" val="3537574062"/>
              </p:ext>
            </p:extLst>
          </p:nvPr>
        </p:nvGraphicFramePr>
        <p:xfrm>
          <a:off x="1728087" y="2924944"/>
          <a:ext cx="5687825" cy="1978660"/>
        </p:xfrm>
        <a:graphic>
          <a:graphicData uri="http://schemas.openxmlformats.org/drawingml/2006/table">
            <a:tbl>
              <a:tblPr>
                <a:noFill/>
              </a:tblPr>
              <a:tblGrid>
                <a:gridCol w="5687825">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myMethod</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obj</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method</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obj.myMethod</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method</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7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‘this’</a:t>
            </a:r>
            <a:endParaRPr/>
          </a:p>
        </p:txBody>
      </p:sp>
      <p:sp>
        <p:nvSpPr>
          <p:cNvPr id="2" name="Content Placeholder 1">
            <a:extLst>
              <a:ext uri="{FF2B5EF4-FFF2-40B4-BE49-F238E27FC236}">
                <a16:creationId xmlns:a16="http://schemas.microsoft.com/office/drawing/2014/main" id="{AE05F696-341B-4117-9FBA-A8651D9D9580}"/>
              </a:ext>
            </a:extLst>
          </p:cNvPr>
          <p:cNvSpPr>
            <a:spLocks noGrp="1"/>
          </p:cNvSpPr>
          <p:nvPr>
            <p:ph type="body" sz="quarter" idx="14"/>
          </p:nvPr>
        </p:nvSpPr>
        <p:spPr/>
        <p:txBody>
          <a:bodyPr/>
          <a:lstStyle/>
          <a:p>
            <a:r>
              <a:rPr lang="en-US" dirty="0"/>
              <a:t>In de JavaScript interpreter van de browser </a:t>
            </a:r>
            <a:r>
              <a:rPr lang="en-US" dirty="0" err="1"/>
              <a:t>wordt</a:t>
            </a:r>
            <a:r>
              <a:rPr lang="en-US" dirty="0"/>
              <a:t> ‘this’ </a:t>
            </a:r>
            <a:r>
              <a:rPr lang="en-US" dirty="0" err="1"/>
              <a:t>gevalueerd</a:t>
            </a:r>
            <a:r>
              <a:rPr lang="en-US" dirty="0"/>
              <a:t> </a:t>
            </a:r>
            <a:r>
              <a:rPr lang="en-US" dirty="0" err="1"/>
              <a:t>als</a:t>
            </a:r>
            <a:r>
              <a:rPr lang="en-US" dirty="0"/>
              <a:t> de </a:t>
            </a:r>
            <a:r>
              <a:rPr lang="en-US" dirty="0" err="1"/>
              <a:t>waarde</a:t>
            </a:r>
            <a:r>
              <a:rPr lang="en-US" dirty="0"/>
              <a:t> van de </a:t>
            </a:r>
            <a:r>
              <a:rPr lang="en-US" dirty="0" err="1"/>
              <a:t>ThisBinding</a:t>
            </a:r>
            <a:r>
              <a:rPr lang="en-US" dirty="0"/>
              <a:t> van de </a:t>
            </a:r>
            <a:r>
              <a:rPr lang="en-US" dirty="0" err="1"/>
              <a:t>huidige</a:t>
            </a:r>
            <a:r>
              <a:rPr lang="en-US" dirty="0"/>
              <a:t> </a:t>
            </a:r>
            <a:r>
              <a:rPr lang="en-US" dirty="0" err="1"/>
              <a:t>uitvoeringscontext</a:t>
            </a:r>
            <a:r>
              <a:rPr lang="en-US" dirty="0"/>
              <a:t>.</a:t>
            </a:r>
          </a:p>
          <a:p>
            <a:r>
              <a:rPr lang="en-US" dirty="0" err="1"/>
              <a:t>Deze</a:t>
            </a:r>
            <a:r>
              <a:rPr lang="en-US" dirty="0"/>
              <a:t> </a:t>
            </a:r>
            <a:r>
              <a:rPr lang="en-US" dirty="0" err="1"/>
              <a:t>ThisBinding</a:t>
            </a:r>
            <a:r>
              <a:rPr lang="en-US" dirty="0"/>
              <a:t> </a:t>
            </a:r>
            <a:r>
              <a:rPr lang="en-US" dirty="0" err="1"/>
              <a:t>veranderd</a:t>
            </a:r>
            <a:r>
              <a:rPr lang="en-US" dirty="0"/>
              <a:t> van </a:t>
            </a:r>
            <a:r>
              <a:rPr lang="en-US" dirty="0" err="1"/>
              <a:t>waarde</a:t>
            </a:r>
            <a:r>
              <a:rPr lang="en-US" dirty="0"/>
              <a:t> in </a:t>
            </a:r>
            <a:r>
              <a:rPr lang="en-US" dirty="0" err="1"/>
              <a:t>volgende</a:t>
            </a:r>
            <a:r>
              <a:rPr lang="en-US" dirty="0"/>
              <a:t> </a:t>
            </a:r>
            <a:r>
              <a:rPr lang="en-US" dirty="0" err="1"/>
              <a:t>gevallen</a:t>
            </a:r>
            <a:r>
              <a:rPr lang="en-US" dirty="0"/>
              <a:t>:</a:t>
            </a:r>
          </a:p>
          <a:p>
            <a:pPr lvl="1"/>
            <a:r>
              <a:rPr lang="en-US" dirty="0"/>
              <a:t>Initial global execution context (start van het script)</a:t>
            </a:r>
          </a:p>
          <a:p>
            <a:pPr lvl="1"/>
            <a:r>
              <a:rPr lang="en-US" dirty="0"/>
              <a:t>Eval code</a:t>
            </a:r>
          </a:p>
          <a:p>
            <a:pPr lvl="1"/>
            <a:r>
              <a:rPr lang="en-US" dirty="0" err="1"/>
              <a:t>Binnenkomen</a:t>
            </a:r>
            <a:r>
              <a:rPr lang="en-US" dirty="0"/>
              <a:t> of </a:t>
            </a:r>
            <a:r>
              <a:rPr lang="en-US" dirty="0" err="1"/>
              <a:t>buitengaan</a:t>
            </a:r>
            <a:r>
              <a:rPr lang="en-US" dirty="0"/>
              <a:t> van code </a:t>
            </a:r>
            <a:r>
              <a:rPr lang="en-US" dirty="0" err="1"/>
              <a:t>opgeroepen</a:t>
            </a:r>
            <a:r>
              <a:rPr lang="en-US" dirty="0"/>
              <a:t> op </a:t>
            </a:r>
            <a:r>
              <a:rPr lang="en-US" dirty="0" err="1"/>
              <a:t>een</a:t>
            </a:r>
            <a:r>
              <a:rPr lang="en-US" dirty="0"/>
              <a:t> object</a:t>
            </a:r>
            <a:endParaRPr lang="nl-BE"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Clientside</a:t>
            </a:r>
            <a:endParaRPr dirty="0">
              <a:solidFill>
                <a:srgbClr val="282A37"/>
              </a:solidFill>
            </a:endParaRPr>
          </a:p>
        </p:txBody>
      </p:sp>
      <p:sp>
        <p:nvSpPr>
          <p:cNvPr id="2" name="Text Placeholder 1">
            <a:extLst>
              <a:ext uri="{FF2B5EF4-FFF2-40B4-BE49-F238E27FC236}">
                <a16:creationId xmlns:a16="http://schemas.microsoft.com/office/drawing/2014/main" id="{96E7583B-3924-4707-9D34-005BBB95F439}"/>
              </a:ext>
            </a:extLst>
          </p:cNvPr>
          <p:cNvSpPr>
            <a:spLocks noGrp="1"/>
          </p:cNvSpPr>
          <p:nvPr>
            <p:ph type="body" sz="quarter" idx="14"/>
          </p:nvPr>
        </p:nvSpPr>
        <p:spPr/>
        <p:txBody>
          <a:bodyPr/>
          <a:lstStyle/>
          <a:p>
            <a:endParaRPr lang="en-US" dirty="0"/>
          </a:p>
        </p:txBody>
      </p:sp>
      <p:pic>
        <p:nvPicPr>
          <p:cNvPr id="246" name="Google Shape;246;p39"/>
          <p:cNvPicPr preferRelativeResize="0"/>
          <p:nvPr/>
        </p:nvPicPr>
        <p:blipFill>
          <a:blip r:embed="rId3">
            <a:alphaModFix/>
          </a:blip>
          <a:stretch>
            <a:fillRect/>
          </a:stretch>
        </p:blipFill>
        <p:spPr>
          <a:xfrm>
            <a:off x="2357437" y="2398625"/>
            <a:ext cx="4429125" cy="2857500"/>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79"/>
          <p:cNvSpPr txBox="1"/>
          <p:nvPr/>
        </p:nvSpPr>
        <p:spPr>
          <a:xfrm>
            <a:off x="0" y="2689375"/>
            <a:ext cx="9144000" cy="1219200"/>
          </a:xfrm>
          <a:prstGeom prst="rect">
            <a:avLst/>
          </a:prstGeom>
          <a:noFill/>
          <a:ln>
            <a:noFill/>
          </a:ln>
        </p:spPr>
        <p:txBody>
          <a:bodyPr spcFirstLastPara="1" wrap="square" lIns="91425" tIns="91425" rIns="91425" bIns="91425" anchor="t" anchorCtr="0">
            <a:noAutofit/>
          </a:bodyPr>
          <a:lstStyle/>
          <a:p>
            <a:pPr algn="ctr"/>
            <a:r>
              <a:rPr lang="en" sz="7200">
                <a:latin typeface="Roboto"/>
                <a:ea typeface="Roboto"/>
                <a:cs typeface="Roboto"/>
                <a:sym typeface="Roboto"/>
              </a:rPr>
              <a:t>Demo</a:t>
            </a:r>
            <a:endParaRPr sz="7200">
              <a:latin typeface="Roboto"/>
              <a:ea typeface="Roboto"/>
              <a:cs typeface="Roboto"/>
              <a:sym typeface="Roboto"/>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7CC4C38-7E81-41FF-8A78-C9A756864797}"/>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5406BDCC-B839-4D6E-B100-7A13ED5E2211}"/>
              </a:ext>
            </a:extLst>
          </p:cNvPr>
          <p:cNvSpPr>
            <a:spLocks noGrp="1"/>
          </p:cNvSpPr>
          <p:nvPr>
            <p:ph type="ctrTitle"/>
          </p:nvPr>
        </p:nvSpPr>
        <p:spPr/>
        <p:txBody>
          <a:bodyPr/>
          <a:lstStyle/>
          <a:p>
            <a:r>
              <a:rPr lang="nl-BE" dirty="0"/>
              <a:t>Objecten</a:t>
            </a:r>
          </a:p>
        </p:txBody>
      </p:sp>
    </p:spTree>
    <p:extLst>
      <p:ext uri="{BB962C8B-B14F-4D97-AF65-F5344CB8AC3E}">
        <p14:creationId xmlns:p14="http://schemas.microsoft.com/office/powerpoint/2010/main" val="30460868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7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Object</a:t>
            </a:r>
            <a:r>
              <a:rPr lang="nl-BE" dirty="0"/>
              <a:t>en</a:t>
            </a:r>
            <a:endParaRPr dirty="0"/>
          </a:p>
        </p:txBody>
      </p:sp>
      <p:sp>
        <p:nvSpPr>
          <p:cNvPr id="455" name="Google Shape;455;p70"/>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nl-BE" dirty="0"/>
              <a:t>De meest gebruikte manieren om een object aan te maken is met behulp van:</a:t>
            </a:r>
          </a:p>
          <a:p>
            <a:pPr marL="285750" indent="-285750">
              <a:buFont typeface="Arial" panose="020B0604020202020204" pitchFamily="34" charset="0"/>
              <a:buChar char="•"/>
            </a:pPr>
            <a:r>
              <a:rPr lang="nl-BE" dirty="0"/>
              <a:t>Object </a:t>
            </a:r>
            <a:r>
              <a:rPr lang="nl-BE" dirty="0" err="1"/>
              <a:t>literals</a:t>
            </a:r>
            <a:endParaRPr lang="nl-BE" dirty="0"/>
          </a:p>
          <a:p>
            <a:pPr marL="285750" indent="-285750">
              <a:buFont typeface="Arial" panose="020B0604020202020204" pitchFamily="34" charset="0"/>
              <a:buChar char="•"/>
            </a:pPr>
            <a:r>
              <a:rPr lang="nl-BE" dirty="0" err="1"/>
              <a:t>Constructor</a:t>
            </a:r>
            <a:r>
              <a:rPr lang="nl-BE" dirty="0"/>
              <a:t> </a:t>
            </a:r>
            <a:r>
              <a:rPr lang="nl-BE" dirty="0" err="1"/>
              <a:t>function</a:t>
            </a:r>
            <a:endParaRPr lang="nl-BE" dirty="0"/>
          </a:p>
          <a:p>
            <a:pPr marL="285750" indent="-285750">
              <a:buFont typeface="Arial" panose="020B0604020202020204" pitchFamily="34" charset="0"/>
              <a:buChar char="•"/>
            </a:pPr>
            <a:r>
              <a:rPr lang="nl-BE" dirty="0"/>
              <a:t>Class (ES6)</a:t>
            </a:r>
          </a:p>
          <a:p>
            <a:pPr marL="0" indent="0">
              <a:buNone/>
            </a:pP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oogle Shape;462;p71">
            <a:extLst>
              <a:ext uri="{FF2B5EF4-FFF2-40B4-BE49-F238E27FC236}">
                <a16:creationId xmlns:a16="http://schemas.microsoft.com/office/drawing/2014/main" id="{A830B082-7BBA-45F7-906D-D84FB8E43BA0}"/>
              </a:ext>
            </a:extLst>
          </p:cNvPr>
          <p:cNvGraphicFramePr/>
          <p:nvPr>
            <p:extLst>
              <p:ext uri="{D42A27DB-BD31-4B8C-83A1-F6EECF244321}">
                <p14:modId xmlns:p14="http://schemas.microsoft.com/office/powerpoint/2010/main" val="4034849335"/>
              </p:ext>
            </p:extLst>
          </p:nvPr>
        </p:nvGraphicFramePr>
        <p:xfrm>
          <a:off x="1650335" y="2305830"/>
          <a:ext cx="5843329" cy="3418840"/>
        </p:xfrm>
        <a:graphic>
          <a:graphicData uri="http://schemas.openxmlformats.org/drawingml/2006/table">
            <a:tbl>
              <a:tblPr>
                <a:noFill/>
              </a:tblPr>
              <a:tblGrid>
                <a:gridCol w="5843329">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audiA1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make: </a:t>
                      </a:r>
                      <a:r>
                        <a:rPr lang="nl-BE" sz="1350" b="0" dirty="0">
                          <a:solidFill>
                            <a:srgbClr val="E6DB74"/>
                          </a:solidFill>
                          <a:effectLst/>
                          <a:latin typeface="Consolas" panose="020B0609020204030204" pitchFamily="49" charset="0"/>
                        </a:rPr>
                        <a:t>"Audi"</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model: </a:t>
                      </a:r>
                      <a:r>
                        <a:rPr lang="nl-BE" sz="1350" b="0" dirty="0">
                          <a:solidFill>
                            <a:srgbClr val="E6DB74"/>
                          </a:solidFill>
                          <a:effectLst/>
                          <a:latin typeface="Consolas" panose="020B0609020204030204" pitchFamily="49" charset="0"/>
                        </a:rPr>
                        <a:t>"A1"</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2021</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options: [</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Rims</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Leather</a:t>
                      </a:r>
                      <a:r>
                        <a:rPr lang="nl-BE" sz="1350" b="0" dirty="0">
                          <a:solidFill>
                            <a:srgbClr val="E6DB74"/>
                          </a:solidFill>
                          <a:effectLst/>
                          <a:latin typeface="Consolas" panose="020B0609020204030204" pitchFamily="49" charset="0"/>
                        </a:rPr>
                        <a:t>"</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owner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"John"</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"Doe"</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.owner.fname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.owner.lname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80F83BFF-F4CD-4EAA-BE90-65C031788547}"/>
              </a:ext>
            </a:extLst>
          </p:cNvPr>
          <p:cNvSpPr>
            <a:spLocks noGrp="1"/>
          </p:cNvSpPr>
          <p:nvPr>
            <p:ph type="ctrTitle"/>
          </p:nvPr>
        </p:nvSpPr>
        <p:spPr/>
        <p:txBody>
          <a:bodyPr/>
          <a:lstStyle/>
          <a:p>
            <a:r>
              <a:rPr lang="nl-BE" dirty="0"/>
              <a:t>Objecten – Object </a:t>
            </a:r>
            <a:r>
              <a:rPr lang="nl-BE" dirty="0" err="1"/>
              <a:t>Literal</a:t>
            </a:r>
            <a:endParaRPr lang="nl-BE" dirty="0"/>
          </a:p>
        </p:txBody>
      </p:sp>
      <p:sp>
        <p:nvSpPr>
          <p:cNvPr id="4" name="Text Placeholder 3">
            <a:extLst>
              <a:ext uri="{FF2B5EF4-FFF2-40B4-BE49-F238E27FC236}">
                <a16:creationId xmlns:a16="http://schemas.microsoft.com/office/drawing/2014/main" id="{F9A64CE8-0DFE-4ED0-81B6-94F5177AB89F}"/>
              </a:ext>
            </a:extLst>
          </p:cNvPr>
          <p:cNvSpPr>
            <a:spLocks noGrp="1"/>
          </p:cNvSpPr>
          <p:nvPr>
            <p:ph type="body" sz="quarter" idx="14"/>
          </p:nvPr>
        </p:nvSpPr>
        <p:spPr>
          <a:xfrm>
            <a:off x="507205" y="1989474"/>
            <a:ext cx="8025368" cy="316356"/>
          </a:xfrm>
        </p:spPr>
        <p:txBody>
          <a:bodyPr/>
          <a:lstStyle/>
          <a:p>
            <a:pPr marL="0" indent="0">
              <a:buNone/>
            </a:pPr>
            <a:endParaRPr lang="nl-BE" dirty="0"/>
          </a:p>
        </p:txBody>
      </p:sp>
    </p:spTree>
    <p:extLst>
      <p:ext uri="{BB962C8B-B14F-4D97-AF65-F5344CB8AC3E}">
        <p14:creationId xmlns:p14="http://schemas.microsoft.com/office/powerpoint/2010/main" val="79556209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7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Object</a:t>
            </a:r>
            <a:r>
              <a:rPr lang="nl-BE" dirty="0"/>
              <a:t>en – Object </a:t>
            </a:r>
            <a:r>
              <a:rPr lang="nl-BE" dirty="0" err="1"/>
              <a:t>Literal</a:t>
            </a:r>
            <a:endParaRPr dirty="0"/>
          </a:p>
        </p:txBody>
      </p:sp>
      <p:sp>
        <p:nvSpPr>
          <p:cNvPr id="455" name="Google Shape;455;p70"/>
          <p:cNvSpPr txBox="1">
            <a:spLocks noGrp="1"/>
          </p:cNvSpPr>
          <p:nvPr>
            <p:ph type="body" sz="quarter" idx="14"/>
          </p:nvPr>
        </p:nvSpPr>
        <p:spPr>
          <a:xfrm>
            <a:off x="507205" y="1989474"/>
            <a:ext cx="7737203" cy="4170825"/>
          </a:xfrm>
          <a:prstGeom prst="rect">
            <a:avLst/>
          </a:prstGeom>
        </p:spPr>
        <p:txBody>
          <a:bodyPr spcFirstLastPara="1" vert="horz" wrap="square" lIns="91425" tIns="91425" rIns="91425" bIns="91425" rtlCol="0" anchor="t" anchorCtr="0">
            <a:noAutofit/>
          </a:bodyPr>
          <a:lstStyle/>
          <a:p>
            <a:pPr marL="0" indent="0">
              <a:buNone/>
            </a:pPr>
            <a:r>
              <a:rPr lang="nl-BE" dirty="0"/>
              <a:t>Selecteren van een property:</a:t>
            </a:r>
          </a:p>
          <a:p>
            <a:pPr marL="0" indent="0">
              <a:buNone/>
            </a:pPr>
            <a:endParaRPr lang="nl-BE" dirty="0"/>
          </a:p>
          <a:p>
            <a:pPr marL="0" indent="0">
              <a:buNone/>
            </a:pPr>
            <a:endParaRPr lang="nl-BE" dirty="0"/>
          </a:p>
          <a:p>
            <a:pPr marL="0" indent="0">
              <a:buNone/>
            </a:pPr>
            <a:endParaRPr lang="nl-BE" dirty="0"/>
          </a:p>
          <a:p>
            <a:pPr marL="0" indent="0">
              <a:buNone/>
            </a:pPr>
            <a:r>
              <a:rPr lang="nl-BE" dirty="0"/>
              <a:t>Toevoegen van een property:</a:t>
            </a:r>
          </a:p>
          <a:p>
            <a:pPr marL="0" indent="0">
              <a:buNone/>
            </a:pPr>
            <a:endParaRPr lang="nl-BE" dirty="0"/>
          </a:p>
          <a:p>
            <a:pPr marL="0" indent="0">
              <a:buNone/>
            </a:pPr>
            <a:endParaRPr lang="nl-BE" dirty="0"/>
          </a:p>
          <a:p>
            <a:r>
              <a:rPr lang="nl-BE" dirty="0"/>
              <a:t>Verwijderen van een property:</a:t>
            </a:r>
          </a:p>
          <a:p>
            <a:pPr marL="0" indent="0">
              <a:buNone/>
            </a:pPr>
            <a:endParaRPr lang="nl-BE" dirty="0"/>
          </a:p>
          <a:p>
            <a:pPr marL="0" indent="0">
              <a:buNone/>
            </a:pPr>
            <a:endParaRPr lang="nl-BE" dirty="0"/>
          </a:p>
          <a:p>
            <a:pPr marL="0" indent="0">
              <a:buNone/>
            </a:pPr>
            <a:r>
              <a:rPr lang="nl-BE" dirty="0"/>
              <a:t>Bestaat property binnen object:</a:t>
            </a:r>
          </a:p>
        </p:txBody>
      </p:sp>
      <p:graphicFrame>
        <p:nvGraphicFramePr>
          <p:cNvPr id="4" name="Google Shape;462;p71">
            <a:extLst>
              <a:ext uri="{FF2B5EF4-FFF2-40B4-BE49-F238E27FC236}">
                <a16:creationId xmlns:a16="http://schemas.microsoft.com/office/drawing/2014/main" id="{A594DF3D-15D1-4BD1-A2F2-9439AA68AD3E}"/>
              </a:ext>
            </a:extLst>
          </p:cNvPr>
          <p:cNvGraphicFramePr/>
          <p:nvPr>
            <p:extLst>
              <p:ext uri="{D42A27DB-BD31-4B8C-83A1-F6EECF244321}">
                <p14:modId xmlns:p14="http://schemas.microsoft.com/office/powerpoint/2010/main" val="195507404"/>
              </p:ext>
            </p:extLst>
          </p:nvPr>
        </p:nvGraphicFramePr>
        <p:xfrm>
          <a:off x="3625215" y="2060848"/>
          <a:ext cx="3539073" cy="553720"/>
        </p:xfrm>
        <a:graphic>
          <a:graphicData uri="http://schemas.openxmlformats.org/drawingml/2006/table">
            <a:tbl>
              <a:tblPr>
                <a:noFill/>
              </a:tblPr>
              <a:tblGrid>
                <a:gridCol w="3539073">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mdl1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audiA1.model;</a:t>
                      </a:r>
                    </a:p>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mdl2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audiA1[</a:t>
                      </a:r>
                      <a:r>
                        <a:rPr lang="nl-BE" sz="1400" b="0" dirty="0">
                          <a:solidFill>
                            <a:srgbClr val="E6DB74"/>
                          </a:solidFill>
                          <a:effectLst/>
                          <a:latin typeface="Consolas" panose="020B0609020204030204" pitchFamily="49" charset="0"/>
                        </a:rPr>
                        <a:t>"model"</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62;p71">
            <a:extLst>
              <a:ext uri="{FF2B5EF4-FFF2-40B4-BE49-F238E27FC236}">
                <a16:creationId xmlns:a16="http://schemas.microsoft.com/office/drawing/2014/main" id="{0902F297-C9DB-4AE1-90AD-0E179C35C8DC}"/>
              </a:ext>
            </a:extLst>
          </p:cNvPr>
          <p:cNvGraphicFramePr/>
          <p:nvPr>
            <p:extLst>
              <p:ext uri="{D42A27DB-BD31-4B8C-83A1-F6EECF244321}">
                <p14:modId xmlns:p14="http://schemas.microsoft.com/office/powerpoint/2010/main" val="1911426276"/>
              </p:ext>
            </p:extLst>
          </p:nvPr>
        </p:nvGraphicFramePr>
        <p:xfrm>
          <a:off x="3625215" y="3304664"/>
          <a:ext cx="3539073" cy="340360"/>
        </p:xfrm>
        <a:graphic>
          <a:graphicData uri="http://schemas.openxmlformats.org/drawingml/2006/table">
            <a:tbl>
              <a:tblPr>
                <a:noFill/>
              </a:tblPr>
              <a:tblGrid>
                <a:gridCol w="3539073">
                  <a:extLst>
                    <a:ext uri="{9D8B030D-6E8A-4147-A177-3AD203B41FA5}">
                      <a16:colId xmlns:a16="http://schemas.microsoft.com/office/drawing/2014/main" val="20000"/>
                    </a:ext>
                  </a:extLst>
                </a:gridCol>
              </a:tblGrid>
              <a:tr h="0">
                <a:tc>
                  <a:txBody>
                    <a:bodyPr/>
                    <a:lstStyle/>
                    <a:p>
                      <a:r>
                        <a:rPr lang="nl-BE" sz="1400" b="0" dirty="0">
                          <a:solidFill>
                            <a:srgbClr val="F8F8F2"/>
                          </a:solidFill>
                          <a:effectLst/>
                          <a:latin typeface="Consolas" panose="020B0609020204030204" pitchFamily="49" charset="0"/>
                        </a:rPr>
                        <a:t>audiA1[</a:t>
                      </a:r>
                      <a:r>
                        <a:rPr lang="nl-BE" sz="1400" b="0" dirty="0">
                          <a:solidFill>
                            <a:srgbClr val="E6DB74"/>
                          </a:solidFill>
                          <a:effectLst/>
                          <a:latin typeface="Consolas" panose="020B0609020204030204" pitchFamily="49" charset="0"/>
                        </a:rPr>
                        <a:t>"model"</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7" name="Google Shape;462;p71">
            <a:extLst>
              <a:ext uri="{FF2B5EF4-FFF2-40B4-BE49-F238E27FC236}">
                <a16:creationId xmlns:a16="http://schemas.microsoft.com/office/drawing/2014/main" id="{848C1E8B-8FE6-4882-89E0-555CBEA8D4ED}"/>
              </a:ext>
            </a:extLst>
          </p:cNvPr>
          <p:cNvGraphicFramePr/>
          <p:nvPr>
            <p:extLst>
              <p:ext uri="{D42A27DB-BD31-4B8C-83A1-F6EECF244321}">
                <p14:modId xmlns:p14="http://schemas.microsoft.com/office/powerpoint/2010/main" val="2564810165"/>
              </p:ext>
            </p:extLst>
          </p:nvPr>
        </p:nvGraphicFramePr>
        <p:xfrm>
          <a:off x="3625215" y="4168760"/>
          <a:ext cx="3539073" cy="340360"/>
        </p:xfrm>
        <a:graphic>
          <a:graphicData uri="http://schemas.openxmlformats.org/drawingml/2006/table">
            <a:tbl>
              <a:tblPr>
                <a:noFill/>
              </a:tblPr>
              <a:tblGrid>
                <a:gridCol w="3539073">
                  <a:extLst>
                    <a:ext uri="{9D8B030D-6E8A-4147-A177-3AD203B41FA5}">
                      <a16:colId xmlns:a16="http://schemas.microsoft.com/office/drawing/2014/main" val="20000"/>
                    </a:ext>
                  </a:extLst>
                </a:gridCol>
              </a:tblGrid>
              <a:tr h="0">
                <a:tc>
                  <a:txBody>
                    <a:bodyPr/>
                    <a:lstStyle/>
                    <a:p>
                      <a:r>
                        <a:rPr lang="nl-BE" sz="1400" b="0" dirty="0">
                          <a:solidFill>
                            <a:srgbClr val="F92672"/>
                          </a:solidFill>
                          <a:effectLst/>
                          <a:latin typeface="Consolas" panose="020B0609020204030204" pitchFamily="49" charset="0"/>
                        </a:rPr>
                        <a:t>delete</a:t>
                      </a:r>
                      <a:r>
                        <a:rPr lang="nl-BE" sz="1400" b="0" dirty="0">
                          <a:solidFill>
                            <a:srgbClr val="F8F8F2"/>
                          </a:solidFill>
                          <a:effectLst/>
                          <a:latin typeface="Consolas" panose="020B0609020204030204" pitchFamily="49" charset="0"/>
                        </a:rPr>
                        <a:t> audiA1.model;</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8" name="Google Shape;462;p71">
            <a:extLst>
              <a:ext uri="{FF2B5EF4-FFF2-40B4-BE49-F238E27FC236}">
                <a16:creationId xmlns:a16="http://schemas.microsoft.com/office/drawing/2014/main" id="{A30934BC-766F-4838-AB7F-30A629C20083}"/>
              </a:ext>
            </a:extLst>
          </p:cNvPr>
          <p:cNvGraphicFramePr/>
          <p:nvPr>
            <p:extLst>
              <p:ext uri="{D42A27DB-BD31-4B8C-83A1-F6EECF244321}">
                <p14:modId xmlns:p14="http://schemas.microsoft.com/office/powerpoint/2010/main" val="2495678548"/>
              </p:ext>
            </p:extLst>
          </p:nvPr>
        </p:nvGraphicFramePr>
        <p:xfrm>
          <a:off x="3625215" y="5104864"/>
          <a:ext cx="3539073" cy="340360"/>
        </p:xfrm>
        <a:graphic>
          <a:graphicData uri="http://schemas.openxmlformats.org/drawingml/2006/table">
            <a:tbl>
              <a:tblPr>
                <a:noFill/>
              </a:tblPr>
              <a:tblGrid>
                <a:gridCol w="3539073">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exists</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"model"</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in</a:t>
                      </a:r>
                      <a:r>
                        <a:rPr lang="nl-BE" sz="1400" b="0" dirty="0">
                          <a:solidFill>
                            <a:srgbClr val="F8F8F2"/>
                          </a:solidFill>
                          <a:effectLst/>
                          <a:latin typeface="Consolas" panose="020B0609020204030204" pitchFamily="49" charset="0"/>
                        </a:rPr>
                        <a:t> audiA1;</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5301300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err="1"/>
              <a:t>Objecten</a:t>
            </a:r>
            <a:r>
              <a:rPr lang="en-US" dirty="0"/>
              <a:t> - JSON</a:t>
            </a:r>
            <a:endParaRPr lang="nl-BE" dirty="0"/>
          </a:p>
        </p:txBody>
      </p:sp>
      <p:sp>
        <p:nvSpPr>
          <p:cNvPr id="4" name="Content Placeholder 3">
            <a:extLst>
              <a:ext uri="{FF2B5EF4-FFF2-40B4-BE49-F238E27FC236}">
                <a16:creationId xmlns:a16="http://schemas.microsoft.com/office/drawing/2014/main" id="{54776123-1AF1-46E2-AA52-7EC82C9AF3F6}"/>
              </a:ext>
            </a:extLst>
          </p:cNvPr>
          <p:cNvSpPr>
            <a:spLocks noGrp="1"/>
          </p:cNvSpPr>
          <p:nvPr>
            <p:ph type="body" sz="quarter" idx="14"/>
          </p:nvPr>
        </p:nvSpPr>
        <p:spPr>
          <a:xfrm>
            <a:off x="507205" y="1628800"/>
            <a:ext cx="8025368" cy="621824"/>
          </a:xfrm>
        </p:spPr>
        <p:txBody>
          <a:bodyPr/>
          <a:lstStyle/>
          <a:p>
            <a:r>
              <a:rPr lang="en-US" b="1" dirty="0"/>
              <a:t>J</a:t>
            </a:r>
            <a:r>
              <a:rPr lang="en-US" dirty="0"/>
              <a:t>ava</a:t>
            </a:r>
            <a:r>
              <a:rPr lang="en-US" b="1" dirty="0"/>
              <a:t>S</a:t>
            </a:r>
            <a:r>
              <a:rPr lang="en-US" dirty="0"/>
              <a:t>cript </a:t>
            </a:r>
            <a:r>
              <a:rPr lang="en-US" b="1" dirty="0"/>
              <a:t>O</a:t>
            </a:r>
            <a:r>
              <a:rPr lang="en-US" dirty="0"/>
              <a:t>bject </a:t>
            </a:r>
            <a:r>
              <a:rPr lang="en-US" b="1" dirty="0"/>
              <a:t>N</a:t>
            </a:r>
            <a:r>
              <a:rPr lang="en-US" dirty="0"/>
              <a:t>otation</a:t>
            </a:r>
          </a:p>
          <a:p>
            <a:r>
              <a:rPr lang="en-US" dirty="0"/>
              <a:t>Widely used as language independent data transfer format between computer systems</a:t>
            </a:r>
          </a:p>
        </p:txBody>
      </p:sp>
      <p:graphicFrame>
        <p:nvGraphicFramePr>
          <p:cNvPr id="5" name="Google Shape;462;p71">
            <a:extLst>
              <a:ext uri="{FF2B5EF4-FFF2-40B4-BE49-F238E27FC236}">
                <a16:creationId xmlns:a16="http://schemas.microsoft.com/office/drawing/2014/main" id="{24779963-D6CE-46EF-B26C-D040229F9E7D}"/>
              </a:ext>
            </a:extLst>
          </p:cNvPr>
          <p:cNvGraphicFramePr/>
          <p:nvPr>
            <p:extLst>
              <p:ext uri="{D42A27DB-BD31-4B8C-83A1-F6EECF244321}">
                <p14:modId xmlns:p14="http://schemas.microsoft.com/office/powerpoint/2010/main" val="2219386403"/>
              </p:ext>
            </p:extLst>
          </p:nvPr>
        </p:nvGraphicFramePr>
        <p:xfrm>
          <a:off x="2257063" y="2684150"/>
          <a:ext cx="4629875" cy="2801620"/>
        </p:xfrm>
        <a:graphic>
          <a:graphicData uri="http://schemas.openxmlformats.org/drawingml/2006/table">
            <a:tbl>
              <a:tblPr>
                <a:noFill/>
              </a:tblPr>
              <a:tblGrid>
                <a:gridCol w="4629875">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1" u="none" strike="noStrike" kern="0" cap="none" spc="0" normalizeH="0" baseline="0" noProof="0" dirty="0">
                          <a:ln>
                            <a:noFill/>
                          </a:ln>
                          <a:solidFill>
                            <a:srgbClr val="66D9EF"/>
                          </a:solidFill>
                          <a:effectLst/>
                          <a:uLnTx/>
                          <a:uFillTx/>
                          <a:latin typeface="Consolas" panose="020B0609020204030204" pitchFamily="49" charset="0"/>
                          <a:ea typeface="+mn-ea"/>
                          <a:cs typeface="+mn-cs"/>
                        </a:rPr>
                        <a:t>var</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audiA1 </a:t>
                      </a:r>
                      <a:r>
                        <a:rPr kumimoji="0" lang="en-US" sz="135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"make"</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"Audi"</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"model"</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"A1"</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"year"</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AE81FF"/>
                          </a:solidFill>
                          <a:effectLst/>
                          <a:uLnTx/>
                          <a:uFillTx/>
                          <a:latin typeface="Consolas" panose="020B0609020204030204" pitchFamily="49" charset="0"/>
                          <a:ea typeface="+mn-ea"/>
                          <a:cs typeface="+mn-cs"/>
                        </a:rPr>
                        <a:t>2021</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"options"</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"Rims"</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"Leather"</a:t>
                      </a:r>
                      <a:endPar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"owner"</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en-US"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fname</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"John"</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en-US"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lname</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"Doe"</a:t>
                      </a:r>
                      <a:endPar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5729119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err="1"/>
              <a:t>Objecten</a:t>
            </a:r>
            <a:r>
              <a:rPr lang="en-US" dirty="0"/>
              <a:t> - JSON</a:t>
            </a:r>
            <a:endParaRPr lang="nl-BE" dirty="0"/>
          </a:p>
        </p:txBody>
      </p:sp>
      <p:sp>
        <p:nvSpPr>
          <p:cNvPr id="4" name="Content Placeholder 3">
            <a:extLst>
              <a:ext uri="{FF2B5EF4-FFF2-40B4-BE49-F238E27FC236}">
                <a16:creationId xmlns:a16="http://schemas.microsoft.com/office/drawing/2014/main" id="{54776123-1AF1-46E2-AA52-7EC82C9AF3F6}"/>
              </a:ext>
            </a:extLst>
          </p:cNvPr>
          <p:cNvSpPr>
            <a:spLocks noGrp="1"/>
          </p:cNvSpPr>
          <p:nvPr>
            <p:ph type="body" sz="quarter" idx="14"/>
          </p:nvPr>
        </p:nvSpPr>
        <p:spPr>
          <a:xfrm>
            <a:off x="507205" y="1989474"/>
            <a:ext cx="8025368" cy="3981974"/>
          </a:xfrm>
        </p:spPr>
        <p:txBody>
          <a:bodyPr/>
          <a:lstStyle/>
          <a:p>
            <a:r>
              <a:rPr lang="en-US" b="1" dirty="0" err="1"/>
              <a:t>JSON.stringify</a:t>
            </a:r>
            <a:r>
              <a:rPr lang="en-US" b="1" dirty="0"/>
              <a:t>(&lt;data&gt;) </a:t>
            </a:r>
            <a:r>
              <a:rPr lang="en-US" dirty="0"/>
              <a:t>om data om </a:t>
            </a:r>
            <a:r>
              <a:rPr lang="en-US" dirty="0" err="1"/>
              <a:t>te</a:t>
            </a:r>
            <a:r>
              <a:rPr lang="en-US" dirty="0"/>
              <a:t> </a:t>
            </a:r>
            <a:r>
              <a:rPr lang="en-US" dirty="0" err="1"/>
              <a:t>zetten</a:t>
            </a:r>
            <a:r>
              <a:rPr lang="en-US" dirty="0"/>
              <a:t> in JSON string</a:t>
            </a:r>
            <a:endParaRPr lang="en-US" b="1" dirty="0"/>
          </a:p>
          <a:p>
            <a:endParaRPr lang="en-US" dirty="0"/>
          </a:p>
          <a:p>
            <a:endParaRPr lang="en-US" dirty="0"/>
          </a:p>
          <a:p>
            <a:endParaRPr lang="en-US" dirty="0"/>
          </a:p>
          <a:p>
            <a:endParaRPr lang="en-US" dirty="0"/>
          </a:p>
          <a:p>
            <a:endParaRPr lang="en-US" dirty="0"/>
          </a:p>
          <a:p>
            <a:r>
              <a:rPr lang="en-US" b="1" dirty="0" err="1"/>
              <a:t>JSON.parse</a:t>
            </a:r>
            <a:r>
              <a:rPr lang="en-US" b="1" dirty="0"/>
              <a:t>(&lt;</a:t>
            </a:r>
            <a:r>
              <a:rPr lang="en-US" b="1" dirty="0" err="1"/>
              <a:t>tekst</a:t>
            </a:r>
            <a:r>
              <a:rPr lang="en-US" b="1" dirty="0"/>
              <a:t>&gt;) </a:t>
            </a:r>
            <a:r>
              <a:rPr lang="en-US" dirty="0"/>
              <a:t>om </a:t>
            </a:r>
            <a:r>
              <a:rPr lang="en-US" dirty="0" err="1"/>
              <a:t>een</a:t>
            </a:r>
            <a:r>
              <a:rPr lang="en-US" dirty="0"/>
              <a:t> JSON string om </a:t>
            </a:r>
            <a:r>
              <a:rPr lang="en-US" dirty="0" err="1"/>
              <a:t>te</a:t>
            </a:r>
            <a:r>
              <a:rPr lang="en-US" dirty="0"/>
              <a:t> </a:t>
            </a:r>
            <a:r>
              <a:rPr lang="en-US" dirty="0" err="1"/>
              <a:t>zetten</a:t>
            </a:r>
            <a:r>
              <a:rPr lang="en-US" dirty="0"/>
              <a:t> </a:t>
            </a:r>
            <a:r>
              <a:rPr lang="en-US" dirty="0" err="1"/>
              <a:t>naar</a:t>
            </a:r>
            <a:r>
              <a:rPr lang="en-US" dirty="0"/>
              <a:t> </a:t>
            </a:r>
            <a:r>
              <a:rPr lang="en-US" dirty="0" err="1"/>
              <a:t>een</a:t>
            </a:r>
            <a:r>
              <a:rPr lang="en-US" dirty="0"/>
              <a:t> JS object</a:t>
            </a:r>
          </a:p>
          <a:p>
            <a:endParaRPr lang="en-US" dirty="0"/>
          </a:p>
          <a:p>
            <a:endParaRPr lang="en-US" dirty="0"/>
          </a:p>
          <a:p>
            <a:endParaRPr lang="en-US" dirty="0"/>
          </a:p>
          <a:p>
            <a:endParaRPr lang="en-US" dirty="0"/>
          </a:p>
          <a:p>
            <a:endParaRPr lang="en-US" dirty="0"/>
          </a:p>
          <a:p>
            <a:endParaRPr lang="en-US" dirty="0"/>
          </a:p>
        </p:txBody>
      </p:sp>
      <p:graphicFrame>
        <p:nvGraphicFramePr>
          <p:cNvPr id="5" name="Google Shape;462;p71">
            <a:extLst>
              <a:ext uri="{FF2B5EF4-FFF2-40B4-BE49-F238E27FC236}">
                <a16:creationId xmlns:a16="http://schemas.microsoft.com/office/drawing/2014/main" id="{016512E5-6DF4-4338-A024-320965D31E9F}"/>
              </a:ext>
            </a:extLst>
          </p:cNvPr>
          <p:cNvGraphicFramePr/>
          <p:nvPr>
            <p:extLst>
              <p:ext uri="{D42A27DB-BD31-4B8C-83A1-F6EECF244321}">
                <p14:modId xmlns:p14="http://schemas.microsoft.com/office/powerpoint/2010/main" val="475227996"/>
              </p:ext>
            </p:extLst>
          </p:nvPr>
        </p:nvGraphicFramePr>
        <p:xfrm>
          <a:off x="2287642" y="2656592"/>
          <a:ext cx="4464494" cy="546100"/>
        </p:xfrm>
        <a:graphic>
          <a:graphicData uri="http://schemas.openxmlformats.org/drawingml/2006/table">
            <a:tbl>
              <a:tblPr>
                <a:noFill/>
              </a:tblPr>
              <a:tblGrid>
                <a:gridCol w="4464494">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JSON.</a:t>
                      </a:r>
                      <a:r>
                        <a:rPr lang="nl-BE" sz="1350" b="0" dirty="0" err="1">
                          <a:solidFill>
                            <a:srgbClr val="A6E22E"/>
                          </a:solidFill>
                          <a:effectLst/>
                          <a:latin typeface="Consolas" panose="020B0609020204030204" pitchFamily="49" charset="0"/>
                        </a:rPr>
                        <a:t>stringify</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audi</a:t>
                      </a:r>
                      <a:r>
                        <a:rPr lang="nl-BE" sz="1350" b="0" dirty="0">
                          <a:solidFill>
                            <a:srgbClr val="F8F8F2"/>
                          </a:solidFill>
                          <a:effectLst/>
                          <a:latin typeface="Consolas" panose="020B0609020204030204" pitchFamily="49" charset="0"/>
                        </a:rPr>
                        <a:t>);</a:t>
                      </a:r>
                    </a:p>
                    <a:p>
                      <a:r>
                        <a:rPr lang="nl-BE" sz="1350" b="0" dirty="0">
                          <a:solidFill>
                            <a:srgbClr val="88846F"/>
                          </a:solidFill>
                          <a:effectLst/>
                          <a:latin typeface="Consolas" panose="020B0609020204030204" pitchFamily="49" charset="0"/>
                        </a:rPr>
                        <a:t>// </a:t>
                      </a:r>
                      <a:r>
                        <a:rPr lang="nl-BE" sz="1400" b="0" dirty="0">
                          <a:solidFill>
                            <a:srgbClr val="88846F"/>
                          </a:solidFill>
                          <a:effectLst/>
                          <a:latin typeface="Consolas" panose="020B0609020204030204" pitchFamily="49" charset="0"/>
                        </a:rPr>
                        <a:t>'</a:t>
                      </a:r>
                      <a:r>
                        <a:rPr lang="nl-BE" sz="1350" b="0" dirty="0">
                          <a:solidFill>
                            <a:srgbClr val="88846F"/>
                          </a:solidFill>
                          <a:effectLst/>
                          <a:latin typeface="Consolas" panose="020B0609020204030204" pitchFamily="49" charset="0"/>
                        </a:rPr>
                        <a:t>{"</a:t>
                      </a:r>
                      <a:r>
                        <a:rPr lang="nl-BE" sz="1350" b="0" dirty="0" err="1">
                          <a:solidFill>
                            <a:srgbClr val="88846F"/>
                          </a:solidFill>
                          <a:effectLst/>
                          <a:latin typeface="Consolas" panose="020B0609020204030204" pitchFamily="49" charset="0"/>
                        </a:rPr>
                        <a:t>make":"Audi</a:t>
                      </a:r>
                      <a:r>
                        <a:rPr lang="nl-BE" sz="1350" b="0" dirty="0">
                          <a:solidFill>
                            <a:srgbClr val="88846F"/>
                          </a:solidFill>
                          <a:effectLst/>
                          <a:latin typeface="Consolas" panose="020B0609020204030204" pitchFamily="49" charset="0"/>
                        </a:rPr>
                        <a:t>"}</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62;p71">
            <a:extLst>
              <a:ext uri="{FF2B5EF4-FFF2-40B4-BE49-F238E27FC236}">
                <a16:creationId xmlns:a16="http://schemas.microsoft.com/office/drawing/2014/main" id="{FC7FD2B8-9C24-42E4-9602-A271E656DE20}"/>
              </a:ext>
            </a:extLst>
          </p:cNvPr>
          <p:cNvGraphicFramePr/>
          <p:nvPr>
            <p:extLst>
              <p:ext uri="{D42A27DB-BD31-4B8C-83A1-F6EECF244321}">
                <p14:modId xmlns:p14="http://schemas.microsoft.com/office/powerpoint/2010/main" val="1009912343"/>
              </p:ext>
            </p:extLst>
          </p:nvPr>
        </p:nvGraphicFramePr>
        <p:xfrm>
          <a:off x="2287642" y="4497896"/>
          <a:ext cx="4464494" cy="340360"/>
        </p:xfrm>
        <a:graphic>
          <a:graphicData uri="http://schemas.openxmlformats.org/drawingml/2006/table">
            <a:tbl>
              <a:tblPr>
                <a:noFill/>
              </a:tblPr>
              <a:tblGrid>
                <a:gridCol w="4464494">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JSON.</a:t>
                      </a:r>
                      <a:r>
                        <a:rPr lang="nl-BE" sz="1400" b="0" dirty="0" err="1">
                          <a:solidFill>
                            <a:srgbClr val="A6E22E"/>
                          </a:solidFill>
                          <a:effectLst/>
                          <a:latin typeface="Consolas" panose="020B0609020204030204" pitchFamily="49" charset="0"/>
                        </a:rPr>
                        <a:t>parse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make":"Audi</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4518700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83BFF-F4CD-4EAA-BE90-65C031788547}"/>
              </a:ext>
            </a:extLst>
          </p:cNvPr>
          <p:cNvSpPr>
            <a:spLocks noGrp="1"/>
          </p:cNvSpPr>
          <p:nvPr>
            <p:ph type="ctrTitle"/>
          </p:nvPr>
        </p:nvSpPr>
        <p:spPr/>
        <p:txBody>
          <a:bodyPr/>
          <a:lstStyle/>
          <a:p>
            <a:r>
              <a:rPr lang="nl-BE" dirty="0"/>
              <a:t>Objecten – Object </a:t>
            </a:r>
            <a:r>
              <a:rPr lang="nl-BE" dirty="0" err="1"/>
              <a:t>Literal</a:t>
            </a:r>
            <a:endParaRPr lang="nl-BE" dirty="0"/>
          </a:p>
        </p:txBody>
      </p:sp>
      <p:sp>
        <p:nvSpPr>
          <p:cNvPr id="4" name="Text Placeholder 3">
            <a:extLst>
              <a:ext uri="{FF2B5EF4-FFF2-40B4-BE49-F238E27FC236}">
                <a16:creationId xmlns:a16="http://schemas.microsoft.com/office/drawing/2014/main" id="{F9A64CE8-0DFE-4ED0-81B6-94F5177AB89F}"/>
              </a:ext>
            </a:extLst>
          </p:cNvPr>
          <p:cNvSpPr>
            <a:spLocks noGrp="1"/>
          </p:cNvSpPr>
          <p:nvPr>
            <p:ph type="body" sz="quarter" idx="14"/>
          </p:nvPr>
        </p:nvSpPr>
        <p:spPr>
          <a:xfrm>
            <a:off x="507205" y="1989474"/>
            <a:ext cx="8025368" cy="316356"/>
          </a:xfrm>
        </p:spPr>
        <p:txBody>
          <a:bodyPr/>
          <a:lstStyle/>
          <a:p>
            <a:pPr marL="0" indent="0">
              <a:buNone/>
            </a:pPr>
            <a:r>
              <a:rPr lang="nl-BE" dirty="0"/>
              <a:t>Wat is de tekortkoming van de object </a:t>
            </a:r>
            <a:r>
              <a:rPr lang="nl-BE" dirty="0" err="1"/>
              <a:t>literal</a:t>
            </a:r>
            <a:r>
              <a:rPr lang="nl-BE" dirty="0"/>
              <a:t> ???</a:t>
            </a:r>
          </a:p>
        </p:txBody>
      </p:sp>
      <p:graphicFrame>
        <p:nvGraphicFramePr>
          <p:cNvPr id="5" name="Google Shape;462;p71">
            <a:extLst>
              <a:ext uri="{FF2B5EF4-FFF2-40B4-BE49-F238E27FC236}">
                <a16:creationId xmlns:a16="http://schemas.microsoft.com/office/drawing/2014/main" id="{7DABF477-0593-47C7-80DD-F1A2602A5B00}"/>
              </a:ext>
            </a:extLst>
          </p:cNvPr>
          <p:cNvGraphicFramePr/>
          <p:nvPr>
            <p:extLst>
              <p:ext uri="{D42A27DB-BD31-4B8C-83A1-F6EECF244321}">
                <p14:modId xmlns:p14="http://schemas.microsoft.com/office/powerpoint/2010/main" val="3296724936"/>
              </p:ext>
            </p:extLst>
          </p:nvPr>
        </p:nvGraphicFramePr>
        <p:xfrm>
          <a:off x="1650335" y="2636912"/>
          <a:ext cx="5843329" cy="3418840"/>
        </p:xfrm>
        <a:graphic>
          <a:graphicData uri="http://schemas.openxmlformats.org/drawingml/2006/table">
            <a:tbl>
              <a:tblPr>
                <a:noFill/>
              </a:tblPr>
              <a:tblGrid>
                <a:gridCol w="5843329">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audiA1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make: </a:t>
                      </a:r>
                      <a:r>
                        <a:rPr lang="nl-BE" sz="1350" b="0" dirty="0">
                          <a:solidFill>
                            <a:srgbClr val="E6DB74"/>
                          </a:solidFill>
                          <a:effectLst/>
                          <a:latin typeface="Consolas" panose="020B0609020204030204" pitchFamily="49" charset="0"/>
                        </a:rPr>
                        <a:t>"Audi"</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model: </a:t>
                      </a:r>
                      <a:r>
                        <a:rPr lang="nl-BE" sz="1350" b="0" dirty="0">
                          <a:solidFill>
                            <a:srgbClr val="E6DB74"/>
                          </a:solidFill>
                          <a:effectLst/>
                          <a:latin typeface="Consolas" panose="020B0609020204030204" pitchFamily="49" charset="0"/>
                        </a:rPr>
                        <a:t>"A1"</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2021</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options: [</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Rims</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Leather</a:t>
                      </a:r>
                      <a:r>
                        <a:rPr lang="nl-BE" sz="1350" b="0" dirty="0">
                          <a:solidFill>
                            <a:srgbClr val="E6DB74"/>
                          </a:solidFill>
                          <a:effectLst/>
                          <a:latin typeface="Consolas" panose="020B0609020204030204" pitchFamily="49" charset="0"/>
                        </a:rPr>
                        <a:t>"</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owner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"John"</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"Doe"</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.owner.fname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.owner.lname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2570792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71"/>
          <p:cNvSpPr txBox="1">
            <a:spLocks noGrp="1"/>
          </p:cNvSpPr>
          <p:nvPr>
            <p:ph type="ctrTitle"/>
          </p:nvPr>
        </p:nvSpPr>
        <p:spPr/>
        <p:txBody>
          <a:bodyPr/>
          <a:lstStyle/>
          <a:p>
            <a:r>
              <a:rPr lang="en-US" dirty="0"/>
              <a:t>Objecten – </a:t>
            </a:r>
            <a:r>
              <a:rPr lang="en-US" dirty="0" err="1"/>
              <a:t>Constructor</a:t>
            </a:r>
            <a:r>
              <a:rPr lang="en-US" dirty="0"/>
              <a:t> </a:t>
            </a:r>
            <a:r>
              <a:rPr lang="en-US" dirty="0" err="1"/>
              <a:t>Functions</a:t>
            </a:r>
            <a:endParaRPr lang="en-US" dirty="0"/>
          </a:p>
        </p:txBody>
      </p:sp>
      <p:sp>
        <p:nvSpPr>
          <p:cNvPr id="5" name="Text Placeholder 4">
            <a:extLst>
              <a:ext uri="{FF2B5EF4-FFF2-40B4-BE49-F238E27FC236}">
                <a16:creationId xmlns:a16="http://schemas.microsoft.com/office/drawing/2014/main" id="{1C70B629-95B5-4559-97E7-5CF5E7F91FE5}"/>
              </a:ext>
            </a:extLst>
          </p:cNvPr>
          <p:cNvSpPr>
            <a:spLocks noGrp="1"/>
          </p:cNvSpPr>
          <p:nvPr>
            <p:ph type="body" sz="quarter" idx="14"/>
          </p:nvPr>
        </p:nvSpPr>
        <p:spPr>
          <a:xfrm>
            <a:off x="507205" y="1989474"/>
            <a:ext cx="8025368" cy="316356"/>
          </a:xfrm>
        </p:spPr>
        <p:txBody>
          <a:bodyPr/>
          <a:lstStyle/>
          <a:p>
            <a:r>
              <a:rPr lang="en-US" dirty="0" err="1"/>
              <a:t>Manier</a:t>
            </a:r>
            <a:r>
              <a:rPr lang="en-US" dirty="0"/>
              <a:t> 1</a:t>
            </a:r>
          </a:p>
        </p:txBody>
      </p:sp>
      <p:graphicFrame>
        <p:nvGraphicFramePr>
          <p:cNvPr id="462" name="Google Shape;462;p71"/>
          <p:cNvGraphicFramePr/>
          <p:nvPr>
            <p:extLst>
              <p:ext uri="{D42A27DB-BD31-4B8C-83A1-F6EECF244321}">
                <p14:modId xmlns:p14="http://schemas.microsoft.com/office/powerpoint/2010/main" val="845669710"/>
              </p:ext>
            </p:extLst>
          </p:nvPr>
        </p:nvGraphicFramePr>
        <p:xfrm>
          <a:off x="2257062" y="2536552"/>
          <a:ext cx="4629875" cy="2260600"/>
        </p:xfrm>
        <a:graphic>
          <a:graphicData uri="http://schemas.openxmlformats.org/drawingml/2006/table">
            <a:tbl>
              <a:tblPr>
                <a:noFill/>
              </a:tblPr>
              <a:tblGrid>
                <a:gridCol w="4629875">
                  <a:extLst>
                    <a:ext uri="{9D8B030D-6E8A-4147-A177-3AD203B41FA5}">
                      <a16:colId xmlns:a16="http://schemas.microsoft.com/office/drawing/2014/main" val="20000"/>
                    </a:ext>
                  </a:extLst>
                </a:gridCol>
              </a:tblGrid>
              <a:tr h="0">
                <a:tc>
                  <a:txBody>
                    <a:bodyPr/>
                    <a:lstStyle/>
                    <a:p>
                      <a:r>
                        <a:rPr lang="en-US" sz="1400" b="0" i="1" dirty="0">
                          <a:solidFill>
                            <a:srgbClr val="66D9EF"/>
                          </a:solidFill>
                          <a:effectLst/>
                          <a:latin typeface="Consolas" panose="020B0609020204030204" pitchFamily="49" charset="0"/>
                        </a:rPr>
                        <a:t>function</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Car</a:t>
                      </a:r>
                      <a:r>
                        <a:rPr lang="en-US" sz="1400" b="0" dirty="0">
                          <a:solidFill>
                            <a:srgbClr val="F8F8F2"/>
                          </a:solidFill>
                          <a:effectLst/>
                          <a:latin typeface="Consolas" panose="020B0609020204030204" pitchFamily="49" charset="0"/>
                        </a:rPr>
                        <a:t>(</a:t>
                      </a:r>
                      <a:r>
                        <a:rPr lang="en-US" sz="1400" b="0" i="1" dirty="0">
                          <a:solidFill>
                            <a:srgbClr val="FD971F"/>
                          </a:solidFill>
                          <a:effectLst/>
                          <a:latin typeface="Consolas" panose="020B0609020204030204" pitchFamily="49" charset="0"/>
                        </a:rPr>
                        <a:t>make</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model</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year</a:t>
                      </a:r>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return</a:t>
                      </a:r>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make: </a:t>
                      </a:r>
                      <a:r>
                        <a:rPr lang="en-US" sz="1400" b="0" i="1" dirty="0">
                          <a:solidFill>
                            <a:srgbClr val="FD971F"/>
                          </a:solidFill>
                          <a:effectLst/>
                          <a:latin typeface="Consolas" panose="020B0609020204030204" pitchFamily="49" charset="0"/>
                        </a:rPr>
                        <a:t>make</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        model: </a:t>
                      </a:r>
                      <a:r>
                        <a:rPr lang="en-US" sz="1400" b="0" i="1" dirty="0">
                          <a:solidFill>
                            <a:srgbClr val="FD971F"/>
                          </a:solidFill>
                          <a:effectLst/>
                          <a:latin typeface="Consolas" panose="020B0609020204030204" pitchFamily="49" charset="0"/>
                        </a:rPr>
                        <a:t>model</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        year: </a:t>
                      </a:r>
                      <a:r>
                        <a:rPr lang="en-US" sz="1400" b="0" i="1" dirty="0">
                          <a:solidFill>
                            <a:srgbClr val="FD971F"/>
                          </a:solidFill>
                          <a:effectLst/>
                          <a:latin typeface="Consolas" panose="020B0609020204030204" pitchFamily="49" charset="0"/>
                        </a:rPr>
                        <a:t>year</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        </a:t>
                      </a:r>
                      <a:r>
                        <a:rPr lang="en-US" sz="1400" b="0" dirty="0" err="1">
                          <a:solidFill>
                            <a:srgbClr val="A6E22E"/>
                          </a:solidFill>
                          <a:effectLst/>
                          <a:latin typeface="Consolas" panose="020B0609020204030204" pitchFamily="49" charset="0"/>
                        </a:rPr>
                        <a:t>getFullName</a:t>
                      </a:r>
                      <a:r>
                        <a:rPr lang="en-US" sz="1400" b="0" dirty="0">
                          <a:solidFill>
                            <a:srgbClr val="F8F8F2"/>
                          </a:solidFill>
                          <a:effectLst/>
                          <a:latin typeface="Consolas" panose="020B0609020204030204" pitchFamily="49" charset="0"/>
                        </a:rPr>
                        <a:t>: </a:t>
                      </a:r>
                      <a:r>
                        <a:rPr lang="en-US" sz="1400" b="0" i="1" dirty="0">
                          <a:solidFill>
                            <a:srgbClr val="66D9EF"/>
                          </a:solidFill>
                          <a:effectLst/>
                          <a:latin typeface="Consolas" panose="020B0609020204030204" pitchFamily="49" charset="0"/>
                        </a:rPr>
                        <a:t>function</a:t>
                      </a:r>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return</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make</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dirty="0">
                          <a:solidFill>
                            <a:srgbClr val="E6DB74"/>
                          </a:solidFill>
                          <a:effectLst/>
                          <a:latin typeface="Consolas" panose="020B0609020204030204" pitchFamily="49" charset="0"/>
                        </a:rPr>
                        <a:t>" "</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model</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463" name="Google Shape;463;p71"/>
          <p:cNvGraphicFramePr/>
          <p:nvPr>
            <p:extLst>
              <p:ext uri="{D42A27DB-BD31-4B8C-83A1-F6EECF244321}">
                <p14:modId xmlns:p14="http://schemas.microsoft.com/office/powerpoint/2010/main" val="1737150184"/>
              </p:ext>
            </p:extLst>
          </p:nvPr>
        </p:nvGraphicFramePr>
        <p:xfrm>
          <a:off x="2257063" y="5184492"/>
          <a:ext cx="4629875" cy="332740"/>
        </p:xfrm>
        <a:graphic>
          <a:graphicData uri="http://schemas.openxmlformats.org/drawingml/2006/table">
            <a:tbl>
              <a:tblPr>
                <a:noFill/>
              </a:tblPr>
              <a:tblGrid>
                <a:gridCol w="46298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audiA1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'Audi'</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'A1'</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2021</a:t>
                      </a:r>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71"/>
          <p:cNvSpPr txBox="1">
            <a:spLocks noGrp="1"/>
          </p:cNvSpPr>
          <p:nvPr>
            <p:ph type="ctrTitle"/>
          </p:nvPr>
        </p:nvSpPr>
        <p:spPr/>
        <p:txBody>
          <a:bodyPr/>
          <a:lstStyle/>
          <a:p>
            <a:r>
              <a:rPr lang="en-US" dirty="0"/>
              <a:t>Objecten – </a:t>
            </a:r>
            <a:r>
              <a:rPr lang="en-US" dirty="0" err="1"/>
              <a:t>Constructor</a:t>
            </a:r>
            <a:r>
              <a:rPr lang="en-US" dirty="0"/>
              <a:t> </a:t>
            </a:r>
            <a:r>
              <a:rPr lang="en-US" dirty="0" err="1"/>
              <a:t>Functions</a:t>
            </a:r>
            <a:endParaRPr lang="en-US" dirty="0"/>
          </a:p>
        </p:txBody>
      </p:sp>
      <p:sp>
        <p:nvSpPr>
          <p:cNvPr id="5" name="Text Placeholder 4">
            <a:extLst>
              <a:ext uri="{FF2B5EF4-FFF2-40B4-BE49-F238E27FC236}">
                <a16:creationId xmlns:a16="http://schemas.microsoft.com/office/drawing/2014/main" id="{1C70B629-95B5-4559-97E7-5CF5E7F91FE5}"/>
              </a:ext>
            </a:extLst>
          </p:cNvPr>
          <p:cNvSpPr>
            <a:spLocks noGrp="1"/>
          </p:cNvSpPr>
          <p:nvPr>
            <p:ph type="body" sz="quarter" idx="14"/>
          </p:nvPr>
        </p:nvSpPr>
        <p:spPr>
          <a:xfrm>
            <a:off x="507205" y="1989474"/>
            <a:ext cx="8025368" cy="316356"/>
          </a:xfrm>
        </p:spPr>
        <p:txBody>
          <a:bodyPr/>
          <a:lstStyle/>
          <a:p>
            <a:r>
              <a:rPr lang="en-US" dirty="0" err="1"/>
              <a:t>Manier</a:t>
            </a:r>
            <a:r>
              <a:rPr lang="en-US" dirty="0"/>
              <a:t> 2</a:t>
            </a:r>
          </a:p>
        </p:txBody>
      </p:sp>
      <p:graphicFrame>
        <p:nvGraphicFramePr>
          <p:cNvPr id="462" name="Google Shape;462;p71"/>
          <p:cNvGraphicFramePr/>
          <p:nvPr>
            <p:extLst>
              <p:ext uri="{D42A27DB-BD31-4B8C-83A1-F6EECF244321}">
                <p14:modId xmlns:p14="http://schemas.microsoft.com/office/powerpoint/2010/main" val="753374507"/>
              </p:ext>
            </p:extLst>
          </p:nvPr>
        </p:nvGraphicFramePr>
        <p:xfrm>
          <a:off x="2257063" y="2684150"/>
          <a:ext cx="4629875" cy="2047240"/>
        </p:xfrm>
        <a:graphic>
          <a:graphicData uri="http://schemas.openxmlformats.org/drawingml/2006/table">
            <a:tbl>
              <a:tblPr>
                <a:noFill/>
              </a:tblPr>
              <a:tblGrid>
                <a:gridCol w="4629875">
                  <a:extLst>
                    <a:ext uri="{9D8B030D-6E8A-4147-A177-3AD203B41FA5}">
                      <a16:colId xmlns:a16="http://schemas.microsoft.com/office/drawing/2014/main" val="20000"/>
                    </a:ext>
                  </a:extLst>
                </a:gridCol>
              </a:tblGrid>
              <a:tr h="0">
                <a:tc>
                  <a:txBody>
                    <a:bodyPr/>
                    <a:lstStyle/>
                    <a:p>
                      <a:r>
                        <a:rPr lang="en-US" sz="1400" b="0" i="1" dirty="0">
                          <a:solidFill>
                            <a:srgbClr val="66D9EF"/>
                          </a:solidFill>
                          <a:effectLst/>
                          <a:latin typeface="Consolas" panose="020B0609020204030204" pitchFamily="49" charset="0"/>
                        </a:rPr>
                        <a:t>function</a:t>
                      </a:r>
                      <a:r>
                        <a:rPr lang="en-US" sz="1400" b="0" dirty="0">
                          <a:solidFill>
                            <a:srgbClr val="F8F8F2"/>
                          </a:solidFill>
                          <a:effectLst/>
                          <a:latin typeface="Consolas" panose="020B0609020204030204" pitchFamily="49" charset="0"/>
                        </a:rPr>
                        <a:t> </a:t>
                      </a:r>
                      <a:r>
                        <a:rPr lang="en-US" sz="1400" b="0" u="sng" dirty="0">
                          <a:solidFill>
                            <a:srgbClr val="A6E22E"/>
                          </a:solidFill>
                          <a:effectLst/>
                          <a:latin typeface="Consolas" panose="020B0609020204030204" pitchFamily="49" charset="0"/>
                        </a:rPr>
                        <a:t>Car</a:t>
                      </a:r>
                      <a:r>
                        <a:rPr lang="en-US" sz="1400" b="0" dirty="0">
                          <a:solidFill>
                            <a:srgbClr val="F8F8F2"/>
                          </a:solidFill>
                          <a:effectLst/>
                          <a:latin typeface="Consolas" panose="020B0609020204030204" pitchFamily="49" charset="0"/>
                        </a:rPr>
                        <a:t>(</a:t>
                      </a:r>
                      <a:r>
                        <a:rPr lang="en-US" sz="1400" b="0" i="1" dirty="0">
                          <a:solidFill>
                            <a:srgbClr val="FD971F"/>
                          </a:solidFill>
                          <a:effectLst/>
                          <a:latin typeface="Consolas" panose="020B0609020204030204" pitchFamily="49" charset="0"/>
                        </a:rPr>
                        <a:t>make</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model</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year</a:t>
                      </a:r>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r>
                        <a:rPr lang="en-US" sz="1400" b="0" dirty="0">
                          <a:solidFill>
                            <a:srgbClr val="88846F"/>
                          </a:solidFill>
                          <a:effectLst/>
                          <a:latin typeface="Consolas" panose="020B0609020204030204" pitchFamily="49" charset="0"/>
                        </a:rPr>
                        <a:t>// this = {}; (implicitly)</a:t>
                      </a:r>
                      <a:endParaRPr lang="en-US" sz="1400" b="0" dirty="0">
                        <a:solidFill>
                          <a:srgbClr val="F8F8F2"/>
                        </a:solidFill>
                        <a:effectLst/>
                        <a:latin typeface="Consolas" panose="020B0609020204030204" pitchFamily="49" charset="0"/>
                      </a:endParaRPr>
                    </a:p>
                    <a:p>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r>
                        <a:rPr lang="en-US" sz="1400" b="0" dirty="0" err="1">
                          <a:solidFill>
                            <a:srgbClr val="FD971F"/>
                          </a:solidFill>
                          <a:effectLst/>
                          <a:latin typeface="Consolas" panose="020B0609020204030204" pitchFamily="49" charset="0"/>
                        </a:rPr>
                        <a:t>this</a:t>
                      </a:r>
                      <a:r>
                        <a:rPr lang="en-US" sz="1400" b="0" dirty="0" err="1">
                          <a:solidFill>
                            <a:srgbClr val="F8F8F2"/>
                          </a:solidFill>
                          <a:effectLst/>
                          <a:latin typeface="Consolas" panose="020B0609020204030204" pitchFamily="49" charset="0"/>
                        </a:rPr>
                        <a:t>.make</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make</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    </a:t>
                      </a:r>
                      <a:r>
                        <a:rPr lang="en-US" sz="1400" b="0" dirty="0" err="1">
                          <a:solidFill>
                            <a:srgbClr val="FD971F"/>
                          </a:solidFill>
                          <a:effectLst/>
                          <a:latin typeface="Consolas" panose="020B0609020204030204" pitchFamily="49" charset="0"/>
                        </a:rPr>
                        <a:t>this</a:t>
                      </a:r>
                      <a:r>
                        <a:rPr lang="en-US" sz="1400" b="0" dirty="0" err="1">
                          <a:solidFill>
                            <a:srgbClr val="F8F8F2"/>
                          </a:solidFill>
                          <a:effectLst/>
                          <a:latin typeface="Consolas" panose="020B0609020204030204" pitchFamily="49" charset="0"/>
                        </a:rPr>
                        <a:t>.model</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model</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    </a:t>
                      </a:r>
                      <a:r>
                        <a:rPr lang="en-US" sz="1400" b="0" dirty="0" err="1">
                          <a:solidFill>
                            <a:srgbClr val="FD971F"/>
                          </a:solidFill>
                          <a:effectLst/>
                          <a:latin typeface="Consolas" panose="020B0609020204030204" pitchFamily="49" charset="0"/>
                        </a:rPr>
                        <a:t>this</a:t>
                      </a:r>
                      <a:r>
                        <a:rPr lang="en-US" sz="1400" b="0" dirty="0" err="1">
                          <a:solidFill>
                            <a:srgbClr val="F8F8F2"/>
                          </a:solidFill>
                          <a:effectLst/>
                          <a:latin typeface="Consolas" panose="020B0609020204030204" pitchFamily="49" charset="0"/>
                        </a:rPr>
                        <a:t>.year</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year</a:t>
                      </a:r>
                      <a:r>
                        <a:rPr lang="en-US" sz="1400" b="0" dirty="0">
                          <a:solidFill>
                            <a:srgbClr val="F8F8F2"/>
                          </a:solidFill>
                          <a:effectLst/>
                          <a:latin typeface="Consolas" panose="020B0609020204030204" pitchFamily="49" charset="0"/>
                        </a:rPr>
                        <a:t>;</a:t>
                      </a:r>
                    </a:p>
                    <a:p>
                      <a:br>
                        <a:rPr lang="en-US" sz="1400" b="0" dirty="0">
                          <a:solidFill>
                            <a:srgbClr val="F8F8F2"/>
                          </a:solidFill>
                          <a:effectLst/>
                          <a:latin typeface="Consolas" panose="020B0609020204030204" pitchFamily="49" charset="0"/>
                        </a:rPr>
                      </a:br>
                      <a:r>
                        <a:rPr lang="en-US" sz="1400" b="0" dirty="0">
                          <a:solidFill>
                            <a:srgbClr val="F8F8F2"/>
                          </a:solidFill>
                          <a:effectLst/>
                          <a:latin typeface="Consolas" panose="020B0609020204030204" pitchFamily="49" charset="0"/>
                        </a:rPr>
                        <a:t>    </a:t>
                      </a:r>
                      <a:r>
                        <a:rPr lang="en-US" sz="1400" b="0" dirty="0">
                          <a:solidFill>
                            <a:srgbClr val="88846F"/>
                          </a:solidFill>
                          <a:effectLst/>
                          <a:latin typeface="Consolas" panose="020B0609020204030204" pitchFamily="49" charset="0"/>
                        </a:rPr>
                        <a:t>// return this; (implicitly)</a:t>
                      </a:r>
                      <a:endParaRPr lang="en-US" sz="1400" b="0" dirty="0">
                        <a:solidFill>
                          <a:srgbClr val="F8F8F2"/>
                        </a:solidFill>
                        <a:effectLst/>
                        <a:latin typeface="Consolas" panose="020B0609020204030204" pitchFamily="49" charset="0"/>
                      </a:endParaRPr>
                    </a:p>
                    <a:p>
                      <a:r>
                        <a:rPr lang="en-US"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463" name="Google Shape;463;p71"/>
          <p:cNvGraphicFramePr/>
          <p:nvPr>
            <p:extLst>
              <p:ext uri="{D42A27DB-BD31-4B8C-83A1-F6EECF244321}">
                <p14:modId xmlns:p14="http://schemas.microsoft.com/office/powerpoint/2010/main" val="618057324"/>
              </p:ext>
            </p:extLst>
          </p:nvPr>
        </p:nvGraphicFramePr>
        <p:xfrm>
          <a:off x="2257063" y="5093326"/>
          <a:ext cx="4629875" cy="340360"/>
        </p:xfrm>
        <a:graphic>
          <a:graphicData uri="http://schemas.openxmlformats.org/drawingml/2006/table">
            <a:tbl>
              <a:tblPr>
                <a:noFill/>
              </a:tblPr>
              <a:tblGrid>
                <a:gridCol w="46298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audiA1 </a:t>
                      </a:r>
                      <a:r>
                        <a:rPr lang="en-US" sz="1350" b="0" dirty="0">
                          <a:solidFill>
                            <a:srgbClr val="F9267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'Audi'</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'A1'</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2021</a:t>
                      </a:r>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62023798"/>
      </p:ext>
    </p:extLst>
  </p:cSld>
  <p:clrMapOvr>
    <a:masterClrMapping/>
  </p:clrMapOvr>
</p:sld>
</file>

<file path=ppt/theme/theme1.xml><?xml version="1.0" encoding="utf-8"?>
<a:theme xmlns:a="http://schemas.openxmlformats.org/drawingml/2006/main" name="1_INETUM">
  <a:themeElements>
    <a:clrScheme name="Custom 7">
      <a:dk1>
        <a:sysClr val="windowText" lastClr="000000"/>
      </a:dk1>
      <a:lt1>
        <a:sysClr val="window" lastClr="FFFFFF"/>
      </a:lt1>
      <a:dk2>
        <a:srgbClr val="222C4A"/>
      </a:dk2>
      <a:lt2>
        <a:srgbClr val="EDEDED"/>
      </a:lt2>
      <a:accent1>
        <a:srgbClr val="00AA9B"/>
      </a:accent1>
      <a:accent2>
        <a:srgbClr val="EF4641"/>
      </a:accent2>
      <a:accent3>
        <a:srgbClr val="005473"/>
      </a:accent3>
      <a:accent4>
        <a:srgbClr val="8064A2"/>
      </a:accent4>
      <a:accent5>
        <a:srgbClr val="4BACC6"/>
      </a:accent5>
      <a:accent6>
        <a:srgbClr val="F79646"/>
      </a:accent6>
      <a:hlink>
        <a:srgbClr val="EF4641"/>
      </a:hlink>
      <a:folHlink>
        <a:srgbClr val="EF4641"/>
      </a:folHlink>
    </a:clrScheme>
    <a:fontScheme name="Custom 2">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CEE51449768546AFCB37EB5872AED2" ma:contentTypeVersion="10" ma:contentTypeDescription="Create a new document." ma:contentTypeScope="" ma:versionID="d962b3a2148adc86b1fbbdbb180cc8b1">
  <xsd:schema xmlns:xsd="http://www.w3.org/2001/XMLSchema" xmlns:xs="http://www.w3.org/2001/XMLSchema" xmlns:p="http://schemas.microsoft.com/office/2006/metadata/properties" xmlns:ns2="d2317c19-9418-4dad-83fd-59025e73421d" xmlns:ns3="cd80cced-e2c3-40c1-a9e7-dbe139cd22a6" targetNamespace="http://schemas.microsoft.com/office/2006/metadata/properties" ma:root="true" ma:fieldsID="429ee6867f4723ffbc042946977db4be" ns2:_="" ns3:_="">
    <xsd:import namespace="d2317c19-9418-4dad-83fd-59025e73421d"/>
    <xsd:import namespace="cd80cced-e2c3-40c1-a9e7-dbe139cd22a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317c19-9418-4dad-83fd-59025e7342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d80cced-e2c3-40c1-a9e7-dbe139cd22a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C5651F-9CE4-4CAD-89FD-4BB9CB7971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317c19-9418-4dad-83fd-59025e73421d"/>
    <ds:schemaRef ds:uri="cd80cced-e2c3-40c1-a9e7-dbe139cd22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F2769-7194-4217-93D3-3AF3A4742282}">
  <ds:schemaRefs>
    <ds:schemaRef ds:uri="http://schemas.microsoft.com/office/2006/documentManagement/types"/>
    <ds:schemaRef ds:uri="http://purl.org/dc/elements/1.1/"/>
    <ds:schemaRef ds:uri="http://purl.org/dc/terms/"/>
    <ds:schemaRef ds:uri="http://schemas.openxmlformats.org/package/2006/metadata/core-properties"/>
    <ds:schemaRef ds:uri="http://purl.org/dc/dcmitype/"/>
    <ds:schemaRef ds:uri="d2317c19-9418-4dad-83fd-59025e73421d"/>
    <ds:schemaRef ds:uri="cd80cced-e2c3-40c1-a9e7-dbe139cd22a6"/>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INETUM_Realdolmen_Template-VDABnettrack</Template>
  <TotalTime>4668</TotalTime>
  <Words>9303</Words>
  <Application>Microsoft Office PowerPoint</Application>
  <PresentationFormat>On-screen Show (4:3)</PresentationFormat>
  <Paragraphs>1235</Paragraphs>
  <Slides>157</Slides>
  <Notes>114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157</vt:i4>
      </vt:variant>
    </vt:vector>
  </HeadingPairs>
  <TitlesOfParts>
    <vt:vector size="165" baseType="lpstr">
      <vt:lpstr>Arial</vt:lpstr>
      <vt:lpstr>Calibri</vt:lpstr>
      <vt:lpstr>Consolas</vt:lpstr>
      <vt:lpstr>Helvetica LT Std</vt:lpstr>
      <vt:lpstr>Roboto</vt:lpstr>
      <vt:lpstr>Verdana</vt:lpstr>
      <vt:lpstr>Wingdings</vt:lpstr>
      <vt:lpstr>1_INETUM</vt:lpstr>
      <vt:lpstr>HTML, CSS &amp; JavaScript</vt:lpstr>
      <vt:lpstr>Jochen Schoonjans</vt:lpstr>
      <vt:lpstr>JavaScript</vt:lpstr>
      <vt:lpstr>PowerPoint Presentation</vt:lpstr>
      <vt:lpstr>Overzicht</vt:lpstr>
      <vt:lpstr>Geschiedenis</vt:lpstr>
      <vt:lpstr>ECMAScript</vt:lpstr>
      <vt:lpstr>Usage</vt:lpstr>
      <vt:lpstr>Clientside</vt:lpstr>
      <vt:lpstr>Serverside</vt:lpstr>
      <vt:lpstr>Clientside</vt:lpstr>
      <vt:lpstr>Browsers - Gebruik &amp; inladen JavaScript</vt:lpstr>
      <vt:lpstr>Browsers - Gebruik &amp; inladen JavaScript - Inline</vt:lpstr>
      <vt:lpstr>Browsers - Gebruik &amp; inladen JavaScript - Inline</vt:lpstr>
      <vt:lpstr>Browsers - Gebruik &amp; inladen JavaScript - Script tag</vt:lpstr>
      <vt:lpstr>Script tag</vt:lpstr>
      <vt:lpstr>Script tag - Plaatsing</vt:lpstr>
      <vt:lpstr>PowerPoint Presentation</vt:lpstr>
      <vt:lpstr>Script tag - Source attribute</vt:lpstr>
      <vt:lpstr>Script tag - Source attribute - async</vt:lpstr>
      <vt:lpstr>Script tag - Source attribute - deferred</vt:lpstr>
      <vt:lpstr>Debugging</vt:lpstr>
      <vt:lpstr>Debugging</vt:lpstr>
      <vt:lpstr>PowerPoint Presentation</vt:lpstr>
      <vt:lpstr>Oefening</vt:lpstr>
      <vt:lpstr>Syntax</vt:lpstr>
      <vt:lpstr>Variables - Syntax</vt:lpstr>
      <vt:lpstr>Data types</vt:lpstr>
      <vt:lpstr>Data types - String</vt:lpstr>
      <vt:lpstr>Data types - Number</vt:lpstr>
      <vt:lpstr>Data types - Boolean</vt:lpstr>
      <vt:lpstr>Vergelijken van variabelen dmv ==</vt:lpstr>
      <vt:lpstr>Fals(e)y</vt:lpstr>
      <vt:lpstr>Truthy</vt:lpstr>
      <vt:lpstr>Popquiz</vt:lpstr>
      <vt:lpstr>Popquiz</vt:lpstr>
      <vt:lpstr>Popquiz</vt:lpstr>
      <vt:lpstr>Popquiz</vt:lpstr>
      <vt:lpstr>Oefening</vt:lpstr>
      <vt:lpstr>Data types - Array</vt:lpstr>
      <vt:lpstr>Oefening</vt:lpstr>
      <vt:lpstr>Operators</vt:lpstr>
      <vt:lpstr>Operators</vt:lpstr>
      <vt:lpstr>Type coercion</vt:lpstr>
      <vt:lpstr>Operators</vt:lpstr>
      <vt:lpstr>Oefening</vt:lpstr>
      <vt:lpstr>Operators - Keeping it short</vt:lpstr>
      <vt:lpstr>Statements</vt:lpstr>
      <vt:lpstr>Statements</vt:lpstr>
      <vt:lpstr>For…in</vt:lpstr>
      <vt:lpstr>For…of</vt:lpstr>
      <vt:lpstr>Throw</vt:lpstr>
      <vt:lpstr>Functions</vt:lpstr>
      <vt:lpstr>Pure Functions</vt:lpstr>
      <vt:lpstr>Functions</vt:lpstr>
      <vt:lpstr>Functions</vt:lpstr>
      <vt:lpstr>Oefening</vt:lpstr>
      <vt:lpstr>Oefening</vt:lpstr>
      <vt:lpstr>Variable Hoisting</vt:lpstr>
      <vt:lpstr>Variable Hoisting</vt:lpstr>
      <vt:lpstr>Oefening</vt:lpstr>
      <vt:lpstr>DOM</vt:lpstr>
      <vt:lpstr>DOM</vt:lpstr>
      <vt:lpstr>DOM</vt:lpstr>
      <vt:lpstr>DOM - Id</vt:lpstr>
      <vt:lpstr>DOM - ClassName</vt:lpstr>
      <vt:lpstr>DOM - Name</vt:lpstr>
      <vt:lpstr>DOM - TagName</vt:lpstr>
      <vt:lpstr>DOM - QuerySelector</vt:lpstr>
      <vt:lpstr>DOM - QuerySelectorAll</vt:lpstr>
      <vt:lpstr>Oefening</vt:lpstr>
      <vt:lpstr>DOM - Elementen</vt:lpstr>
      <vt:lpstr>Oefening</vt:lpstr>
      <vt:lpstr>DOM - Events</vt:lpstr>
      <vt:lpstr>DOM - OnClick</vt:lpstr>
      <vt:lpstr>DOM - OnClick event</vt:lpstr>
      <vt:lpstr>Oefening</vt:lpstr>
      <vt:lpstr>DOM</vt:lpstr>
      <vt:lpstr>Oefening</vt:lpstr>
      <vt:lpstr>Event listeners</vt:lpstr>
      <vt:lpstr>Event Listeners</vt:lpstr>
      <vt:lpstr>Event Listeners</vt:lpstr>
      <vt:lpstr>Oefening</vt:lpstr>
      <vt:lpstr>jQuery</vt:lpstr>
      <vt:lpstr>This</vt:lpstr>
      <vt:lpstr>‘this’</vt:lpstr>
      <vt:lpstr>Popquiz</vt:lpstr>
      <vt:lpstr>Popquiz</vt:lpstr>
      <vt:lpstr>‘this’</vt:lpstr>
      <vt:lpstr>PowerPoint Presentation</vt:lpstr>
      <vt:lpstr>Objecten</vt:lpstr>
      <vt:lpstr>Objecten</vt:lpstr>
      <vt:lpstr>Objecten – Object Literal</vt:lpstr>
      <vt:lpstr>Objecten – Object Literal</vt:lpstr>
      <vt:lpstr>Objecten - JSON</vt:lpstr>
      <vt:lpstr>Objecten - JSON</vt:lpstr>
      <vt:lpstr>Objecten – Object Literal</vt:lpstr>
      <vt:lpstr>Objecten – Constructor Functions</vt:lpstr>
      <vt:lpstr>Objecten – Constructor Functions</vt:lpstr>
      <vt:lpstr>Oefening</vt:lpstr>
      <vt:lpstr>Object - Inheritance</vt:lpstr>
      <vt:lpstr>Object - Inheritance</vt:lpstr>
      <vt:lpstr>Oefening</vt:lpstr>
      <vt:lpstr>Objects - Prototypes</vt:lpstr>
      <vt:lpstr>Objects - Prototypes</vt:lpstr>
      <vt:lpstr>Object  Prototype inheritance</vt:lpstr>
      <vt:lpstr>Object  Prototype inheritance</vt:lpstr>
      <vt:lpstr>Object  Prototype inheritance</vt:lpstr>
      <vt:lpstr>Object  Prototype inheritance</vt:lpstr>
      <vt:lpstr>Oefening</vt:lpstr>
      <vt:lpstr>Closure</vt:lpstr>
      <vt:lpstr>Popquiz</vt:lpstr>
      <vt:lpstr>Oefening</vt:lpstr>
      <vt:lpstr>Oefening</vt:lpstr>
      <vt:lpstr>Oefening – Uitleg</vt:lpstr>
      <vt:lpstr>Strict mode</vt:lpstr>
      <vt:lpstr>Strict mode</vt:lpstr>
      <vt:lpstr>Strict mode - example</vt:lpstr>
      <vt:lpstr>Strict mode - example</vt:lpstr>
      <vt:lpstr>Popquiz</vt:lpstr>
      <vt:lpstr>ES6</vt:lpstr>
      <vt:lpstr>ES6</vt:lpstr>
      <vt:lpstr>ES6 - Default parameters</vt:lpstr>
      <vt:lpstr>ES6 - Template strings</vt:lpstr>
      <vt:lpstr>ES6 - Multi-line strings</vt:lpstr>
      <vt:lpstr>ES6 - Destructuring assignments</vt:lpstr>
      <vt:lpstr>ES6 - Arrow functions</vt:lpstr>
      <vt:lpstr>ES6 - let &amp; const</vt:lpstr>
      <vt:lpstr>ES6 - Class</vt:lpstr>
      <vt:lpstr>ES6 - Class</vt:lpstr>
      <vt:lpstr>Oefening</vt:lpstr>
      <vt:lpstr>ES6</vt:lpstr>
      <vt:lpstr>Oefening</vt:lpstr>
      <vt:lpstr>Callbacks</vt:lpstr>
      <vt:lpstr>Callbacks</vt:lpstr>
      <vt:lpstr>Callbacks - Voorbeeld</vt:lpstr>
      <vt:lpstr>Oefening</vt:lpstr>
      <vt:lpstr>Callback Hell</vt:lpstr>
      <vt:lpstr>Callback Hell</vt:lpstr>
      <vt:lpstr>Promises</vt:lpstr>
      <vt:lpstr>Promises</vt:lpstr>
      <vt:lpstr>Popquiz</vt:lpstr>
      <vt:lpstr>Promises - Example</vt:lpstr>
      <vt:lpstr>Promises - Compared to Callbacks</vt:lpstr>
      <vt:lpstr>Promises - Chaining</vt:lpstr>
      <vt:lpstr>Oefening</vt:lpstr>
      <vt:lpstr>Async/await</vt:lpstr>
      <vt:lpstr>Async/await</vt:lpstr>
      <vt:lpstr>Async/await - Example</vt:lpstr>
      <vt:lpstr>Oefening</vt:lpstr>
      <vt:lpstr>PowerPoint Presentation</vt:lpstr>
      <vt:lpstr>Web APIs</vt:lpstr>
      <vt:lpstr>Web APIs</vt:lpstr>
      <vt:lpstr>Oefening</vt:lpstr>
      <vt:lpstr>Overkoepelende Oefening</vt:lpstr>
      <vt:lpstr>Overkoepelende Oefening</vt:lpstr>
      <vt:lpstr>Overkoepelende Oefening - Willekeurig voorbeeld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CSS &amp; JavaScript</dc:title>
  <dc:creator>Robin Maenhaut</dc:creator>
  <cp:lastModifiedBy>Jochen Schoonjans</cp:lastModifiedBy>
  <cp:revision>398</cp:revision>
  <dcterms:created xsi:type="dcterms:W3CDTF">2019-06-17T09:32:51Z</dcterms:created>
  <dcterms:modified xsi:type="dcterms:W3CDTF">2021-05-09T07:03:55Z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0x0101001ECEE51449768546AFCB37EB5872AED2</vt:lpwstr>
  </property>
</Properties>
</file>