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584" r:id="rId4"/>
  </p:sldMasterIdLst>
  <p:notesMasterIdLst>
    <p:notesMasterId r:id="rId160"/>
  </p:notesMasterIdLst>
  <p:handoutMasterIdLst>
    <p:handoutMasterId r:id="rId161"/>
  </p:handoutMasterIdLst>
  <p:sldIdLst>
    <p:sldId id="289" r:id="rId5"/>
    <p:sldId id="621" r:id="rId6"/>
    <p:sldId id="468" r:id="rId7"/>
    <p:sldId id="586" r:id="rId8"/>
    <p:sldId id="598" r:id="rId9"/>
    <p:sldId id="264" r:id="rId10"/>
    <p:sldId id="266" r:id="rId11"/>
    <p:sldId id="561" r:id="rId12"/>
    <p:sldId id="268" r:id="rId13"/>
    <p:sldId id="270" r:id="rId14"/>
    <p:sldId id="269" r:id="rId15"/>
    <p:sldId id="325" r:id="rId16"/>
    <p:sldId id="326" r:id="rId17"/>
    <p:sldId id="327" r:id="rId18"/>
    <p:sldId id="328" r:id="rId19"/>
    <p:sldId id="329" r:id="rId20"/>
    <p:sldId id="615" r:id="rId21"/>
    <p:sldId id="616" r:id="rId22"/>
    <p:sldId id="330" r:id="rId23"/>
    <p:sldId id="331" r:id="rId24"/>
    <p:sldId id="332" r:id="rId25"/>
    <p:sldId id="589" r:id="rId26"/>
    <p:sldId id="552" r:id="rId27"/>
    <p:sldId id="273" r:id="rId28"/>
    <p:sldId id="606" r:id="rId29"/>
    <p:sldId id="562" r:id="rId30"/>
    <p:sldId id="563" r:id="rId31"/>
    <p:sldId id="274" r:id="rId32"/>
    <p:sldId id="604" r:id="rId33"/>
    <p:sldId id="275" r:id="rId34"/>
    <p:sldId id="605" r:id="rId35"/>
    <p:sldId id="622" r:id="rId36"/>
    <p:sldId id="292" r:id="rId37"/>
    <p:sldId id="520" r:id="rId38"/>
    <p:sldId id="281" r:id="rId39"/>
    <p:sldId id="617" r:id="rId40"/>
    <p:sldId id="280" r:id="rId41"/>
    <p:sldId id="618" r:id="rId42"/>
    <p:sldId id="619" r:id="rId43"/>
    <p:sldId id="277" r:id="rId44"/>
    <p:sldId id="279" r:id="rId45"/>
    <p:sldId id="590" r:id="rId46"/>
    <p:sldId id="288" r:id="rId47"/>
    <p:sldId id="283" r:id="rId48"/>
    <p:sldId id="565" r:id="rId49"/>
    <p:sldId id="518" r:id="rId50"/>
    <p:sldId id="519" r:id="rId51"/>
    <p:sldId id="607" r:id="rId52"/>
    <p:sldId id="608" r:id="rId53"/>
    <p:sldId id="609" r:id="rId54"/>
    <p:sldId id="612" r:id="rId55"/>
    <p:sldId id="611" r:id="rId56"/>
    <p:sldId id="591" r:id="rId57"/>
    <p:sldId id="524" r:id="rId58"/>
    <p:sldId id="296" r:id="rId59"/>
    <p:sldId id="297" r:id="rId60"/>
    <p:sldId id="298" r:id="rId61"/>
    <p:sldId id="620" r:id="rId62"/>
    <p:sldId id="285" r:id="rId63"/>
    <p:sldId id="284" r:id="rId64"/>
    <p:sldId id="287" r:id="rId65"/>
    <p:sldId id="594" r:id="rId66"/>
    <p:sldId id="576" r:id="rId67"/>
    <p:sldId id="623" r:id="rId68"/>
    <p:sldId id="575" r:id="rId69"/>
    <p:sldId id="625" r:id="rId70"/>
    <p:sldId id="626" r:id="rId71"/>
    <p:sldId id="627" r:id="rId72"/>
    <p:sldId id="628" r:id="rId73"/>
    <p:sldId id="629" r:id="rId74"/>
    <p:sldId id="630" r:id="rId75"/>
    <p:sldId id="631" r:id="rId76"/>
    <p:sldId id="632" r:id="rId77"/>
    <p:sldId id="633" r:id="rId78"/>
    <p:sldId id="578" r:id="rId79"/>
    <p:sldId id="635" r:id="rId80"/>
    <p:sldId id="653" r:id="rId81"/>
    <p:sldId id="634" r:id="rId82"/>
    <p:sldId id="577" r:id="rId83"/>
    <p:sldId id="613" r:id="rId84"/>
    <p:sldId id="595" r:id="rId85"/>
    <p:sldId id="580" r:id="rId86"/>
    <p:sldId id="579" r:id="rId87"/>
    <p:sldId id="559" r:id="rId88"/>
    <p:sldId id="614" r:id="rId89"/>
    <p:sldId id="593" r:id="rId90"/>
    <p:sldId id="304" r:id="rId91"/>
    <p:sldId id="305" r:id="rId92"/>
    <p:sldId id="306" r:id="rId93"/>
    <p:sldId id="307" r:id="rId94"/>
    <p:sldId id="308" r:id="rId95"/>
    <p:sldId id="592" r:id="rId96"/>
    <p:sldId id="299" r:id="rId97"/>
    <p:sldId id="638" r:id="rId98"/>
    <p:sldId id="566" r:id="rId99"/>
    <p:sldId id="587" r:id="rId100"/>
    <p:sldId id="588" r:id="rId101"/>
    <p:sldId id="639" r:id="rId102"/>
    <p:sldId id="300" r:id="rId103"/>
    <p:sldId id="640" r:id="rId104"/>
    <p:sldId id="636" r:id="rId105"/>
    <p:sldId id="641" r:id="rId106"/>
    <p:sldId id="646" r:id="rId107"/>
    <p:sldId id="648" r:id="rId108"/>
    <p:sldId id="301" r:id="rId109"/>
    <p:sldId id="302" r:id="rId110"/>
    <p:sldId id="644" r:id="rId111"/>
    <p:sldId id="303" r:id="rId112"/>
    <p:sldId id="527" r:id="rId113"/>
    <p:sldId id="528" r:id="rId114"/>
    <p:sldId id="649" r:id="rId115"/>
    <p:sldId id="637" r:id="rId116"/>
    <p:sldId id="596" r:id="rId117"/>
    <p:sldId id="309" r:id="rId118"/>
    <p:sldId id="650" r:id="rId119"/>
    <p:sldId id="651" r:id="rId120"/>
    <p:sldId id="310" r:id="rId121"/>
    <p:sldId id="311" r:id="rId122"/>
    <p:sldId id="652" r:id="rId123"/>
    <p:sldId id="597" r:id="rId124"/>
    <p:sldId id="313" r:id="rId125"/>
    <p:sldId id="314" r:id="rId126"/>
    <p:sldId id="315" r:id="rId127"/>
    <p:sldId id="316" r:id="rId128"/>
    <p:sldId id="317" r:id="rId129"/>
    <p:sldId id="318" r:id="rId130"/>
    <p:sldId id="319" r:id="rId131"/>
    <p:sldId id="320" r:id="rId132"/>
    <p:sldId id="323" r:id="rId133"/>
    <p:sldId id="322" r:id="rId134"/>
    <p:sldId id="599" r:id="rId135"/>
    <p:sldId id="535" r:id="rId136"/>
    <p:sldId id="536" r:id="rId137"/>
    <p:sldId id="574" r:id="rId138"/>
    <p:sldId id="538" r:id="rId139"/>
    <p:sldId id="539" r:id="rId140"/>
    <p:sldId id="602" r:id="rId141"/>
    <p:sldId id="541" r:id="rId142"/>
    <p:sldId id="542" r:id="rId143"/>
    <p:sldId id="543" r:id="rId144"/>
    <p:sldId id="544" r:id="rId145"/>
    <p:sldId id="545" r:id="rId146"/>
    <p:sldId id="571" r:id="rId147"/>
    <p:sldId id="600" r:id="rId148"/>
    <p:sldId id="547" r:id="rId149"/>
    <p:sldId id="548" r:id="rId150"/>
    <p:sldId id="570" r:id="rId151"/>
    <p:sldId id="553" r:id="rId152"/>
    <p:sldId id="601" r:id="rId153"/>
    <p:sldId id="555" r:id="rId154"/>
    <p:sldId id="556" r:id="rId155"/>
    <p:sldId id="585" r:id="rId156"/>
    <p:sldId id="583" r:id="rId157"/>
    <p:sldId id="584" r:id="rId158"/>
    <p:sldId id="654" r:id="rId15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e" id="{6FB5C487-E9E5-436D-84D8-5509B2C19A7A}">
          <p14:sldIdLst>
            <p14:sldId id="289"/>
            <p14:sldId id="621"/>
            <p14:sldId id="468"/>
            <p14:sldId id="586"/>
            <p14:sldId id="598"/>
          </p14:sldIdLst>
        </p14:section>
        <p14:section name="History" id="{9A862E28-E598-4CB7-ACBA-7E0DF63B4279}">
          <p14:sldIdLst>
            <p14:sldId id="264"/>
            <p14:sldId id="266"/>
          </p14:sldIdLst>
        </p14:section>
        <p14:section name="Usage" id="{626CA978-478C-4567-8884-DACD3601CF4D}">
          <p14:sldIdLst>
            <p14:sldId id="561"/>
            <p14:sldId id="268"/>
            <p14:sldId id="270"/>
            <p14:sldId id="269"/>
            <p14:sldId id="325"/>
            <p14:sldId id="326"/>
            <p14:sldId id="327"/>
            <p14:sldId id="328"/>
            <p14:sldId id="329"/>
            <p14:sldId id="615"/>
            <p14:sldId id="616"/>
            <p14:sldId id="330"/>
            <p14:sldId id="331"/>
            <p14:sldId id="332"/>
          </p14:sldIdLst>
        </p14:section>
        <p14:section name="Debugging" id="{DC11BC9D-BE7D-4D0F-9810-ABD270E06FFA}">
          <p14:sldIdLst>
            <p14:sldId id="589"/>
            <p14:sldId id="552"/>
            <p14:sldId id="273"/>
            <p14:sldId id="606"/>
          </p14:sldIdLst>
        </p14:section>
        <p14:section name="Variables" id="{BE71C67C-FBC8-453E-8580-5197EB6E65CC}">
          <p14:sldIdLst>
            <p14:sldId id="562"/>
            <p14:sldId id="563"/>
            <p14:sldId id="274"/>
            <p14:sldId id="604"/>
            <p14:sldId id="275"/>
            <p14:sldId id="605"/>
            <p14:sldId id="622"/>
            <p14:sldId id="292"/>
            <p14:sldId id="520"/>
            <p14:sldId id="281"/>
            <p14:sldId id="617"/>
            <p14:sldId id="280"/>
            <p14:sldId id="618"/>
            <p14:sldId id="619"/>
            <p14:sldId id="277"/>
            <p14:sldId id="279"/>
          </p14:sldIdLst>
        </p14:section>
        <p14:section name="Operators" id="{394A9943-E4C6-4C8B-9A97-3632F22D6164}">
          <p14:sldIdLst>
            <p14:sldId id="590"/>
            <p14:sldId id="288"/>
            <p14:sldId id="283"/>
            <p14:sldId id="565"/>
            <p14:sldId id="518"/>
            <p14:sldId id="519"/>
          </p14:sldIdLst>
        </p14:section>
        <p14:section name="Statements" id="{FBF3A286-C278-4A13-A27D-298E4C2C7594}">
          <p14:sldIdLst>
            <p14:sldId id="607"/>
            <p14:sldId id="608"/>
            <p14:sldId id="609"/>
            <p14:sldId id="612"/>
            <p14:sldId id="611"/>
          </p14:sldIdLst>
        </p14:section>
        <p14:section name="Functions" id="{C5C6026C-02DA-4313-8841-E0B166F26FE0}">
          <p14:sldIdLst>
            <p14:sldId id="591"/>
            <p14:sldId id="524"/>
            <p14:sldId id="296"/>
            <p14:sldId id="297"/>
            <p14:sldId id="298"/>
            <p14:sldId id="620"/>
          </p14:sldIdLst>
        </p14:section>
        <p14:section name="Variable Hoisting" id="{3EA469F5-0786-424D-B92F-74D0B4ED057E}">
          <p14:sldIdLst>
            <p14:sldId id="285"/>
            <p14:sldId id="284"/>
            <p14:sldId id="287"/>
          </p14:sldIdLst>
        </p14:section>
        <p14:section name="DOM" id="{A4CDAE88-BC18-4E51-AA76-5C1826BA4F7B}">
          <p14:sldIdLst>
            <p14:sldId id="594"/>
            <p14:sldId id="576"/>
            <p14:sldId id="623"/>
            <p14:sldId id="575"/>
            <p14:sldId id="625"/>
            <p14:sldId id="626"/>
            <p14:sldId id="627"/>
            <p14:sldId id="628"/>
            <p14:sldId id="629"/>
            <p14:sldId id="630"/>
            <p14:sldId id="631"/>
            <p14:sldId id="632"/>
            <p14:sldId id="633"/>
            <p14:sldId id="578"/>
            <p14:sldId id="635"/>
            <p14:sldId id="653"/>
            <p14:sldId id="634"/>
            <p14:sldId id="577"/>
            <p14:sldId id="613"/>
          </p14:sldIdLst>
        </p14:section>
        <p14:section name="Event listeners" id="{82033964-5980-4094-ABDF-C75B6C8FC614}">
          <p14:sldIdLst>
            <p14:sldId id="595"/>
            <p14:sldId id="580"/>
            <p14:sldId id="579"/>
            <p14:sldId id="559"/>
            <p14:sldId id="614"/>
          </p14:sldIdLst>
        </p14:section>
        <p14:section name="This" id="{3CE7FA92-77D9-4BEB-8285-2DC9B0D0C28C}">
          <p14:sldIdLst>
            <p14:sldId id="593"/>
            <p14:sldId id="304"/>
            <p14:sldId id="305"/>
            <p14:sldId id="306"/>
            <p14:sldId id="307"/>
            <p14:sldId id="308"/>
          </p14:sldIdLst>
        </p14:section>
        <p14:section name="Objecten" id="{7CD5A486-BA2D-4BAE-A3F6-4C3276840EDD}">
          <p14:sldIdLst>
            <p14:sldId id="592"/>
            <p14:sldId id="299"/>
            <p14:sldId id="638"/>
            <p14:sldId id="566"/>
            <p14:sldId id="587"/>
            <p14:sldId id="588"/>
            <p14:sldId id="639"/>
            <p14:sldId id="300"/>
            <p14:sldId id="640"/>
            <p14:sldId id="636"/>
            <p14:sldId id="641"/>
            <p14:sldId id="646"/>
            <p14:sldId id="648"/>
          </p14:sldIdLst>
        </p14:section>
        <p14:section name="Prototypes" id="{842A69D2-7B85-4CE8-99C0-723115EA1A07}">
          <p14:sldIdLst>
            <p14:sldId id="301"/>
            <p14:sldId id="302"/>
            <p14:sldId id="644"/>
            <p14:sldId id="303"/>
          </p14:sldIdLst>
        </p14:section>
        <p14:section name="Closure" id="{C10D9FFC-A616-4DEA-BAC2-9C35D577920C}">
          <p14:sldIdLst>
            <p14:sldId id="527"/>
            <p14:sldId id="528"/>
            <p14:sldId id="649"/>
            <p14:sldId id="637"/>
          </p14:sldIdLst>
        </p14:section>
        <p14:section name="Strict" id="{59CD1419-30A2-477E-8414-4CA2C9506205}">
          <p14:sldIdLst>
            <p14:sldId id="596"/>
            <p14:sldId id="309"/>
            <p14:sldId id="650"/>
            <p14:sldId id="651"/>
            <p14:sldId id="310"/>
            <p14:sldId id="311"/>
            <p14:sldId id="652"/>
          </p14:sldIdLst>
        </p14:section>
        <p14:section name="ES6" id="{D4CCB08D-7F97-4415-B83E-AD71163B988C}">
          <p14:sldIdLst>
            <p14:sldId id="597"/>
            <p14:sldId id="313"/>
            <p14:sldId id="314"/>
            <p14:sldId id="315"/>
            <p14:sldId id="316"/>
            <p14:sldId id="317"/>
            <p14:sldId id="318"/>
            <p14:sldId id="319"/>
            <p14:sldId id="320"/>
            <p14:sldId id="323"/>
            <p14:sldId id="322"/>
          </p14:sldIdLst>
        </p14:section>
        <p14:section name="Callbacks" id="{43635AE0-3568-45E3-A7C2-B97E9B407026}">
          <p14:sldIdLst>
            <p14:sldId id="599"/>
            <p14:sldId id="535"/>
            <p14:sldId id="536"/>
            <p14:sldId id="574"/>
            <p14:sldId id="538"/>
            <p14:sldId id="539"/>
          </p14:sldIdLst>
        </p14:section>
        <p14:section name="Promises" id="{1E029E75-C4C3-4153-ACAF-509312671351}">
          <p14:sldIdLst>
            <p14:sldId id="602"/>
            <p14:sldId id="541"/>
            <p14:sldId id="542"/>
            <p14:sldId id="543"/>
            <p14:sldId id="544"/>
            <p14:sldId id="545"/>
            <p14:sldId id="571"/>
          </p14:sldIdLst>
        </p14:section>
        <p14:section name="Async/await" id="{F4A78E04-1F22-42C5-98A1-E35068DB4C9E}">
          <p14:sldIdLst>
            <p14:sldId id="600"/>
            <p14:sldId id="547"/>
            <p14:sldId id="548"/>
            <p14:sldId id="570"/>
            <p14:sldId id="553"/>
          </p14:sldIdLst>
        </p14:section>
        <p14:section name="Web APIs" id="{1FD24772-3075-4495-8886-A88D98D2E3A8}">
          <p14:sldIdLst>
            <p14:sldId id="601"/>
            <p14:sldId id="555"/>
            <p14:sldId id="556"/>
          </p14:sldIdLst>
        </p14:section>
        <p14:section name="Overkoepelende Oefening" id="{8A6FC131-BACD-43C0-B3D6-58016E33D948}">
          <p14:sldIdLst>
            <p14:sldId id="585"/>
            <p14:sldId id="583"/>
            <p14:sldId id="584"/>
          </p14:sldIdLst>
        </p14:section>
        <p14:section name="Extra oefeningen" id="{54C103A1-2AB1-410F-8D59-23EF3722AB8F}">
          <p14:sldIdLst>
            <p14:sldId id="654"/>
          </p14:sldIdLst>
        </p14:section>
      </p14:sectionLst>
    </p:ext>
    <p:ext uri="{EFAFB233-063F-42B5-8137-9DF3F51BA10A}">
      <p15:sldGuideLst xmlns:p15="http://schemas.microsoft.com/office/powerpoint/2012/main">
        <p15:guide id="1" orient="horz" pos="4153" userDrawn="1">
          <p15:clr>
            <a:srgbClr val="A4A3A4"/>
          </p15:clr>
        </p15:guide>
        <p15:guide id="2" orient="horz" pos="3913" userDrawn="1">
          <p15:clr>
            <a:srgbClr val="A4A3A4"/>
          </p15:clr>
        </p15:guide>
        <p15:guide id="3" orient="horz" pos="169" userDrawn="1">
          <p15:clr>
            <a:srgbClr val="A4A3A4"/>
          </p15:clr>
        </p15:guide>
        <p15:guide id="4" pos="5466" userDrawn="1">
          <p15:clr>
            <a:srgbClr val="A4A3A4"/>
          </p15:clr>
        </p15:guide>
        <p15:guide id="5" pos="282" userDrawn="1">
          <p15:clr>
            <a:srgbClr val="A4A3A4"/>
          </p15:clr>
        </p15:guide>
        <p15:guide id="6" pos="460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B048"/>
    <a:srgbClr val="000000"/>
    <a:srgbClr val="C9CACC"/>
    <a:srgbClr val="F39200"/>
    <a:srgbClr val="ABD037"/>
    <a:srgbClr val="489341"/>
    <a:srgbClr val="E6007E"/>
    <a:srgbClr val="8A8C8E"/>
    <a:srgbClr val="239040"/>
    <a:srgbClr val="A8D5B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691B03-D3B0-4FC0-BD41-74A9DCA54FC3}" v="88" dt="2021-04-12T10:16:58.899"/>
  </p1510:revLst>
</p1510:revInfo>
</file>

<file path=ppt/tableStyles.xml><?xml version="1.0" encoding="utf-8"?>
<a:tblStyleLst xmlns:a="http://schemas.openxmlformats.org/drawingml/2006/main" def="{F5AB1C69-6EDB-4FF4-983F-18BD219EF322}">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0" autoAdjust="0"/>
    <p:restoredTop sz="96357" autoAdjust="0"/>
  </p:normalViewPr>
  <p:slideViewPr>
    <p:cSldViewPr snapToObjects="1">
      <p:cViewPr varScale="1">
        <p:scale>
          <a:sx n="110" d="100"/>
          <a:sy n="110" d="100"/>
        </p:scale>
        <p:origin x="1446" y="96"/>
      </p:cViewPr>
      <p:guideLst>
        <p:guide orient="horz" pos="4153"/>
        <p:guide orient="horz" pos="3913"/>
        <p:guide orient="horz" pos="169"/>
        <p:guide pos="5466"/>
        <p:guide pos="282"/>
        <p:guide pos="46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Objects="1">
      <p:cViewPr varScale="1">
        <p:scale>
          <a:sx n="69" d="100"/>
          <a:sy n="69" d="100"/>
        </p:scale>
        <p:origin x="3082" y="67"/>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notesMaster" Target="notesMasters/notesMaster1.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61" Type="http://schemas.openxmlformats.org/officeDocument/2006/relationships/handoutMaster" Target="handoutMasters/handoutMaster1.xml"/><Relationship Id="rId16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slide" Target="slides/slide152.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presProps" Target="presProp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viewProps" Target="viewProps.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tableStyles" Target="tableStyles.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in Maenhaut" userId="e7238a3e-d575-4783-a2b1-c00d57cf63af" providerId="ADAL" clId="{21C87E6E-9F35-4796-8EC0-C0FB9B3AD181}"/>
    <pc:docChg chg="undo redo custSel addSld delSld modSld sldOrd modMainMaster delSection modSection">
      <pc:chgData name="Robin Maenhaut" userId="e7238a3e-d575-4783-a2b1-c00d57cf63af" providerId="ADAL" clId="{21C87E6E-9F35-4796-8EC0-C0FB9B3AD181}" dt="2019-07-24T14:23:59.926" v="11975" actId="478"/>
      <pc:docMkLst>
        <pc:docMk/>
      </pc:docMkLst>
      <pc:sldChg chg="addSp delSp modSp add modNotesTx">
        <pc:chgData name="Robin Maenhaut" userId="e7238a3e-d575-4783-a2b1-c00d57cf63af" providerId="ADAL" clId="{21C87E6E-9F35-4796-8EC0-C0FB9B3AD181}" dt="2019-07-19T13:02:21.908" v="1243" actId="20577"/>
        <pc:sldMkLst>
          <pc:docMk/>
          <pc:sldMk cId="0" sldId="264"/>
        </pc:sldMkLst>
        <pc:spChg chg="add mod">
          <ac:chgData name="Robin Maenhaut" userId="e7238a3e-d575-4783-a2b1-c00d57cf63af" providerId="ADAL" clId="{21C87E6E-9F35-4796-8EC0-C0FB9B3AD181}" dt="2019-07-19T13:02:21.908" v="1243" actId="20577"/>
          <ac:spMkLst>
            <pc:docMk/>
            <pc:sldMk cId="0" sldId="264"/>
            <ac:spMk id="2" creationId="{AD7E60F5-FA97-4645-AC74-14E0B663B899}"/>
          </ac:spMkLst>
        </pc:spChg>
        <pc:spChg chg="del">
          <ac:chgData name="Robin Maenhaut" userId="e7238a3e-d575-4783-a2b1-c00d57cf63af" providerId="ADAL" clId="{21C87E6E-9F35-4796-8EC0-C0FB9B3AD181}" dt="2019-07-19T13:00:35.637" v="1157" actId="478"/>
          <ac:spMkLst>
            <pc:docMk/>
            <pc:sldMk cId="0" sldId="264"/>
            <ac:spMk id="215" creationId="{00000000-0000-0000-0000-000000000000}"/>
          </ac:spMkLst>
        </pc:spChg>
      </pc:sldChg>
      <pc:sldChg chg="add">
        <pc:chgData name="Robin Maenhaut" userId="e7238a3e-d575-4783-a2b1-c00d57cf63af" providerId="ADAL" clId="{21C87E6E-9F35-4796-8EC0-C0FB9B3AD181}" dt="2019-07-18T14:14:41.369" v="983"/>
        <pc:sldMkLst>
          <pc:docMk/>
          <pc:sldMk cId="0" sldId="266"/>
        </pc:sldMkLst>
      </pc:sldChg>
      <pc:sldChg chg="addSp delSp modSp add">
        <pc:chgData name="Robin Maenhaut" userId="e7238a3e-d575-4783-a2b1-c00d57cf63af" providerId="ADAL" clId="{21C87E6E-9F35-4796-8EC0-C0FB9B3AD181}" dt="2019-07-22T11:49:33.453" v="4825" actId="1076"/>
        <pc:sldMkLst>
          <pc:docMk/>
          <pc:sldMk cId="0" sldId="268"/>
        </pc:sldMkLst>
        <pc:spChg chg="add del mod">
          <ac:chgData name="Robin Maenhaut" userId="e7238a3e-d575-4783-a2b1-c00d57cf63af" providerId="ADAL" clId="{21C87E6E-9F35-4796-8EC0-C0FB9B3AD181}" dt="2019-07-22T11:49:31.755" v="4824" actId="478"/>
          <ac:spMkLst>
            <pc:docMk/>
            <pc:sldMk cId="0" sldId="268"/>
            <ac:spMk id="2" creationId="{78216347-25E7-4777-8457-26ADB9ABA544}"/>
          </ac:spMkLst>
        </pc:spChg>
        <pc:spChg chg="mod">
          <ac:chgData name="Robin Maenhaut" userId="e7238a3e-d575-4783-a2b1-c00d57cf63af" providerId="ADAL" clId="{21C87E6E-9F35-4796-8EC0-C0FB9B3AD181}" dt="2019-07-19T13:16:12.182" v="1252"/>
          <ac:spMkLst>
            <pc:docMk/>
            <pc:sldMk cId="0" sldId="268"/>
            <ac:spMk id="245" creationId="{00000000-0000-0000-0000-000000000000}"/>
          </ac:spMkLst>
        </pc:spChg>
        <pc:picChg chg="mod">
          <ac:chgData name="Robin Maenhaut" userId="e7238a3e-d575-4783-a2b1-c00d57cf63af" providerId="ADAL" clId="{21C87E6E-9F35-4796-8EC0-C0FB9B3AD181}" dt="2019-07-22T11:49:33.453" v="4825" actId="1076"/>
          <ac:picMkLst>
            <pc:docMk/>
            <pc:sldMk cId="0" sldId="268"/>
            <ac:picMk id="246" creationId="{00000000-0000-0000-0000-000000000000}"/>
          </ac:picMkLst>
        </pc:picChg>
      </pc:sldChg>
      <pc:sldChg chg="addSp delSp modSp add setBg">
        <pc:chgData name="Robin Maenhaut" userId="e7238a3e-d575-4783-a2b1-c00d57cf63af" providerId="ADAL" clId="{21C87E6E-9F35-4796-8EC0-C0FB9B3AD181}" dt="2019-07-22T11:49:29.132" v="4823" actId="1076"/>
        <pc:sldMkLst>
          <pc:docMk/>
          <pc:sldMk cId="0" sldId="269"/>
        </pc:sldMkLst>
        <pc:spChg chg="add del mod">
          <ac:chgData name="Robin Maenhaut" userId="e7238a3e-d575-4783-a2b1-c00d57cf63af" providerId="ADAL" clId="{21C87E6E-9F35-4796-8EC0-C0FB9B3AD181}" dt="2019-07-22T11:49:26.853" v="4822" actId="478"/>
          <ac:spMkLst>
            <pc:docMk/>
            <pc:sldMk cId="0" sldId="269"/>
            <ac:spMk id="2" creationId="{1F64D3AD-CEDB-4ADD-BAF8-01815DBD94DC}"/>
          </ac:spMkLst>
        </pc:spChg>
        <pc:picChg chg="mod">
          <ac:chgData name="Robin Maenhaut" userId="e7238a3e-d575-4783-a2b1-c00d57cf63af" providerId="ADAL" clId="{21C87E6E-9F35-4796-8EC0-C0FB9B3AD181}" dt="2019-07-22T11:49:29.132" v="4823" actId="1076"/>
          <ac:picMkLst>
            <pc:docMk/>
            <pc:sldMk cId="0" sldId="269"/>
            <ac:picMk id="251" creationId="{00000000-0000-0000-0000-000000000000}"/>
          </ac:picMkLst>
        </pc:picChg>
      </pc:sldChg>
      <pc:sldChg chg="addSp delSp modSp add setBg">
        <pc:chgData name="Robin Maenhaut" userId="e7238a3e-d575-4783-a2b1-c00d57cf63af" providerId="ADAL" clId="{21C87E6E-9F35-4796-8EC0-C0FB9B3AD181}" dt="2019-07-22T11:49:38.678" v="4827" actId="478"/>
        <pc:sldMkLst>
          <pc:docMk/>
          <pc:sldMk cId="0" sldId="270"/>
        </pc:sldMkLst>
        <pc:spChg chg="add del mod">
          <ac:chgData name="Robin Maenhaut" userId="e7238a3e-d575-4783-a2b1-c00d57cf63af" providerId="ADAL" clId="{21C87E6E-9F35-4796-8EC0-C0FB9B3AD181}" dt="2019-07-22T11:49:38.678" v="4827" actId="478"/>
          <ac:spMkLst>
            <pc:docMk/>
            <pc:sldMk cId="0" sldId="270"/>
            <ac:spMk id="2" creationId="{05563505-EDFE-442D-A71A-A9BAB65B1F82}"/>
          </ac:spMkLst>
        </pc:spChg>
      </pc:sldChg>
      <pc:sldChg chg="addSp modSp add modNotesTx">
        <pc:chgData name="Robin Maenhaut" userId="e7238a3e-d575-4783-a2b1-c00d57cf63af" providerId="ADAL" clId="{21C87E6E-9F35-4796-8EC0-C0FB9B3AD181}" dt="2019-07-19T13:18:01.466" v="1369" actId="20577"/>
        <pc:sldMkLst>
          <pc:docMk/>
          <pc:sldMk cId="0" sldId="273"/>
        </pc:sldMkLst>
        <pc:spChg chg="add mod">
          <ac:chgData name="Robin Maenhaut" userId="e7238a3e-d575-4783-a2b1-c00d57cf63af" providerId="ADAL" clId="{21C87E6E-9F35-4796-8EC0-C0FB9B3AD181}" dt="2019-07-18T14:15:11.072" v="984"/>
          <ac:spMkLst>
            <pc:docMk/>
            <pc:sldMk cId="0" sldId="273"/>
            <ac:spMk id="2" creationId="{C54ED805-C7D6-425B-B9D5-9F7ACC8BC0E3}"/>
          </ac:spMkLst>
        </pc:spChg>
        <pc:spChg chg="add mod">
          <ac:chgData name="Robin Maenhaut" userId="e7238a3e-d575-4783-a2b1-c00d57cf63af" providerId="ADAL" clId="{21C87E6E-9F35-4796-8EC0-C0FB9B3AD181}" dt="2019-07-18T14:15:11.072" v="984"/>
          <ac:spMkLst>
            <pc:docMk/>
            <pc:sldMk cId="0" sldId="273"/>
            <ac:spMk id="3" creationId="{CBFDCBCD-4C4F-4A4F-9C8E-8554A507307A}"/>
          </ac:spMkLst>
        </pc:spChg>
      </pc:sldChg>
      <pc:sldChg chg="add">
        <pc:chgData name="Robin Maenhaut" userId="e7238a3e-d575-4783-a2b1-c00d57cf63af" providerId="ADAL" clId="{21C87E6E-9F35-4796-8EC0-C0FB9B3AD181}" dt="2019-07-18T14:14:41.369" v="983"/>
        <pc:sldMkLst>
          <pc:docMk/>
          <pc:sldMk cId="0" sldId="274"/>
        </pc:sldMkLst>
      </pc:sldChg>
      <pc:sldChg chg="addSp delSp modSp add">
        <pc:chgData name="Robin Maenhaut" userId="e7238a3e-d575-4783-a2b1-c00d57cf63af" providerId="ADAL" clId="{21C87E6E-9F35-4796-8EC0-C0FB9B3AD181}" dt="2019-07-19T13:24:05.130" v="1819" actId="313"/>
        <pc:sldMkLst>
          <pc:docMk/>
          <pc:sldMk cId="0" sldId="275"/>
        </pc:sldMkLst>
        <pc:spChg chg="add mod">
          <ac:chgData name="Robin Maenhaut" userId="e7238a3e-d575-4783-a2b1-c00d57cf63af" providerId="ADAL" clId="{21C87E6E-9F35-4796-8EC0-C0FB9B3AD181}" dt="2019-07-19T13:24:05.130" v="1819" actId="313"/>
          <ac:spMkLst>
            <pc:docMk/>
            <pc:sldMk cId="0" sldId="275"/>
            <ac:spMk id="2" creationId="{C014D171-4442-4B03-B5ED-8D3B935756CA}"/>
          </ac:spMkLst>
        </pc:spChg>
        <pc:spChg chg="del mod">
          <ac:chgData name="Robin Maenhaut" userId="e7238a3e-d575-4783-a2b1-c00d57cf63af" providerId="ADAL" clId="{21C87E6E-9F35-4796-8EC0-C0FB9B3AD181}" dt="2019-07-19T13:23:42.140" v="1781" actId="478"/>
          <ac:spMkLst>
            <pc:docMk/>
            <pc:sldMk cId="0" sldId="275"/>
            <ac:spMk id="290" creationId="{00000000-0000-0000-0000-000000000000}"/>
          </ac:spMkLst>
        </pc:spChg>
      </pc:sldChg>
      <pc:sldChg chg="addSp delSp modSp add">
        <pc:chgData name="Robin Maenhaut" userId="e7238a3e-d575-4783-a2b1-c00d57cf63af" providerId="ADAL" clId="{21C87E6E-9F35-4796-8EC0-C0FB9B3AD181}" dt="2019-07-19T13:24:48.939" v="1846" actId="404"/>
        <pc:sldMkLst>
          <pc:docMk/>
          <pc:sldMk cId="0" sldId="276"/>
        </pc:sldMkLst>
        <pc:spChg chg="add mod">
          <ac:chgData name="Robin Maenhaut" userId="e7238a3e-d575-4783-a2b1-c00d57cf63af" providerId="ADAL" clId="{21C87E6E-9F35-4796-8EC0-C0FB9B3AD181}" dt="2019-07-19T13:24:48.939" v="1846" actId="404"/>
          <ac:spMkLst>
            <pc:docMk/>
            <pc:sldMk cId="0" sldId="276"/>
            <ac:spMk id="2" creationId="{A385E6EE-B2FF-4461-9281-24AEF9979A47}"/>
          </ac:spMkLst>
        </pc:spChg>
        <pc:spChg chg="del mod">
          <ac:chgData name="Robin Maenhaut" userId="e7238a3e-d575-4783-a2b1-c00d57cf63af" providerId="ADAL" clId="{21C87E6E-9F35-4796-8EC0-C0FB9B3AD181}" dt="2019-07-19T13:24:44.293" v="1842" actId="478"/>
          <ac:spMkLst>
            <pc:docMk/>
            <pc:sldMk cId="0" sldId="276"/>
            <ac:spMk id="298" creationId="{00000000-0000-0000-0000-000000000000}"/>
          </ac:spMkLst>
        </pc:spChg>
      </pc:sldChg>
      <pc:sldChg chg="addSp delSp modSp add">
        <pc:chgData name="Robin Maenhaut" userId="e7238a3e-d575-4783-a2b1-c00d57cf63af" providerId="ADAL" clId="{21C87E6E-9F35-4796-8EC0-C0FB9B3AD181}" dt="2019-07-19T13:25:20.857" v="1910" actId="478"/>
        <pc:sldMkLst>
          <pc:docMk/>
          <pc:sldMk cId="0" sldId="277"/>
        </pc:sldMkLst>
        <pc:spChg chg="add mod">
          <ac:chgData name="Robin Maenhaut" userId="e7238a3e-d575-4783-a2b1-c00d57cf63af" providerId="ADAL" clId="{21C87E6E-9F35-4796-8EC0-C0FB9B3AD181}" dt="2019-07-19T13:25:15.725" v="1909" actId="20577"/>
          <ac:spMkLst>
            <pc:docMk/>
            <pc:sldMk cId="0" sldId="277"/>
            <ac:spMk id="2" creationId="{D926D3CC-BDA5-4A3E-BF96-6E5903172416}"/>
          </ac:spMkLst>
        </pc:spChg>
        <pc:spChg chg="del mod">
          <ac:chgData name="Robin Maenhaut" userId="e7238a3e-d575-4783-a2b1-c00d57cf63af" providerId="ADAL" clId="{21C87E6E-9F35-4796-8EC0-C0FB9B3AD181}" dt="2019-07-19T13:25:20.857" v="1910" actId="478"/>
          <ac:spMkLst>
            <pc:docMk/>
            <pc:sldMk cId="0" sldId="277"/>
            <ac:spMk id="304" creationId="{00000000-0000-0000-0000-000000000000}"/>
          </ac:spMkLst>
        </pc:spChg>
      </pc:sldChg>
      <pc:sldChg chg="addSp delSp modSp add setBg modNotesTx">
        <pc:chgData name="Robin Maenhaut" userId="e7238a3e-d575-4783-a2b1-c00d57cf63af" providerId="ADAL" clId="{21C87E6E-9F35-4796-8EC0-C0FB9B3AD181}" dt="2019-07-19T13:28:11.043" v="2300" actId="20577"/>
        <pc:sldMkLst>
          <pc:docMk/>
          <pc:sldMk cId="0" sldId="279"/>
        </pc:sldMkLst>
        <pc:spChg chg="add mod">
          <ac:chgData name="Robin Maenhaut" userId="e7238a3e-d575-4783-a2b1-c00d57cf63af" providerId="ADAL" clId="{21C87E6E-9F35-4796-8EC0-C0FB9B3AD181}" dt="2019-07-19T13:26:01.429" v="1924" actId="20577"/>
          <ac:spMkLst>
            <pc:docMk/>
            <pc:sldMk cId="0" sldId="279"/>
            <ac:spMk id="2" creationId="{B1D22846-3A60-43C7-98FA-43DD5E93C2EC}"/>
          </ac:spMkLst>
        </pc:spChg>
        <pc:spChg chg="add mod">
          <ac:chgData name="Robin Maenhaut" userId="e7238a3e-d575-4783-a2b1-c00d57cf63af" providerId="ADAL" clId="{21C87E6E-9F35-4796-8EC0-C0FB9B3AD181}" dt="2019-07-19T13:27:11.662" v="2156" actId="20577"/>
          <ac:spMkLst>
            <pc:docMk/>
            <pc:sldMk cId="0" sldId="279"/>
            <ac:spMk id="3" creationId="{309AB0A3-79C2-49DA-849B-6FD3830B501D}"/>
          </ac:spMkLst>
        </pc:spChg>
        <pc:spChg chg="del mod">
          <ac:chgData name="Robin Maenhaut" userId="e7238a3e-d575-4783-a2b1-c00d57cf63af" providerId="ADAL" clId="{21C87E6E-9F35-4796-8EC0-C0FB9B3AD181}" dt="2019-07-19T13:27:17.231" v="2157" actId="478"/>
          <ac:spMkLst>
            <pc:docMk/>
            <pc:sldMk cId="0" sldId="279"/>
            <ac:spMk id="315" creationId="{00000000-0000-0000-0000-000000000000}"/>
          </ac:spMkLst>
        </pc:spChg>
        <pc:spChg chg="del mod">
          <ac:chgData name="Robin Maenhaut" userId="e7238a3e-d575-4783-a2b1-c00d57cf63af" providerId="ADAL" clId="{21C87E6E-9F35-4796-8EC0-C0FB9B3AD181}" dt="2019-07-19T13:27:22.058" v="2158" actId="478"/>
          <ac:spMkLst>
            <pc:docMk/>
            <pc:sldMk cId="0" sldId="279"/>
            <ac:spMk id="316" creationId="{00000000-0000-0000-0000-000000000000}"/>
          </ac:spMkLst>
        </pc:spChg>
      </pc:sldChg>
      <pc:sldChg chg="addSp delSp modSp add setBg">
        <pc:chgData name="Robin Maenhaut" userId="e7238a3e-d575-4783-a2b1-c00d57cf63af" providerId="ADAL" clId="{21C87E6E-9F35-4796-8EC0-C0FB9B3AD181}" dt="2019-07-19T13:28:40.286" v="2369" actId="313"/>
        <pc:sldMkLst>
          <pc:docMk/>
          <pc:sldMk cId="0" sldId="280"/>
        </pc:sldMkLst>
        <pc:spChg chg="add mod">
          <ac:chgData name="Robin Maenhaut" userId="e7238a3e-d575-4783-a2b1-c00d57cf63af" providerId="ADAL" clId="{21C87E6E-9F35-4796-8EC0-C0FB9B3AD181}" dt="2019-07-19T13:28:40.286" v="2369" actId="313"/>
          <ac:spMkLst>
            <pc:docMk/>
            <pc:sldMk cId="0" sldId="280"/>
            <ac:spMk id="2" creationId="{9039722E-C3B8-4590-8644-B7606C4584AA}"/>
          </ac:spMkLst>
        </pc:spChg>
        <pc:spChg chg="del mod">
          <ac:chgData name="Robin Maenhaut" userId="e7238a3e-d575-4783-a2b1-c00d57cf63af" providerId="ADAL" clId="{21C87E6E-9F35-4796-8EC0-C0FB9B3AD181}" dt="2019-07-19T13:28:31.570" v="2323" actId="478"/>
          <ac:spMkLst>
            <pc:docMk/>
            <pc:sldMk cId="0" sldId="280"/>
            <ac:spMk id="322" creationId="{00000000-0000-0000-0000-000000000000}"/>
          </ac:spMkLst>
        </pc:spChg>
      </pc:sldChg>
      <pc:sldChg chg="addSp delSp modSp add setBg">
        <pc:chgData name="Robin Maenhaut" userId="e7238a3e-d575-4783-a2b1-c00d57cf63af" providerId="ADAL" clId="{21C87E6E-9F35-4796-8EC0-C0FB9B3AD181}" dt="2019-07-19T13:28:57.205" v="2374" actId="478"/>
        <pc:sldMkLst>
          <pc:docMk/>
          <pc:sldMk cId="0" sldId="281"/>
        </pc:sldMkLst>
        <pc:spChg chg="add mod">
          <ac:chgData name="Robin Maenhaut" userId="e7238a3e-d575-4783-a2b1-c00d57cf63af" providerId="ADAL" clId="{21C87E6E-9F35-4796-8EC0-C0FB9B3AD181}" dt="2019-07-19T13:28:54.601" v="2373" actId="20577"/>
          <ac:spMkLst>
            <pc:docMk/>
            <pc:sldMk cId="0" sldId="281"/>
            <ac:spMk id="2" creationId="{8745ABAB-285E-4DD5-9816-7F2D5EEA2C1A}"/>
          </ac:spMkLst>
        </pc:spChg>
        <pc:spChg chg="del mod">
          <ac:chgData name="Robin Maenhaut" userId="e7238a3e-d575-4783-a2b1-c00d57cf63af" providerId="ADAL" clId="{21C87E6E-9F35-4796-8EC0-C0FB9B3AD181}" dt="2019-07-19T13:28:57.205" v="2374" actId="478"/>
          <ac:spMkLst>
            <pc:docMk/>
            <pc:sldMk cId="0" sldId="281"/>
            <ac:spMk id="329" creationId="{00000000-0000-0000-0000-000000000000}"/>
          </ac:spMkLst>
        </pc:spChg>
      </pc:sldChg>
      <pc:sldChg chg="addSp delSp modSp add setBg">
        <pc:chgData name="Robin Maenhaut" userId="e7238a3e-d575-4783-a2b1-c00d57cf63af" providerId="ADAL" clId="{21C87E6E-9F35-4796-8EC0-C0FB9B3AD181}" dt="2019-07-19T13:31:08.894" v="2378"/>
        <pc:sldMkLst>
          <pc:docMk/>
          <pc:sldMk cId="0" sldId="282"/>
        </pc:sldMkLst>
        <pc:spChg chg="add del mod">
          <ac:chgData name="Robin Maenhaut" userId="e7238a3e-d575-4783-a2b1-c00d57cf63af" providerId="ADAL" clId="{21C87E6E-9F35-4796-8EC0-C0FB9B3AD181}" dt="2019-07-19T13:30:13.559" v="2375"/>
          <ac:spMkLst>
            <pc:docMk/>
            <pc:sldMk cId="0" sldId="282"/>
            <ac:spMk id="2" creationId="{CEA366ED-A7A7-4452-AD90-10D32C00E39D}"/>
          </ac:spMkLst>
        </pc:spChg>
        <pc:picChg chg="add mod modCrop">
          <ac:chgData name="Robin Maenhaut" userId="e7238a3e-d575-4783-a2b1-c00d57cf63af" providerId="ADAL" clId="{21C87E6E-9F35-4796-8EC0-C0FB9B3AD181}" dt="2019-07-19T13:31:08.894" v="2378"/>
          <ac:picMkLst>
            <pc:docMk/>
            <pc:sldMk cId="0" sldId="282"/>
            <ac:picMk id="3" creationId="{62234B58-ABF8-49FD-A6B4-BC6E03F1204C}"/>
          </ac:picMkLst>
        </pc:picChg>
        <pc:picChg chg="del">
          <ac:chgData name="Robin Maenhaut" userId="e7238a3e-d575-4783-a2b1-c00d57cf63af" providerId="ADAL" clId="{21C87E6E-9F35-4796-8EC0-C0FB9B3AD181}" dt="2019-07-19T13:30:35.810" v="2377" actId="478"/>
          <ac:picMkLst>
            <pc:docMk/>
            <pc:sldMk cId="0" sldId="282"/>
            <ac:picMk id="336" creationId="{00000000-0000-0000-0000-000000000000}"/>
          </ac:picMkLst>
        </pc:picChg>
      </pc:sldChg>
      <pc:sldChg chg="delSp modSp add modNotesTx">
        <pc:chgData name="Robin Maenhaut" userId="e7238a3e-d575-4783-a2b1-c00d57cf63af" providerId="ADAL" clId="{21C87E6E-9F35-4796-8EC0-C0FB9B3AD181}" dt="2019-07-19T13:32:37.808" v="2517" actId="478"/>
        <pc:sldMkLst>
          <pc:docMk/>
          <pc:sldMk cId="0" sldId="283"/>
        </pc:sldMkLst>
        <pc:spChg chg="mod">
          <ac:chgData name="Robin Maenhaut" userId="e7238a3e-d575-4783-a2b1-c00d57cf63af" providerId="ADAL" clId="{21C87E6E-9F35-4796-8EC0-C0FB9B3AD181}" dt="2019-07-19T13:32:24.912" v="2490" actId="20577"/>
          <ac:spMkLst>
            <pc:docMk/>
            <pc:sldMk cId="0" sldId="283"/>
            <ac:spMk id="342" creationId="{00000000-0000-0000-0000-000000000000}"/>
          </ac:spMkLst>
        </pc:spChg>
        <pc:picChg chg="del">
          <ac:chgData name="Robin Maenhaut" userId="e7238a3e-d575-4783-a2b1-c00d57cf63af" providerId="ADAL" clId="{21C87E6E-9F35-4796-8EC0-C0FB9B3AD181}" dt="2019-07-19T13:32:37.808" v="2517" actId="478"/>
          <ac:picMkLst>
            <pc:docMk/>
            <pc:sldMk cId="0" sldId="283"/>
            <ac:picMk id="343" creationId="{00000000-0000-0000-0000-000000000000}"/>
          </ac:picMkLst>
        </pc:picChg>
      </pc:sldChg>
      <pc:sldChg chg="addSp delSp modSp add">
        <pc:chgData name="Robin Maenhaut" userId="e7238a3e-d575-4783-a2b1-c00d57cf63af" providerId="ADAL" clId="{21C87E6E-9F35-4796-8EC0-C0FB9B3AD181}" dt="2019-07-19T13:33:39.548" v="2692" actId="20577"/>
        <pc:sldMkLst>
          <pc:docMk/>
          <pc:sldMk cId="0" sldId="284"/>
        </pc:sldMkLst>
        <pc:spChg chg="add mod">
          <ac:chgData name="Robin Maenhaut" userId="e7238a3e-d575-4783-a2b1-c00d57cf63af" providerId="ADAL" clId="{21C87E6E-9F35-4796-8EC0-C0FB9B3AD181}" dt="2019-07-19T13:33:39.548" v="2692" actId="20577"/>
          <ac:spMkLst>
            <pc:docMk/>
            <pc:sldMk cId="0" sldId="284"/>
            <ac:spMk id="3" creationId="{EB710ED1-56BA-4CA4-B5C1-1FDAFB25FC80}"/>
          </ac:spMkLst>
        </pc:spChg>
        <pc:spChg chg="del">
          <ac:chgData name="Robin Maenhaut" userId="e7238a3e-d575-4783-a2b1-c00d57cf63af" providerId="ADAL" clId="{21C87E6E-9F35-4796-8EC0-C0FB9B3AD181}" dt="2019-07-19T13:33:07.421" v="2519" actId="478"/>
          <ac:spMkLst>
            <pc:docMk/>
            <pc:sldMk cId="0" sldId="284"/>
            <ac:spMk id="349" creationId="{00000000-0000-0000-0000-000000000000}"/>
          </ac:spMkLst>
        </pc:spChg>
        <pc:picChg chg="del">
          <ac:chgData name="Robin Maenhaut" userId="e7238a3e-d575-4783-a2b1-c00d57cf63af" providerId="ADAL" clId="{21C87E6E-9F35-4796-8EC0-C0FB9B3AD181}" dt="2019-07-19T13:32:42.672" v="2518" actId="478"/>
          <ac:picMkLst>
            <pc:docMk/>
            <pc:sldMk cId="0" sldId="284"/>
            <ac:picMk id="355" creationId="{00000000-0000-0000-0000-000000000000}"/>
          </ac:picMkLst>
        </pc:picChg>
      </pc:sldChg>
      <pc:sldChg chg="delSp modSp add">
        <pc:chgData name="Robin Maenhaut" userId="e7238a3e-d575-4783-a2b1-c00d57cf63af" providerId="ADAL" clId="{21C87E6E-9F35-4796-8EC0-C0FB9B3AD181}" dt="2019-07-24T13:35:52.415" v="11151" actId="478"/>
        <pc:sldMkLst>
          <pc:docMk/>
          <pc:sldMk cId="0" sldId="285"/>
        </pc:sldMkLst>
        <pc:spChg chg="mod">
          <ac:chgData name="Robin Maenhaut" userId="e7238a3e-d575-4783-a2b1-c00d57cf63af" providerId="ADAL" clId="{21C87E6E-9F35-4796-8EC0-C0FB9B3AD181}" dt="2019-07-19T13:33:50.650" v="2694" actId="368"/>
          <ac:spMkLst>
            <pc:docMk/>
            <pc:sldMk cId="0" sldId="285"/>
            <ac:spMk id="361" creationId="{00000000-0000-0000-0000-000000000000}"/>
          </ac:spMkLst>
        </pc:spChg>
        <pc:picChg chg="del">
          <ac:chgData name="Robin Maenhaut" userId="e7238a3e-d575-4783-a2b1-c00d57cf63af" providerId="ADAL" clId="{21C87E6E-9F35-4796-8EC0-C0FB9B3AD181}" dt="2019-07-24T13:35:52.415" v="11151" actId="478"/>
          <ac:picMkLst>
            <pc:docMk/>
            <pc:sldMk cId="0" sldId="285"/>
            <ac:picMk id="362" creationId="{00000000-0000-0000-0000-000000000000}"/>
          </ac:picMkLst>
        </pc:picChg>
      </pc:sldChg>
      <pc:sldChg chg="addSp delSp modSp add">
        <pc:chgData name="Robin Maenhaut" userId="e7238a3e-d575-4783-a2b1-c00d57cf63af" providerId="ADAL" clId="{21C87E6E-9F35-4796-8EC0-C0FB9B3AD181}" dt="2019-07-19T13:34:11.080" v="2737" actId="20577"/>
        <pc:sldMkLst>
          <pc:docMk/>
          <pc:sldMk cId="0" sldId="286"/>
        </pc:sldMkLst>
        <pc:spChg chg="add mod">
          <ac:chgData name="Robin Maenhaut" userId="e7238a3e-d575-4783-a2b1-c00d57cf63af" providerId="ADAL" clId="{21C87E6E-9F35-4796-8EC0-C0FB9B3AD181}" dt="2019-07-19T13:34:11.080" v="2737" actId="20577"/>
          <ac:spMkLst>
            <pc:docMk/>
            <pc:sldMk cId="0" sldId="286"/>
            <ac:spMk id="2" creationId="{85C9135F-32E6-4672-852D-5424E8C36C08}"/>
          </ac:spMkLst>
        </pc:spChg>
        <pc:spChg chg="mod">
          <ac:chgData name="Robin Maenhaut" userId="e7238a3e-d575-4783-a2b1-c00d57cf63af" providerId="ADAL" clId="{21C87E6E-9F35-4796-8EC0-C0FB9B3AD181}" dt="2019-07-19T13:33:56.221" v="2695" actId="368"/>
          <ac:spMkLst>
            <pc:docMk/>
            <pc:sldMk cId="0" sldId="286"/>
            <ac:spMk id="367" creationId="{00000000-0000-0000-0000-000000000000}"/>
          </ac:spMkLst>
        </pc:spChg>
        <pc:spChg chg="del mod">
          <ac:chgData name="Robin Maenhaut" userId="e7238a3e-d575-4783-a2b1-c00d57cf63af" providerId="ADAL" clId="{21C87E6E-9F35-4796-8EC0-C0FB9B3AD181}" dt="2019-07-19T13:34:03.240" v="2696" actId="478"/>
          <ac:spMkLst>
            <pc:docMk/>
            <pc:sldMk cId="0" sldId="286"/>
            <ac:spMk id="368" creationId="{00000000-0000-0000-0000-000000000000}"/>
          </ac:spMkLst>
        </pc:spChg>
      </pc:sldChg>
      <pc:sldChg chg="addSp delSp modSp add setBg">
        <pc:chgData name="Robin Maenhaut" userId="e7238a3e-d575-4783-a2b1-c00d57cf63af" providerId="ADAL" clId="{21C87E6E-9F35-4796-8EC0-C0FB9B3AD181}" dt="2019-07-19T13:43:26.629" v="2796" actId="478"/>
        <pc:sldMkLst>
          <pc:docMk/>
          <pc:sldMk cId="0" sldId="287"/>
        </pc:sldMkLst>
        <pc:spChg chg="add mod">
          <ac:chgData name="Robin Maenhaut" userId="e7238a3e-d575-4783-a2b1-c00d57cf63af" providerId="ADAL" clId="{21C87E6E-9F35-4796-8EC0-C0FB9B3AD181}" dt="2019-07-19T13:42:45.454" v="2746" actId="20577"/>
          <ac:spMkLst>
            <pc:docMk/>
            <pc:sldMk cId="0" sldId="287"/>
            <ac:spMk id="2" creationId="{2224B612-227B-4E61-B01A-A68BF492F187}"/>
          </ac:spMkLst>
        </pc:spChg>
        <pc:spChg chg="add mod">
          <ac:chgData name="Robin Maenhaut" userId="e7238a3e-d575-4783-a2b1-c00d57cf63af" providerId="ADAL" clId="{21C87E6E-9F35-4796-8EC0-C0FB9B3AD181}" dt="2019-07-19T13:43:13.704" v="2794" actId="20577"/>
          <ac:spMkLst>
            <pc:docMk/>
            <pc:sldMk cId="0" sldId="287"/>
            <ac:spMk id="3" creationId="{94801F41-EAF2-467A-B522-40AF2576235D}"/>
          </ac:spMkLst>
        </pc:spChg>
        <pc:spChg chg="del mod">
          <ac:chgData name="Robin Maenhaut" userId="e7238a3e-d575-4783-a2b1-c00d57cf63af" providerId="ADAL" clId="{21C87E6E-9F35-4796-8EC0-C0FB9B3AD181}" dt="2019-07-19T13:43:26.629" v="2796" actId="478"/>
          <ac:spMkLst>
            <pc:docMk/>
            <pc:sldMk cId="0" sldId="287"/>
            <ac:spMk id="374" creationId="{00000000-0000-0000-0000-000000000000}"/>
          </ac:spMkLst>
        </pc:spChg>
        <pc:spChg chg="del mod">
          <ac:chgData name="Robin Maenhaut" userId="e7238a3e-d575-4783-a2b1-c00d57cf63af" providerId="ADAL" clId="{21C87E6E-9F35-4796-8EC0-C0FB9B3AD181}" dt="2019-07-19T13:43:23.677" v="2795" actId="478"/>
          <ac:spMkLst>
            <pc:docMk/>
            <pc:sldMk cId="0" sldId="287"/>
            <ac:spMk id="375" creationId="{00000000-0000-0000-0000-000000000000}"/>
          </ac:spMkLst>
        </pc:spChg>
      </pc:sldChg>
      <pc:sldChg chg="add">
        <pc:chgData name="Robin Maenhaut" userId="e7238a3e-d575-4783-a2b1-c00d57cf63af" providerId="ADAL" clId="{21C87E6E-9F35-4796-8EC0-C0FB9B3AD181}" dt="2019-07-18T14:14:41.369" v="983"/>
        <pc:sldMkLst>
          <pc:docMk/>
          <pc:sldMk cId="0" sldId="288"/>
        </pc:sldMkLst>
      </pc:sldChg>
      <pc:sldChg chg="setBg">
        <pc:chgData name="Robin Maenhaut" userId="e7238a3e-d575-4783-a2b1-c00d57cf63af" providerId="ADAL" clId="{21C87E6E-9F35-4796-8EC0-C0FB9B3AD181}" dt="2019-07-19T14:05:00.851" v="3899"/>
        <pc:sldMkLst>
          <pc:docMk/>
          <pc:sldMk cId="246395297" sldId="290"/>
        </pc:sldMkLst>
      </pc:sldChg>
      <pc:sldChg chg="addSp modSp">
        <pc:chgData name="Robin Maenhaut" userId="e7238a3e-d575-4783-a2b1-c00d57cf63af" providerId="ADAL" clId="{21C87E6E-9F35-4796-8EC0-C0FB9B3AD181}" dt="2019-07-18T13:14:27.822" v="61" actId="20577"/>
        <pc:sldMkLst>
          <pc:docMk/>
          <pc:sldMk cId="831308961" sldId="291"/>
        </pc:sldMkLst>
        <pc:spChg chg="mod">
          <ac:chgData name="Robin Maenhaut" userId="e7238a3e-d575-4783-a2b1-c00d57cf63af" providerId="ADAL" clId="{21C87E6E-9F35-4796-8EC0-C0FB9B3AD181}" dt="2019-07-18T13:14:27.822" v="61" actId="20577"/>
          <ac:spMkLst>
            <pc:docMk/>
            <pc:sldMk cId="831308961" sldId="291"/>
            <ac:spMk id="3" creationId="{00000000-0000-0000-0000-000000000000}"/>
          </ac:spMkLst>
        </pc:spChg>
        <pc:picChg chg="add mod">
          <ac:chgData name="Robin Maenhaut" userId="e7238a3e-d575-4783-a2b1-c00d57cf63af" providerId="ADAL" clId="{21C87E6E-9F35-4796-8EC0-C0FB9B3AD181}" dt="2019-07-18T13:12:44.303" v="2" actId="1076"/>
          <ac:picMkLst>
            <pc:docMk/>
            <pc:sldMk cId="831308961" sldId="291"/>
            <ac:picMk id="1026" creationId="{0201A196-3FA4-481C-94FF-A14668AC82A0}"/>
          </ac:picMkLst>
        </pc:picChg>
      </pc:sldChg>
      <pc:sldChg chg="addSp delSp add">
        <pc:chgData name="Robin Maenhaut" userId="e7238a3e-d575-4783-a2b1-c00d57cf63af" providerId="ADAL" clId="{21C87E6E-9F35-4796-8EC0-C0FB9B3AD181}" dt="2019-07-24T13:35:48.629" v="11150" actId="478"/>
        <pc:sldMkLst>
          <pc:docMk/>
          <pc:sldMk cId="0" sldId="292"/>
        </pc:sldMkLst>
        <pc:picChg chg="add del">
          <ac:chgData name="Robin Maenhaut" userId="e7238a3e-d575-4783-a2b1-c00d57cf63af" providerId="ADAL" clId="{21C87E6E-9F35-4796-8EC0-C0FB9B3AD181}" dt="2019-07-24T13:35:48.629" v="11150" actId="478"/>
          <ac:picMkLst>
            <pc:docMk/>
            <pc:sldMk cId="0" sldId="292"/>
            <ac:picMk id="411" creationId="{00000000-0000-0000-0000-000000000000}"/>
          </ac:picMkLst>
        </pc:picChg>
      </pc:sldChg>
      <pc:sldChg chg="addSp modSp add">
        <pc:chgData name="Robin Maenhaut" userId="e7238a3e-d575-4783-a2b1-c00d57cf63af" providerId="ADAL" clId="{21C87E6E-9F35-4796-8EC0-C0FB9B3AD181}" dt="2019-07-18T14:15:11.072" v="984"/>
        <pc:sldMkLst>
          <pc:docMk/>
          <pc:sldMk cId="0" sldId="296"/>
        </pc:sldMkLst>
        <pc:spChg chg="add mod">
          <ac:chgData name="Robin Maenhaut" userId="e7238a3e-d575-4783-a2b1-c00d57cf63af" providerId="ADAL" clId="{21C87E6E-9F35-4796-8EC0-C0FB9B3AD181}" dt="2019-07-18T14:15:11.072" v="984"/>
          <ac:spMkLst>
            <pc:docMk/>
            <pc:sldMk cId="0" sldId="296"/>
            <ac:spMk id="2" creationId="{C4773678-B5A0-4605-9600-4315EE5115F8}"/>
          </ac:spMkLst>
        </pc:spChg>
      </pc:sldChg>
      <pc:sldChg chg="addSp modSp add">
        <pc:chgData name="Robin Maenhaut" userId="e7238a3e-d575-4783-a2b1-c00d57cf63af" providerId="ADAL" clId="{21C87E6E-9F35-4796-8EC0-C0FB9B3AD181}" dt="2019-07-18T14:15:11.072" v="984"/>
        <pc:sldMkLst>
          <pc:docMk/>
          <pc:sldMk cId="0" sldId="297"/>
        </pc:sldMkLst>
        <pc:spChg chg="add mod">
          <ac:chgData name="Robin Maenhaut" userId="e7238a3e-d575-4783-a2b1-c00d57cf63af" providerId="ADAL" clId="{21C87E6E-9F35-4796-8EC0-C0FB9B3AD181}" dt="2019-07-18T14:15:11.072" v="984"/>
          <ac:spMkLst>
            <pc:docMk/>
            <pc:sldMk cId="0" sldId="297"/>
            <ac:spMk id="2" creationId="{2B0354E3-3D3C-47F1-BF9D-07FF0F4E3A85}"/>
          </ac:spMkLst>
        </pc:spChg>
      </pc:sldChg>
      <pc:sldChg chg="addSp delSp modSp add setBg">
        <pc:chgData name="Robin Maenhaut" userId="e7238a3e-d575-4783-a2b1-c00d57cf63af" providerId="ADAL" clId="{21C87E6E-9F35-4796-8EC0-C0FB9B3AD181}" dt="2019-07-19T13:59:04.812" v="3754" actId="478"/>
        <pc:sldMkLst>
          <pc:docMk/>
          <pc:sldMk cId="0" sldId="298"/>
        </pc:sldMkLst>
        <pc:spChg chg="add mod">
          <ac:chgData name="Robin Maenhaut" userId="e7238a3e-d575-4783-a2b1-c00d57cf63af" providerId="ADAL" clId="{21C87E6E-9F35-4796-8EC0-C0FB9B3AD181}" dt="2019-07-19T13:57:26.517" v="3588" actId="20577"/>
          <ac:spMkLst>
            <pc:docMk/>
            <pc:sldMk cId="0" sldId="298"/>
            <ac:spMk id="2" creationId="{56A21F11-D42B-40DA-94B8-6B0998C1EACA}"/>
          </ac:spMkLst>
        </pc:spChg>
        <pc:spChg chg="add mod">
          <ac:chgData name="Robin Maenhaut" userId="e7238a3e-d575-4783-a2b1-c00d57cf63af" providerId="ADAL" clId="{21C87E6E-9F35-4796-8EC0-C0FB9B3AD181}" dt="2019-07-19T13:58:56.980" v="3752" actId="313"/>
          <ac:spMkLst>
            <pc:docMk/>
            <pc:sldMk cId="0" sldId="298"/>
            <ac:spMk id="3" creationId="{17752932-A476-4179-AF6B-C2AAC4FFF004}"/>
          </ac:spMkLst>
        </pc:spChg>
        <pc:spChg chg="del mod">
          <ac:chgData name="Robin Maenhaut" userId="e7238a3e-d575-4783-a2b1-c00d57cf63af" providerId="ADAL" clId="{21C87E6E-9F35-4796-8EC0-C0FB9B3AD181}" dt="2019-07-19T13:59:04.812" v="3754" actId="478"/>
          <ac:spMkLst>
            <pc:docMk/>
            <pc:sldMk cId="0" sldId="298"/>
            <ac:spMk id="448" creationId="{00000000-0000-0000-0000-000000000000}"/>
          </ac:spMkLst>
        </pc:spChg>
        <pc:spChg chg="del mod">
          <ac:chgData name="Robin Maenhaut" userId="e7238a3e-d575-4783-a2b1-c00d57cf63af" providerId="ADAL" clId="{21C87E6E-9F35-4796-8EC0-C0FB9B3AD181}" dt="2019-07-19T13:59:01.993" v="3753" actId="478"/>
          <ac:spMkLst>
            <pc:docMk/>
            <pc:sldMk cId="0" sldId="298"/>
            <ac:spMk id="449" creationId="{00000000-0000-0000-0000-000000000000}"/>
          </ac:spMkLst>
        </pc:spChg>
      </pc:sldChg>
      <pc:sldChg chg="delSp modSp add">
        <pc:chgData name="Robin Maenhaut" userId="e7238a3e-d575-4783-a2b1-c00d57cf63af" providerId="ADAL" clId="{21C87E6E-9F35-4796-8EC0-C0FB9B3AD181}" dt="2019-07-24T13:35:41.294" v="11147" actId="478"/>
        <pc:sldMkLst>
          <pc:docMk/>
          <pc:sldMk cId="0" sldId="299"/>
        </pc:sldMkLst>
        <pc:spChg chg="mod">
          <ac:chgData name="Robin Maenhaut" userId="e7238a3e-d575-4783-a2b1-c00d57cf63af" providerId="ADAL" clId="{21C87E6E-9F35-4796-8EC0-C0FB9B3AD181}" dt="2019-07-19T14:44:29.128" v="3994" actId="20577"/>
          <ac:spMkLst>
            <pc:docMk/>
            <pc:sldMk cId="0" sldId="299"/>
            <ac:spMk id="454" creationId="{00000000-0000-0000-0000-000000000000}"/>
          </ac:spMkLst>
        </pc:spChg>
        <pc:spChg chg="mod">
          <ac:chgData name="Robin Maenhaut" userId="e7238a3e-d575-4783-a2b1-c00d57cf63af" providerId="ADAL" clId="{21C87E6E-9F35-4796-8EC0-C0FB9B3AD181}" dt="2019-07-19T14:49:39.159" v="4379" actId="20577"/>
          <ac:spMkLst>
            <pc:docMk/>
            <pc:sldMk cId="0" sldId="299"/>
            <ac:spMk id="455" creationId="{00000000-0000-0000-0000-000000000000}"/>
          </ac:spMkLst>
        </pc:spChg>
        <pc:picChg chg="del">
          <ac:chgData name="Robin Maenhaut" userId="e7238a3e-d575-4783-a2b1-c00d57cf63af" providerId="ADAL" clId="{21C87E6E-9F35-4796-8EC0-C0FB9B3AD181}" dt="2019-07-24T13:35:41.294" v="11147" actId="478"/>
          <ac:picMkLst>
            <pc:docMk/>
            <pc:sldMk cId="0" sldId="299"/>
            <ac:picMk id="456" creationId="{00000000-0000-0000-0000-000000000000}"/>
          </ac:picMkLst>
        </pc:picChg>
      </pc:sldChg>
      <pc:sldChg chg="addSp delSp modSp add">
        <pc:chgData name="Robin Maenhaut" userId="e7238a3e-d575-4783-a2b1-c00d57cf63af" providerId="ADAL" clId="{21C87E6E-9F35-4796-8EC0-C0FB9B3AD181}" dt="2019-07-24T13:35:37.775" v="11145" actId="478"/>
        <pc:sldMkLst>
          <pc:docMk/>
          <pc:sldMk cId="0" sldId="300"/>
        </pc:sldMkLst>
        <pc:spChg chg="add mod">
          <ac:chgData name="Robin Maenhaut" userId="e7238a3e-d575-4783-a2b1-c00d57cf63af" providerId="ADAL" clId="{21C87E6E-9F35-4796-8EC0-C0FB9B3AD181}" dt="2019-07-18T14:15:11.072" v="984"/>
          <ac:spMkLst>
            <pc:docMk/>
            <pc:sldMk cId="0" sldId="300"/>
            <ac:spMk id="2" creationId="{DF02D620-24BF-4B92-9D39-07EF13A5C9D3}"/>
          </ac:spMkLst>
        </pc:spChg>
        <pc:spChg chg="mod">
          <ac:chgData name="Robin Maenhaut" userId="e7238a3e-d575-4783-a2b1-c00d57cf63af" providerId="ADAL" clId="{21C87E6E-9F35-4796-8EC0-C0FB9B3AD181}" dt="2019-07-19T14:48:13.339" v="4332" actId="20577"/>
          <ac:spMkLst>
            <pc:docMk/>
            <pc:sldMk cId="0" sldId="300"/>
            <ac:spMk id="461" creationId="{00000000-0000-0000-0000-000000000000}"/>
          </ac:spMkLst>
        </pc:spChg>
        <pc:picChg chg="del">
          <ac:chgData name="Robin Maenhaut" userId="e7238a3e-d575-4783-a2b1-c00d57cf63af" providerId="ADAL" clId="{21C87E6E-9F35-4796-8EC0-C0FB9B3AD181}" dt="2019-07-24T13:35:37.775" v="11145" actId="478"/>
          <ac:picMkLst>
            <pc:docMk/>
            <pc:sldMk cId="0" sldId="300"/>
            <ac:picMk id="464" creationId="{00000000-0000-0000-0000-000000000000}"/>
          </ac:picMkLst>
        </pc:picChg>
      </pc:sldChg>
      <pc:sldChg chg="addSp delSp modSp add">
        <pc:chgData name="Robin Maenhaut" userId="e7238a3e-d575-4783-a2b1-c00d57cf63af" providerId="ADAL" clId="{21C87E6E-9F35-4796-8EC0-C0FB9B3AD181}" dt="2019-07-22T11:52:56.805" v="5037" actId="20577"/>
        <pc:sldMkLst>
          <pc:docMk/>
          <pc:sldMk cId="0" sldId="301"/>
        </pc:sldMkLst>
        <pc:spChg chg="add mod">
          <ac:chgData name="Robin Maenhaut" userId="e7238a3e-d575-4783-a2b1-c00d57cf63af" providerId="ADAL" clId="{21C87E6E-9F35-4796-8EC0-C0FB9B3AD181}" dt="2019-07-22T11:52:56.805" v="5037" actId="20577"/>
          <ac:spMkLst>
            <pc:docMk/>
            <pc:sldMk cId="0" sldId="301"/>
            <ac:spMk id="2" creationId="{657A7593-97FA-4429-B0E0-CCC71F79CE59}"/>
          </ac:spMkLst>
        </pc:spChg>
        <pc:spChg chg="mod">
          <ac:chgData name="Robin Maenhaut" userId="e7238a3e-d575-4783-a2b1-c00d57cf63af" providerId="ADAL" clId="{21C87E6E-9F35-4796-8EC0-C0FB9B3AD181}" dt="2019-07-19T13:59:54.849" v="3757" actId="368"/>
          <ac:spMkLst>
            <pc:docMk/>
            <pc:sldMk cId="0" sldId="301"/>
            <ac:spMk id="469" creationId="{00000000-0000-0000-0000-000000000000}"/>
          </ac:spMkLst>
        </pc:spChg>
        <pc:spChg chg="del mod">
          <ac:chgData name="Robin Maenhaut" userId="e7238a3e-d575-4783-a2b1-c00d57cf63af" providerId="ADAL" clId="{21C87E6E-9F35-4796-8EC0-C0FB9B3AD181}" dt="2019-07-22T11:51:23.829" v="4833" actId="478"/>
          <ac:spMkLst>
            <pc:docMk/>
            <pc:sldMk cId="0" sldId="301"/>
            <ac:spMk id="470" creationId="{00000000-0000-0000-0000-000000000000}"/>
          </ac:spMkLst>
        </pc:spChg>
        <pc:spChg chg="del mod">
          <ac:chgData name="Robin Maenhaut" userId="e7238a3e-d575-4783-a2b1-c00d57cf63af" providerId="ADAL" clId="{21C87E6E-9F35-4796-8EC0-C0FB9B3AD181}" dt="2019-07-22T11:51:26.749" v="4834" actId="478"/>
          <ac:spMkLst>
            <pc:docMk/>
            <pc:sldMk cId="0" sldId="301"/>
            <ac:spMk id="471" creationId="{00000000-0000-0000-0000-000000000000}"/>
          </ac:spMkLst>
        </pc:spChg>
        <pc:picChg chg="del">
          <ac:chgData name="Robin Maenhaut" userId="e7238a3e-d575-4783-a2b1-c00d57cf63af" providerId="ADAL" clId="{21C87E6E-9F35-4796-8EC0-C0FB9B3AD181}" dt="2019-07-22T11:51:28.773" v="4835" actId="478"/>
          <ac:picMkLst>
            <pc:docMk/>
            <pc:sldMk cId="0" sldId="301"/>
            <ac:picMk id="472" creationId="{00000000-0000-0000-0000-000000000000}"/>
          </ac:picMkLst>
        </pc:picChg>
      </pc:sldChg>
      <pc:sldChg chg="addSp delSp modSp add">
        <pc:chgData name="Robin Maenhaut" userId="e7238a3e-d575-4783-a2b1-c00d57cf63af" providerId="ADAL" clId="{21C87E6E-9F35-4796-8EC0-C0FB9B3AD181}" dt="2019-07-22T11:53:07.236" v="5040" actId="478"/>
        <pc:sldMkLst>
          <pc:docMk/>
          <pc:sldMk cId="0" sldId="302"/>
        </pc:sldMkLst>
        <pc:spChg chg="add mod">
          <ac:chgData name="Robin Maenhaut" userId="e7238a3e-d575-4783-a2b1-c00d57cf63af" providerId="ADAL" clId="{21C87E6E-9F35-4796-8EC0-C0FB9B3AD181}" dt="2019-07-18T14:15:11.072" v="984"/>
          <ac:spMkLst>
            <pc:docMk/>
            <pc:sldMk cId="0" sldId="302"/>
            <ac:spMk id="2" creationId="{98D7A23A-7E91-4523-A230-FA214F7E7ECA}"/>
          </ac:spMkLst>
        </pc:spChg>
        <pc:picChg chg="del">
          <ac:chgData name="Robin Maenhaut" userId="e7238a3e-d575-4783-a2b1-c00d57cf63af" providerId="ADAL" clId="{21C87E6E-9F35-4796-8EC0-C0FB9B3AD181}" dt="2019-07-22T11:53:07.236" v="5040" actId="478"/>
          <ac:picMkLst>
            <pc:docMk/>
            <pc:sldMk cId="0" sldId="302"/>
            <ac:picMk id="479" creationId="{00000000-0000-0000-0000-000000000000}"/>
          </ac:picMkLst>
        </pc:picChg>
      </pc:sldChg>
      <pc:sldChg chg="addSp delSp modSp add setBg">
        <pc:chgData name="Robin Maenhaut" userId="e7238a3e-d575-4783-a2b1-c00d57cf63af" providerId="ADAL" clId="{21C87E6E-9F35-4796-8EC0-C0FB9B3AD181}" dt="2019-07-22T11:55:20.019" v="5338" actId="478"/>
        <pc:sldMkLst>
          <pc:docMk/>
          <pc:sldMk cId="0" sldId="303"/>
        </pc:sldMkLst>
        <pc:spChg chg="add mod">
          <ac:chgData name="Robin Maenhaut" userId="e7238a3e-d575-4783-a2b1-c00d57cf63af" providerId="ADAL" clId="{21C87E6E-9F35-4796-8EC0-C0FB9B3AD181}" dt="2019-07-22T11:53:39.538" v="5048" actId="20577"/>
          <ac:spMkLst>
            <pc:docMk/>
            <pc:sldMk cId="0" sldId="303"/>
            <ac:spMk id="2" creationId="{41C62A55-6C13-43D0-B1A8-36EB73A148DE}"/>
          </ac:spMkLst>
        </pc:spChg>
        <pc:spChg chg="add mod">
          <ac:chgData name="Robin Maenhaut" userId="e7238a3e-d575-4783-a2b1-c00d57cf63af" providerId="ADAL" clId="{21C87E6E-9F35-4796-8EC0-C0FB9B3AD181}" dt="2019-07-22T11:55:18.170" v="5337" actId="5793"/>
          <ac:spMkLst>
            <pc:docMk/>
            <pc:sldMk cId="0" sldId="303"/>
            <ac:spMk id="3" creationId="{E4F590DD-83FB-44BB-B9DE-FCA664ADA2C3}"/>
          </ac:spMkLst>
        </pc:spChg>
        <pc:spChg chg="del mod">
          <ac:chgData name="Robin Maenhaut" userId="e7238a3e-d575-4783-a2b1-c00d57cf63af" providerId="ADAL" clId="{21C87E6E-9F35-4796-8EC0-C0FB9B3AD181}" dt="2019-07-22T11:53:48.517" v="5049" actId="478"/>
          <ac:spMkLst>
            <pc:docMk/>
            <pc:sldMk cId="0" sldId="303"/>
            <ac:spMk id="484" creationId="{00000000-0000-0000-0000-000000000000}"/>
          </ac:spMkLst>
        </pc:spChg>
        <pc:spChg chg="del mod">
          <ac:chgData name="Robin Maenhaut" userId="e7238a3e-d575-4783-a2b1-c00d57cf63af" providerId="ADAL" clId="{21C87E6E-9F35-4796-8EC0-C0FB9B3AD181}" dt="2019-07-22T11:55:20.019" v="5338" actId="478"/>
          <ac:spMkLst>
            <pc:docMk/>
            <pc:sldMk cId="0" sldId="303"/>
            <ac:spMk id="485" creationId="{00000000-0000-0000-0000-000000000000}"/>
          </ac:spMkLst>
        </pc:spChg>
      </pc:sldChg>
      <pc:sldChg chg="delSp modSp add">
        <pc:chgData name="Robin Maenhaut" userId="e7238a3e-d575-4783-a2b1-c00d57cf63af" providerId="ADAL" clId="{21C87E6E-9F35-4796-8EC0-C0FB9B3AD181}" dt="2019-07-24T13:35:34.806" v="11144" actId="478"/>
        <pc:sldMkLst>
          <pc:docMk/>
          <pc:sldMk cId="0" sldId="304"/>
        </pc:sldMkLst>
        <pc:spChg chg="mod">
          <ac:chgData name="Robin Maenhaut" userId="e7238a3e-d575-4783-a2b1-c00d57cf63af" providerId="ADAL" clId="{21C87E6E-9F35-4796-8EC0-C0FB9B3AD181}" dt="2019-07-22T11:55:57.513" v="5435" actId="20577"/>
          <ac:spMkLst>
            <pc:docMk/>
            <pc:sldMk cId="0" sldId="304"/>
            <ac:spMk id="491" creationId="{00000000-0000-0000-0000-000000000000}"/>
          </ac:spMkLst>
        </pc:spChg>
        <pc:picChg chg="del">
          <ac:chgData name="Robin Maenhaut" userId="e7238a3e-d575-4783-a2b1-c00d57cf63af" providerId="ADAL" clId="{21C87E6E-9F35-4796-8EC0-C0FB9B3AD181}" dt="2019-07-24T13:35:34.806" v="11144" actId="478"/>
          <ac:picMkLst>
            <pc:docMk/>
            <pc:sldMk cId="0" sldId="304"/>
            <ac:picMk id="492" creationId="{00000000-0000-0000-0000-000000000000}"/>
          </ac:picMkLst>
        </pc:picChg>
      </pc:sldChg>
      <pc:sldChg chg="addSp delSp modSp add setBg">
        <pc:chgData name="Robin Maenhaut" userId="e7238a3e-d575-4783-a2b1-c00d57cf63af" providerId="ADAL" clId="{21C87E6E-9F35-4796-8EC0-C0FB9B3AD181}" dt="2019-07-22T11:56:18.033" v="5470" actId="478"/>
        <pc:sldMkLst>
          <pc:docMk/>
          <pc:sldMk cId="0" sldId="305"/>
        </pc:sldMkLst>
        <pc:spChg chg="add mod">
          <ac:chgData name="Robin Maenhaut" userId="e7238a3e-d575-4783-a2b1-c00d57cf63af" providerId="ADAL" clId="{21C87E6E-9F35-4796-8EC0-C0FB9B3AD181}" dt="2019-07-22T11:56:16.185" v="5469" actId="20577"/>
          <ac:spMkLst>
            <pc:docMk/>
            <pc:sldMk cId="0" sldId="305"/>
            <ac:spMk id="2" creationId="{204E0DFF-16E5-46AF-886A-AADC2022C71D}"/>
          </ac:spMkLst>
        </pc:spChg>
        <pc:spChg chg="del mod">
          <ac:chgData name="Robin Maenhaut" userId="e7238a3e-d575-4783-a2b1-c00d57cf63af" providerId="ADAL" clId="{21C87E6E-9F35-4796-8EC0-C0FB9B3AD181}" dt="2019-07-22T11:56:18.033" v="5470" actId="478"/>
          <ac:spMkLst>
            <pc:docMk/>
            <pc:sldMk cId="0" sldId="305"/>
            <ac:spMk id="498" creationId="{00000000-0000-0000-0000-000000000000}"/>
          </ac:spMkLst>
        </pc:spChg>
      </pc:sldChg>
      <pc:sldChg chg="addSp delSp modSp add setBg">
        <pc:chgData name="Robin Maenhaut" userId="e7238a3e-d575-4783-a2b1-c00d57cf63af" providerId="ADAL" clId="{21C87E6E-9F35-4796-8EC0-C0FB9B3AD181}" dt="2019-07-22T11:56:25.864" v="5504" actId="20577"/>
        <pc:sldMkLst>
          <pc:docMk/>
          <pc:sldMk cId="0" sldId="306"/>
        </pc:sldMkLst>
        <pc:spChg chg="add mod">
          <ac:chgData name="Robin Maenhaut" userId="e7238a3e-d575-4783-a2b1-c00d57cf63af" providerId="ADAL" clId="{21C87E6E-9F35-4796-8EC0-C0FB9B3AD181}" dt="2019-07-22T11:56:25.864" v="5504" actId="20577"/>
          <ac:spMkLst>
            <pc:docMk/>
            <pc:sldMk cId="0" sldId="306"/>
            <ac:spMk id="2" creationId="{9C06CAEE-BA23-4533-96FB-47617E99921B}"/>
          </ac:spMkLst>
        </pc:spChg>
        <pc:spChg chg="del">
          <ac:chgData name="Robin Maenhaut" userId="e7238a3e-d575-4783-a2b1-c00d57cf63af" providerId="ADAL" clId="{21C87E6E-9F35-4796-8EC0-C0FB9B3AD181}" dt="2019-07-22T11:56:21.065" v="5471" actId="478"/>
          <ac:spMkLst>
            <pc:docMk/>
            <pc:sldMk cId="0" sldId="306"/>
            <ac:spMk id="505" creationId="{00000000-0000-0000-0000-000000000000}"/>
          </ac:spMkLst>
        </pc:spChg>
      </pc:sldChg>
      <pc:sldChg chg="addSp delSp modSp add">
        <pc:chgData name="Robin Maenhaut" userId="e7238a3e-d575-4783-a2b1-c00d57cf63af" providerId="ADAL" clId="{21C87E6E-9F35-4796-8EC0-C0FB9B3AD181}" dt="2019-07-24T13:35:32.862" v="11143" actId="478"/>
        <pc:sldMkLst>
          <pc:docMk/>
          <pc:sldMk cId="0" sldId="307"/>
        </pc:sldMkLst>
        <pc:spChg chg="add mod">
          <ac:chgData name="Robin Maenhaut" userId="e7238a3e-d575-4783-a2b1-c00d57cf63af" providerId="ADAL" clId="{21C87E6E-9F35-4796-8EC0-C0FB9B3AD181}" dt="2019-07-22T11:59:39.736" v="5931" actId="20577"/>
          <ac:spMkLst>
            <pc:docMk/>
            <pc:sldMk cId="0" sldId="307"/>
            <ac:spMk id="2" creationId="{AE05F696-341B-4117-9FBA-A8651D9D9580}"/>
          </ac:spMkLst>
        </pc:spChg>
        <pc:spChg chg="mod">
          <ac:chgData name="Robin Maenhaut" userId="e7238a3e-d575-4783-a2b1-c00d57cf63af" providerId="ADAL" clId="{21C87E6E-9F35-4796-8EC0-C0FB9B3AD181}" dt="2019-07-19T14:00:01.807" v="3758" actId="368"/>
          <ac:spMkLst>
            <pc:docMk/>
            <pc:sldMk cId="0" sldId="307"/>
            <ac:spMk id="511" creationId="{00000000-0000-0000-0000-000000000000}"/>
          </ac:spMkLst>
        </pc:spChg>
        <pc:spChg chg="del mod">
          <ac:chgData name="Robin Maenhaut" userId="e7238a3e-d575-4783-a2b1-c00d57cf63af" providerId="ADAL" clId="{21C87E6E-9F35-4796-8EC0-C0FB9B3AD181}" dt="2019-07-22T11:59:44.208" v="5932" actId="478"/>
          <ac:spMkLst>
            <pc:docMk/>
            <pc:sldMk cId="0" sldId="307"/>
            <ac:spMk id="512" creationId="{00000000-0000-0000-0000-000000000000}"/>
          </ac:spMkLst>
        </pc:spChg>
        <pc:picChg chg="del">
          <ac:chgData name="Robin Maenhaut" userId="e7238a3e-d575-4783-a2b1-c00d57cf63af" providerId="ADAL" clId="{21C87E6E-9F35-4796-8EC0-C0FB9B3AD181}" dt="2019-07-24T13:35:32.862" v="11143" actId="478"/>
          <ac:picMkLst>
            <pc:docMk/>
            <pc:sldMk cId="0" sldId="307"/>
            <ac:picMk id="513" creationId="{00000000-0000-0000-0000-000000000000}"/>
          </ac:picMkLst>
        </pc:picChg>
      </pc:sldChg>
      <pc:sldChg chg="addSp modSp add">
        <pc:chgData name="Robin Maenhaut" userId="e7238a3e-d575-4783-a2b1-c00d57cf63af" providerId="ADAL" clId="{21C87E6E-9F35-4796-8EC0-C0FB9B3AD181}" dt="2019-07-18T14:15:11.072" v="984"/>
        <pc:sldMkLst>
          <pc:docMk/>
          <pc:sldMk cId="0" sldId="308"/>
        </pc:sldMkLst>
        <pc:spChg chg="add mod">
          <ac:chgData name="Robin Maenhaut" userId="e7238a3e-d575-4783-a2b1-c00d57cf63af" providerId="ADAL" clId="{21C87E6E-9F35-4796-8EC0-C0FB9B3AD181}" dt="2019-07-18T14:15:11.072" v="984"/>
          <ac:spMkLst>
            <pc:docMk/>
            <pc:sldMk cId="0" sldId="308"/>
            <ac:spMk id="2" creationId="{C5A77627-7E0D-42CA-AA58-2AB3A1853BE2}"/>
          </ac:spMkLst>
        </pc:spChg>
        <pc:spChg chg="add mod">
          <ac:chgData name="Robin Maenhaut" userId="e7238a3e-d575-4783-a2b1-c00d57cf63af" providerId="ADAL" clId="{21C87E6E-9F35-4796-8EC0-C0FB9B3AD181}" dt="2019-07-18T14:15:11.072" v="984"/>
          <ac:spMkLst>
            <pc:docMk/>
            <pc:sldMk cId="0" sldId="308"/>
            <ac:spMk id="3" creationId="{30C63C39-FE86-4E0C-971A-E270DFA0E0BA}"/>
          </ac:spMkLst>
        </pc:spChg>
      </pc:sldChg>
      <pc:sldChg chg="delSp modSp add">
        <pc:chgData name="Robin Maenhaut" userId="e7238a3e-d575-4783-a2b1-c00d57cf63af" providerId="ADAL" clId="{21C87E6E-9F35-4796-8EC0-C0FB9B3AD181}" dt="2019-07-22T12:04:47.998" v="6470" actId="20577"/>
        <pc:sldMkLst>
          <pc:docMk/>
          <pc:sldMk cId="0" sldId="309"/>
        </pc:sldMkLst>
        <pc:spChg chg="mod">
          <ac:chgData name="Robin Maenhaut" userId="e7238a3e-d575-4783-a2b1-c00d57cf63af" providerId="ADAL" clId="{21C87E6E-9F35-4796-8EC0-C0FB9B3AD181}" dt="2019-07-22T12:04:47.998" v="6470" actId="20577"/>
          <ac:spMkLst>
            <pc:docMk/>
            <pc:sldMk cId="0" sldId="309"/>
            <ac:spMk id="524" creationId="{00000000-0000-0000-0000-000000000000}"/>
          </ac:spMkLst>
        </pc:spChg>
        <pc:picChg chg="del">
          <ac:chgData name="Robin Maenhaut" userId="e7238a3e-d575-4783-a2b1-c00d57cf63af" providerId="ADAL" clId="{21C87E6E-9F35-4796-8EC0-C0FB9B3AD181}" dt="2019-07-22T12:02:55.599" v="6123" actId="478"/>
          <ac:picMkLst>
            <pc:docMk/>
            <pc:sldMk cId="0" sldId="309"/>
            <ac:picMk id="525" creationId="{00000000-0000-0000-0000-000000000000}"/>
          </ac:picMkLst>
        </pc:picChg>
      </pc:sldChg>
      <pc:sldChg chg="addSp modSp add">
        <pc:chgData name="Robin Maenhaut" userId="e7238a3e-d575-4783-a2b1-c00d57cf63af" providerId="ADAL" clId="{21C87E6E-9F35-4796-8EC0-C0FB9B3AD181}" dt="2019-07-18T14:15:11.072" v="984"/>
        <pc:sldMkLst>
          <pc:docMk/>
          <pc:sldMk cId="0" sldId="310"/>
        </pc:sldMkLst>
        <pc:spChg chg="add mod">
          <ac:chgData name="Robin Maenhaut" userId="e7238a3e-d575-4783-a2b1-c00d57cf63af" providerId="ADAL" clId="{21C87E6E-9F35-4796-8EC0-C0FB9B3AD181}" dt="2019-07-18T14:15:11.072" v="984"/>
          <ac:spMkLst>
            <pc:docMk/>
            <pc:sldMk cId="0" sldId="310"/>
            <ac:spMk id="2" creationId="{6EF05C02-708D-41FF-B798-EF2BD78691A8}"/>
          </ac:spMkLst>
        </pc:spChg>
      </pc:sldChg>
      <pc:sldChg chg="addSp modSp add">
        <pc:chgData name="Robin Maenhaut" userId="e7238a3e-d575-4783-a2b1-c00d57cf63af" providerId="ADAL" clId="{21C87E6E-9F35-4796-8EC0-C0FB9B3AD181}" dt="2019-07-18T14:15:11.072" v="984"/>
        <pc:sldMkLst>
          <pc:docMk/>
          <pc:sldMk cId="0" sldId="311"/>
        </pc:sldMkLst>
        <pc:spChg chg="add mod">
          <ac:chgData name="Robin Maenhaut" userId="e7238a3e-d575-4783-a2b1-c00d57cf63af" providerId="ADAL" clId="{21C87E6E-9F35-4796-8EC0-C0FB9B3AD181}" dt="2019-07-18T14:15:11.072" v="984"/>
          <ac:spMkLst>
            <pc:docMk/>
            <pc:sldMk cId="0" sldId="311"/>
            <ac:spMk id="2" creationId="{4D5EC00D-9C31-40BA-971E-2D2F8AD4630B}"/>
          </ac:spMkLst>
        </pc:spChg>
      </pc:sldChg>
      <pc:sldChg chg="addSp modSp add setBg">
        <pc:chgData name="Robin Maenhaut" userId="e7238a3e-d575-4783-a2b1-c00d57cf63af" providerId="ADAL" clId="{21C87E6E-9F35-4796-8EC0-C0FB9B3AD181}" dt="2019-07-18T14:15:11.072" v="984"/>
        <pc:sldMkLst>
          <pc:docMk/>
          <pc:sldMk cId="0" sldId="312"/>
        </pc:sldMkLst>
        <pc:spChg chg="add mod">
          <ac:chgData name="Robin Maenhaut" userId="e7238a3e-d575-4783-a2b1-c00d57cf63af" providerId="ADAL" clId="{21C87E6E-9F35-4796-8EC0-C0FB9B3AD181}" dt="2019-07-18T14:15:11.072" v="984"/>
          <ac:spMkLst>
            <pc:docMk/>
            <pc:sldMk cId="0" sldId="312"/>
            <ac:spMk id="2" creationId="{B5AB48F7-D10E-44C4-9E61-32F7F8A69F0D}"/>
          </ac:spMkLst>
        </pc:spChg>
      </pc:sldChg>
      <pc:sldChg chg="delSp modSp add">
        <pc:chgData name="Robin Maenhaut" userId="e7238a3e-d575-4783-a2b1-c00d57cf63af" providerId="ADAL" clId="{21C87E6E-9F35-4796-8EC0-C0FB9B3AD181}" dt="2019-07-22T12:05:48.675" v="6554" actId="12"/>
        <pc:sldMkLst>
          <pc:docMk/>
          <pc:sldMk cId="0" sldId="313"/>
        </pc:sldMkLst>
        <pc:spChg chg="mod">
          <ac:chgData name="Robin Maenhaut" userId="e7238a3e-d575-4783-a2b1-c00d57cf63af" providerId="ADAL" clId="{21C87E6E-9F35-4796-8EC0-C0FB9B3AD181}" dt="2019-07-22T12:05:48.675" v="6554" actId="12"/>
          <ac:spMkLst>
            <pc:docMk/>
            <pc:sldMk cId="0" sldId="313"/>
            <ac:spMk id="552" creationId="{00000000-0000-0000-0000-000000000000}"/>
          </ac:spMkLst>
        </pc:spChg>
        <pc:picChg chg="del">
          <ac:chgData name="Robin Maenhaut" userId="e7238a3e-d575-4783-a2b1-c00d57cf63af" providerId="ADAL" clId="{21C87E6E-9F35-4796-8EC0-C0FB9B3AD181}" dt="2019-07-22T12:05:09.147" v="6474" actId="478"/>
          <ac:picMkLst>
            <pc:docMk/>
            <pc:sldMk cId="0" sldId="313"/>
            <ac:picMk id="553" creationId="{00000000-0000-0000-0000-000000000000}"/>
          </ac:picMkLst>
        </pc:picChg>
      </pc:sldChg>
      <pc:sldChg chg="addSp modSp add">
        <pc:chgData name="Robin Maenhaut" userId="e7238a3e-d575-4783-a2b1-c00d57cf63af" providerId="ADAL" clId="{21C87E6E-9F35-4796-8EC0-C0FB9B3AD181}" dt="2019-07-18T14:15:11.072" v="984"/>
        <pc:sldMkLst>
          <pc:docMk/>
          <pc:sldMk cId="0" sldId="314"/>
        </pc:sldMkLst>
        <pc:spChg chg="add mod">
          <ac:chgData name="Robin Maenhaut" userId="e7238a3e-d575-4783-a2b1-c00d57cf63af" providerId="ADAL" clId="{21C87E6E-9F35-4796-8EC0-C0FB9B3AD181}" dt="2019-07-18T14:15:11.072" v="984"/>
          <ac:spMkLst>
            <pc:docMk/>
            <pc:sldMk cId="0" sldId="314"/>
            <ac:spMk id="2" creationId="{5DA19800-A2F4-4B3F-97D4-6720D6FD2E66}"/>
          </ac:spMkLst>
        </pc:spChg>
      </pc:sldChg>
      <pc:sldChg chg="addSp modSp add">
        <pc:chgData name="Robin Maenhaut" userId="e7238a3e-d575-4783-a2b1-c00d57cf63af" providerId="ADAL" clId="{21C87E6E-9F35-4796-8EC0-C0FB9B3AD181}" dt="2019-07-19T14:00:35.035" v="3764" actId="368"/>
        <pc:sldMkLst>
          <pc:docMk/>
          <pc:sldMk cId="0" sldId="315"/>
        </pc:sldMkLst>
        <pc:spChg chg="add mod">
          <ac:chgData name="Robin Maenhaut" userId="e7238a3e-d575-4783-a2b1-c00d57cf63af" providerId="ADAL" clId="{21C87E6E-9F35-4796-8EC0-C0FB9B3AD181}" dt="2019-07-19T14:00:35.035" v="3764" actId="368"/>
          <ac:spMkLst>
            <pc:docMk/>
            <pc:sldMk cId="0" sldId="315"/>
            <ac:spMk id="2" creationId="{10F68D86-4059-432F-BAC2-983E3C24106A}"/>
          </ac:spMkLst>
        </pc:spChg>
        <pc:spChg chg="mod">
          <ac:chgData name="Robin Maenhaut" userId="e7238a3e-d575-4783-a2b1-c00d57cf63af" providerId="ADAL" clId="{21C87E6E-9F35-4796-8EC0-C0FB9B3AD181}" dt="2019-07-19T14:00:35.035" v="3764" actId="368"/>
          <ac:spMkLst>
            <pc:docMk/>
            <pc:sldMk cId="0" sldId="315"/>
            <ac:spMk id="564" creationId="{00000000-0000-0000-0000-000000000000}"/>
          </ac:spMkLst>
        </pc:spChg>
      </pc:sldChg>
      <pc:sldChg chg="addSp modSp add">
        <pc:chgData name="Robin Maenhaut" userId="e7238a3e-d575-4783-a2b1-c00d57cf63af" providerId="ADAL" clId="{21C87E6E-9F35-4796-8EC0-C0FB9B3AD181}" dt="2019-07-19T14:00:31.120" v="3763" actId="368"/>
        <pc:sldMkLst>
          <pc:docMk/>
          <pc:sldMk cId="0" sldId="316"/>
        </pc:sldMkLst>
        <pc:spChg chg="add mod">
          <ac:chgData name="Robin Maenhaut" userId="e7238a3e-d575-4783-a2b1-c00d57cf63af" providerId="ADAL" clId="{21C87E6E-9F35-4796-8EC0-C0FB9B3AD181}" dt="2019-07-19T14:00:31.120" v="3763" actId="368"/>
          <ac:spMkLst>
            <pc:docMk/>
            <pc:sldMk cId="0" sldId="316"/>
            <ac:spMk id="2" creationId="{FAB98251-B709-4849-ABC8-5DB00C23C04D}"/>
          </ac:spMkLst>
        </pc:spChg>
        <pc:spChg chg="mod">
          <ac:chgData name="Robin Maenhaut" userId="e7238a3e-d575-4783-a2b1-c00d57cf63af" providerId="ADAL" clId="{21C87E6E-9F35-4796-8EC0-C0FB9B3AD181}" dt="2019-07-19T14:00:31.120" v="3763" actId="368"/>
          <ac:spMkLst>
            <pc:docMk/>
            <pc:sldMk cId="0" sldId="316"/>
            <ac:spMk id="570" creationId="{00000000-0000-0000-0000-000000000000}"/>
          </ac:spMkLst>
        </pc:spChg>
        <pc:spChg chg="mod">
          <ac:chgData name="Robin Maenhaut" userId="e7238a3e-d575-4783-a2b1-c00d57cf63af" providerId="ADAL" clId="{21C87E6E-9F35-4796-8EC0-C0FB9B3AD181}" dt="2019-07-19T14:00:31.120" v="3763" actId="368"/>
          <ac:spMkLst>
            <pc:docMk/>
            <pc:sldMk cId="0" sldId="316"/>
            <ac:spMk id="572" creationId="{00000000-0000-0000-0000-000000000000}"/>
          </ac:spMkLst>
        </pc:spChg>
      </pc:sldChg>
      <pc:sldChg chg="addSp modSp add">
        <pc:chgData name="Robin Maenhaut" userId="e7238a3e-d575-4783-a2b1-c00d57cf63af" providerId="ADAL" clId="{21C87E6E-9F35-4796-8EC0-C0FB9B3AD181}" dt="2019-07-19T14:00:28.261" v="3762" actId="368"/>
        <pc:sldMkLst>
          <pc:docMk/>
          <pc:sldMk cId="0" sldId="317"/>
        </pc:sldMkLst>
        <pc:spChg chg="add mod">
          <ac:chgData name="Robin Maenhaut" userId="e7238a3e-d575-4783-a2b1-c00d57cf63af" providerId="ADAL" clId="{21C87E6E-9F35-4796-8EC0-C0FB9B3AD181}" dt="2019-07-19T14:00:28.261" v="3762" actId="368"/>
          <ac:spMkLst>
            <pc:docMk/>
            <pc:sldMk cId="0" sldId="317"/>
            <ac:spMk id="2" creationId="{45AECFB9-355A-4265-A6E9-21727A5EAE91}"/>
          </ac:spMkLst>
        </pc:spChg>
        <pc:spChg chg="mod">
          <ac:chgData name="Robin Maenhaut" userId="e7238a3e-d575-4783-a2b1-c00d57cf63af" providerId="ADAL" clId="{21C87E6E-9F35-4796-8EC0-C0FB9B3AD181}" dt="2019-07-19T14:00:28.261" v="3762" actId="368"/>
          <ac:spMkLst>
            <pc:docMk/>
            <pc:sldMk cId="0" sldId="317"/>
            <ac:spMk id="577" creationId="{00000000-0000-0000-0000-000000000000}"/>
          </ac:spMkLst>
        </pc:spChg>
        <pc:spChg chg="mod">
          <ac:chgData name="Robin Maenhaut" userId="e7238a3e-d575-4783-a2b1-c00d57cf63af" providerId="ADAL" clId="{21C87E6E-9F35-4796-8EC0-C0FB9B3AD181}" dt="2019-07-19T14:00:28.261" v="3762" actId="368"/>
          <ac:spMkLst>
            <pc:docMk/>
            <pc:sldMk cId="0" sldId="317"/>
            <ac:spMk id="578" creationId="{00000000-0000-0000-0000-000000000000}"/>
          </ac:spMkLst>
        </pc:spChg>
        <pc:spChg chg="mod">
          <ac:chgData name="Robin Maenhaut" userId="e7238a3e-d575-4783-a2b1-c00d57cf63af" providerId="ADAL" clId="{21C87E6E-9F35-4796-8EC0-C0FB9B3AD181}" dt="2019-07-19T14:00:28.261" v="3762" actId="368"/>
          <ac:spMkLst>
            <pc:docMk/>
            <pc:sldMk cId="0" sldId="317"/>
            <ac:spMk id="580" creationId="{00000000-0000-0000-0000-000000000000}"/>
          </ac:spMkLst>
        </pc:spChg>
      </pc:sldChg>
      <pc:sldChg chg="addSp delSp modSp add">
        <pc:chgData name="Robin Maenhaut" userId="e7238a3e-d575-4783-a2b1-c00d57cf63af" providerId="ADAL" clId="{21C87E6E-9F35-4796-8EC0-C0FB9B3AD181}" dt="2019-07-24T13:35:11.604" v="11139" actId="478"/>
        <pc:sldMkLst>
          <pc:docMk/>
          <pc:sldMk cId="0" sldId="318"/>
        </pc:sldMkLst>
        <pc:spChg chg="add mod">
          <ac:chgData name="Robin Maenhaut" userId="e7238a3e-d575-4783-a2b1-c00d57cf63af" providerId="ADAL" clId="{21C87E6E-9F35-4796-8EC0-C0FB9B3AD181}" dt="2019-07-19T14:00:20.186" v="3760" actId="368"/>
          <ac:spMkLst>
            <pc:docMk/>
            <pc:sldMk cId="0" sldId="318"/>
            <ac:spMk id="2" creationId="{8D154FCC-BAD7-4003-AB85-14A887F7DAD0}"/>
          </ac:spMkLst>
        </pc:spChg>
        <pc:spChg chg="mod">
          <ac:chgData name="Robin Maenhaut" userId="e7238a3e-d575-4783-a2b1-c00d57cf63af" providerId="ADAL" clId="{21C87E6E-9F35-4796-8EC0-C0FB9B3AD181}" dt="2019-07-19T14:00:20.186" v="3760" actId="368"/>
          <ac:spMkLst>
            <pc:docMk/>
            <pc:sldMk cId="0" sldId="318"/>
            <ac:spMk id="585" creationId="{00000000-0000-0000-0000-000000000000}"/>
          </ac:spMkLst>
        </pc:spChg>
        <pc:spChg chg="mod">
          <ac:chgData name="Robin Maenhaut" userId="e7238a3e-d575-4783-a2b1-c00d57cf63af" providerId="ADAL" clId="{21C87E6E-9F35-4796-8EC0-C0FB9B3AD181}" dt="2019-07-19T14:00:20.186" v="3760" actId="368"/>
          <ac:spMkLst>
            <pc:docMk/>
            <pc:sldMk cId="0" sldId="318"/>
            <ac:spMk id="589" creationId="{00000000-0000-0000-0000-000000000000}"/>
          </ac:spMkLst>
        </pc:spChg>
        <pc:spChg chg="mod">
          <ac:chgData name="Robin Maenhaut" userId="e7238a3e-d575-4783-a2b1-c00d57cf63af" providerId="ADAL" clId="{21C87E6E-9F35-4796-8EC0-C0FB9B3AD181}" dt="2019-07-19T14:00:20.186" v="3760" actId="368"/>
          <ac:spMkLst>
            <pc:docMk/>
            <pc:sldMk cId="0" sldId="318"/>
            <ac:spMk id="590" creationId="{00000000-0000-0000-0000-000000000000}"/>
          </ac:spMkLst>
        </pc:spChg>
        <pc:graphicFrameChg chg="del">
          <ac:chgData name="Robin Maenhaut" userId="e7238a3e-d575-4783-a2b1-c00d57cf63af" providerId="ADAL" clId="{21C87E6E-9F35-4796-8EC0-C0FB9B3AD181}" dt="2019-07-19T14:00:24.593" v="3761" actId="478"/>
          <ac:graphicFrameMkLst>
            <pc:docMk/>
            <pc:sldMk cId="0" sldId="318"/>
            <ac:graphicFrameMk id="587" creationId="{00000000-0000-0000-0000-000000000000}"/>
          </ac:graphicFrameMkLst>
        </pc:graphicFrameChg>
        <pc:picChg chg="del">
          <ac:chgData name="Robin Maenhaut" userId="e7238a3e-d575-4783-a2b1-c00d57cf63af" providerId="ADAL" clId="{21C87E6E-9F35-4796-8EC0-C0FB9B3AD181}" dt="2019-07-24T13:35:11.604" v="11139" actId="478"/>
          <ac:picMkLst>
            <pc:docMk/>
            <pc:sldMk cId="0" sldId="318"/>
            <ac:picMk id="591" creationId="{00000000-0000-0000-0000-000000000000}"/>
          </ac:picMkLst>
        </pc:picChg>
      </pc:sldChg>
      <pc:sldChg chg="addSp delSp modSp add">
        <pc:chgData name="Robin Maenhaut" userId="e7238a3e-d575-4783-a2b1-c00d57cf63af" providerId="ADAL" clId="{21C87E6E-9F35-4796-8EC0-C0FB9B3AD181}" dt="2019-07-24T13:35:13.645" v="11140" actId="478"/>
        <pc:sldMkLst>
          <pc:docMk/>
          <pc:sldMk cId="0" sldId="319"/>
        </pc:sldMkLst>
        <pc:spChg chg="add mod">
          <ac:chgData name="Robin Maenhaut" userId="e7238a3e-d575-4783-a2b1-c00d57cf63af" providerId="ADAL" clId="{21C87E6E-9F35-4796-8EC0-C0FB9B3AD181}" dt="2019-07-22T12:06:09.145" v="6560"/>
          <ac:spMkLst>
            <pc:docMk/>
            <pc:sldMk cId="0" sldId="319"/>
            <ac:spMk id="2" creationId="{9092115B-A080-48B5-BA1F-45F8A02F0746}"/>
          </ac:spMkLst>
        </pc:spChg>
        <pc:spChg chg="mod">
          <ac:chgData name="Robin Maenhaut" userId="e7238a3e-d575-4783-a2b1-c00d57cf63af" providerId="ADAL" clId="{21C87E6E-9F35-4796-8EC0-C0FB9B3AD181}" dt="2019-07-19T14:00:41.933" v="3765" actId="368"/>
          <ac:spMkLst>
            <pc:docMk/>
            <pc:sldMk cId="0" sldId="319"/>
            <ac:spMk id="596" creationId="{00000000-0000-0000-0000-000000000000}"/>
          </ac:spMkLst>
        </pc:spChg>
        <pc:spChg chg="del mod">
          <ac:chgData name="Robin Maenhaut" userId="e7238a3e-d575-4783-a2b1-c00d57cf63af" providerId="ADAL" clId="{21C87E6E-9F35-4796-8EC0-C0FB9B3AD181}" dt="2019-07-22T12:06:12.028" v="6561" actId="478"/>
          <ac:spMkLst>
            <pc:docMk/>
            <pc:sldMk cId="0" sldId="319"/>
            <ac:spMk id="597" creationId="{00000000-0000-0000-0000-000000000000}"/>
          </ac:spMkLst>
        </pc:spChg>
        <pc:picChg chg="del">
          <ac:chgData name="Robin Maenhaut" userId="e7238a3e-d575-4783-a2b1-c00d57cf63af" providerId="ADAL" clId="{21C87E6E-9F35-4796-8EC0-C0FB9B3AD181}" dt="2019-07-24T13:35:13.645" v="11140" actId="478"/>
          <ac:picMkLst>
            <pc:docMk/>
            <pc:sldMk cId="0" sldId="319"/>
            <ac:picMk id="598" creationId="{00000000-0000-0000-0000-000000000000}"/>
          </ac:picMkLst>
        </pc:picChg>
      </pc:sldChg>
      <pc:sldChg chg="addSp modSp add">
        <pc:chgData name="Robin Maenhaut" userId="e7238a3e-d575-4783-a2b1-c00d57cf63af" providerId="ADAL" clId="{21C87E6E-9F35-4796-8EC0-C0FB9B3AD181}" dt="2019-07-19T14:00:46.326" v="3766" actId="368"/>
        <pc:sldMkLst>
          <pc:docMk/>
          <pc:sldMk cId="0" sldId="320"/>
        </pc:sldMkLst>
        <pc:spChg chg="add mod">
          <ac:chgData name="Robin Maenhaut" userId="e7238a3e-d575-4783-a2b1-c00d57cf63af" providerId="ADAL" clId="{21C87E6E-9F35-4796-8EC0-C0FB9B3AD181}" dt="2019-07-19T14:00:46.326" v="3766" actId="368"/>
          <ac:spMkLst>
            <pc:docMk/>
            <pc:sldMk cId="0" sldId="320"/>
            <ac:spMk id="2" creationId="{59A770EB-DBE2-4AAA-BC6B-C89038C67120}"/>
          </ac:spMkLst>
        </pc:spChg>
        <pc:spChg chg="mod">
          <ac:chgData name="Robin Maenhaut" userId="e7238a3e-d575-4783-a2b1-c00d57cf63af" providerId="ADAL" clId="{21C87E6E-9F35-4796-8EC0-C0FB9B3AD181}" dt="2019-07-19T14:00:46.326" v="3766" actId="368"/>
          <ac:spMkLst>
            <pc:docMk/>
            <pc:sldMk cId="0" sldId="320"/>
            <ac:spMk id="603" creationId="{00000000-0000-0000-0000-000000000000}"/>
          </ac:spMkLst>
        </pc:spChg>
      </pc:sldChg>
      <pc:sldChg chg="addSp delSp modSp add">
        <pc:chgData name="Robin Maenhaut" userId="e7238a3e-d575-4783-a2b1-c00d57cf63af" providerId="ADAL" clId="{21C87E6E-9F35-4796-8EC0-C0FB9B3AD181}" dt="2019-07-22T12:06:32.691" v="6603" actId="478"/>
        <pc:sldMkLst>
          <pc:docMk/>
          <pc:sldMk cId="0" sldId="321"/>
        </pc:sldMkLst>
        <pc:spChg chg="add mod">
          <ac:chgData name="Robin Maenhaut" userId="e7238a3e-d575-4783-a2b1-c00d57cf63af" providerId="ADAL" clId="{21C87E6E-9F35-4796-8EC0-C0FB9B3AD181}" dt="2019-07-22T12:06:29.010" v="6602" actId="20577"/>
          <ac:spMkLst>
            <pc:docMk/>
            <pc:sldMk cId="0" sldId="321"/>
            <ac:spMk id="2" creationId="{AB1DF40B-C9F4-4457-BF75-774DA39C295C}"/>
          </ac:spMkLst>
        </pc:spChg>
        <pc:spChg chg="mod">
          <ac:chgData name="Robin Maenhaut" userId="e7238a3e-d575-4783-a2b1-c00d57cf63af" providerId="ADAL" clId="{21C87E6E-9F35-4796-8EC0-C0FB9B3AD181}" dt="2019-07-19T14:00:49.216" v="3767" actId="368"/>
          <ac:spMkLst>
            <pc:docMk/>
            <pc:sldMk cId="0" sldId="321"/>
            <ac:spMk id="609" creationId="{00000000-0000-0000-0000-000000000000}"/>
          </ac:spMkLst>
        </pc:spChg>
        <pc:spChg chg="del mod">
          <ac:chgData name="Robin Maenhaut" userId="e7238a3e-d575-4783-a2b1-c00d57cf63af" providerId="ADAL" clId="{21C87E6E-9F35-4796-8EC0-C0FB9B3AD181}" dt="2019-07-22T12:06:32.691" v="6603" actId="478"/>
          <ac:spMkLst>
            <pc:docMk/>
            <pc:sldMk cId="0" sldId="321"/>
            <ac:spMk id="610" creationId="{00000000-0000-0000-0000-000000000000}"/>
          </ac:spMkLst>
        </pc:spChg>
      </pc:sldChg>
      <pc:sldChg chg="addSp delSp modSp add setBg">
        <pc:chgData name="Robin Maenhaut" userId="e7238a3e-d575-4783-a2b1-c00d57cf63af" providerId="ADAL" clId="{21C87E6E-9F35-4796-8EC0-C0FB9B3AD181}" dt="2019-07-22T12:07:33.650" v="6833" actId="478"/>
        <pc:sldMkLst>
          <pc:docMk/>
          <pc:sldMk cId="0" sldId="322"/>
        </pc:sldMkLst>
        <pc:spChg chg="add mod">
          <ac:chgData name="Robin Maenhaut" userId="e7238a3e-d575-4783-a2b1-c00d57cf63af" providerId="ADAL" clId="{21C87E6E-9F35-4796-8EC0-C0FB9B3AD181}" dt="2019-07-22T12:06:38.346" v="6612" actId="20577"/>
          <ac:spMkLst>
            <pc:docMk/>
            <pc:sldMk cId="0" sldId="322"/>
            <ac:spMk id="2" creationId="{60D34FBE-E8BF-45DC-9D78-F1CC6F08B107}"/>
          </ac:spMkLst>
        </pc:spChg>
        <pc:spChg chg="add mod">
          <ac:chgData name="Robin Maenhaut" userId="e7238a3e-d575-4783-a2b1-c00d57cf63af" providerId="ADAL" clId="{21C87E6E-9F35-4796-8EC0-C0FB9B3AD181}" dt="2019-07-22T12:07:29.334" v="6831" actId="20577"/>
          <ac:spMkLst>
            <pc:docMk/>
            <pc:sldMk cId="0" sldId="322"/>
            <ac:spMk id="3" creationId="{BC5882B0-6560-4E39-9878-FBB051069C83}"/>
          </ac:spMkLst>
        </pc:spChg>
        <pc:spChg chg="del mod">
          <ac:chgData name="Robin Maenhaut" userId="e7238a3e-d575-4783-a2b1-c00d57cf63af" providerId="ADAL" clId="{21C87E6E-9F35-4796-8EC0-C0FB9B3AD181}" dt="2019-07-22T12:07:32.210" v="6832" actId="478"/>
          <ac:spMkLst>
            <pc:docMk/>
            <pc:sldMk cId="0" sldId="322"/>
            <ac:spMk id="616" creationId="{00000000-0000-0000-0000-000000000000}"/>
          </ac:spMkLst>
        </pc:spChg>
        <pc:spChg chg="del mod">
          <ac:chgData name="Robin Maenhaut" userId="e7238a3e-d575-4783-a2b1-c00d57cf63af" providerId="ADAL" clId="{21C87E6E-9F35-4796-8EC0-C0FB9B3AD181}" dt="2019-07-22T12:07:33.650" v="6833" actId="478"/>
          <ac:spMkLst>
            <pc:docMk/>
            <pc:sldMk cId="0" sldId="322"/>
            <ac:spMk id="617" creationId="{00000000-0000-0000-0000-000000000000}"/>
          </ac:spMkLst>
        </pc:spChg>
      </pc:sldChg>
      <pc:sldChg chg="addSp delSp modSp add">
        <pc:chgData name="Robin Maenhaut" userId="e7238a3e-d575-4783-a2b1-c00d57cf63af" providerId="ADAL" clId="{21C87E6E-9F35-4796-8EC0-C0FB9B3AD181}" dt="2019-07-22T12:09:18.128" v="6845" actId="1035"/>
        <pc:sldMkLst>
          <pc:docMk/>
          <pc:sldMk cId="0" sldId="323"/>
        </pc:sldMkLst>
        <pc:spChg chg="add del mod">
          <ac:chgData name="Robin Maenhaut" userId="e7238a3e-d575-4783-a2b1-c00d57cf63af" providerId="ADAL" clId="{21C87E6E-9F35-4796-8EC0-C0FB9B3AD181}" dt="2019-07-22T12:09:10.439" v="6839"/>
          <ac:spMkLst>
            <pc:docMk/>
            <pc:sldMk cId="0" sldId="323"/>
            <ac:spMk id="2" creationId="{F6F998BB-E08D-4FA6-AA73-175F968C5102}"/>
          </ac:spMkLst>
        </pc:spChg>
        <pc:spChg chg="del">
          <ac:chgData name="Robin Maenhaut" userId="e7238a3e-d575-4783-a2b1-c00d57cf63af" providerId="ADAL" clId="{21C87E6E-9F35-4796-8EC0-C0FB9B3AD181}" dt="2019-07-22T12:09:09.033" v="6838" actId="478"/>
          <ac:spMkLst>
            <pc:docMk/>
            <pc:sldMk cId="0" sldId="323"/>
            <ac:spMk id="623" creationId="{00000000-0000-0000-0000-000000000000}"/>
          </ac:spMkLst>
        </pc:spChg>
        <pc:spChg chg="del">
          <ac:chgData name="Robin Maenhaut" userId="e7238a3e-d575-4783-a2b1-c00d57cf63af" providerId="ADAL" clId="{21C87E6E-9F35-4796-8EC0-C0FB9B3AD181}" dt="2019-07-22T12:09:06.169" v="6837" actId="478"/>
          <ac:spMkLst>
            <pc:docMk/>
            <pc:sldMk cId="0" sldId="323"/>
            <ac:spMk id="624" creationId="{00000000-0000-0000-0000-000000000000}"/>
          </ac:spMkLst>
        </pc:spChg>
        <pc:spChg chg="mod">
          <ac:chgData name="Robin Maenhaut" userId="e7238a3e-d575-4783-a2b1-c00d57cf63af" providerId="ADAL" clId="{21C87E6E-9F35-4796-8EC0-C0FB9B3AD181}" dt="2019-07-22T12:09:18.128" v="6845" actId="1035"/>
          <ac:spMkLst>
            <pc:docMk/>
            <pc:sldMk cId="0" sldId="323"/>
            <ac:spMk id="626" creationId="{00000000-0000-0000-0000-000000000000}"/>
          </ac:spMkLst>
        </pc:spChg>
        <pc:picChg chg="add del">
          <ac:chgData name="Robin Maenhaut" userId="e7238a3e-d575-4783-a2b1-c00d57cf63af" providerId="ADAL" clId="{21C87E6E-9F35-4796-8EC0-C0FB9B3AD181}" dt="2019-07-22T12:09:12.401" v="6840" actId="478"/>
          <ac:picMkLst>
            <pc:docMk/>
            <pc:sldMk cId="0" sldId="323"/>
            <ac:picMk id="3" creationId="{A2328107-717B-4D5A-BA44-F774C48D69FE}"/>
          </ac:picMkLst>
        </pc:picChg>
        <pc:picChg chg="add mod">
          <ac:chgData name="Robin Maenhaut" userId="e7238a3e-d575-4783-a2b1-c00d57cf63af" providerId="ADAL" clId="{21C87E6E-9F35-4796-8EC0-C0FB9B3AD181}" dt="2019-07-22T12:09:10.439" v="6839"/>
          <ac:picMkLst>
            <pc:docMk/>
            <pc:sldMk cId="0" sldId="323"/>
            <ac:picMk id="4" creationId="{C2CC2600-4C11-40E1-AB15-EFDA6DDFF705}"/>
          </ac:picMkLst>
        </pc:picChg>
        <pc:picChg chg="del">
          <ac:chgData name="Robin Maenhaut" userId="e7238a3e-d575-4783-a2b1-c00d57cf63af" providerId="ADAL" clId="{21C87E6E-9F35-4796-8EC0-C0FB9B3AD181}" dt="2019-07-22T12:09:00.394" v="6835" actId="478"/>
          <ac:picMkLst>
            <pc:docMk/>
            <pc:sldMk cId="0" sldId="323"/>
            <ac:picMk id="625" creationId="{00000000-0000-0000-0000-000000000000}"/>
          </ac:picMkLst>
        </pc:picChg>
        <pc:picChg chg="del">
          <ac:chgData name="Robin Maenhaut" userId="e7238a3e-d575-4783-a2b1-c00d57cf63af" providerId="ADAL" clId="{21C87E6E-9F35-4796-8EC0-C0FB9B3AD181}" dt="2019-07-22T12:07:46.323" v="6834" actId="478"/>
          <ac:picMkLst>
            <pc:docMk/>
            <pc:sldMk cId="0" sldId="323"/>
            <ac:picMk id="627" creationId="{00000000-0000-0000-0000-000000000000}"/>
          </ac:picMkLst>
        </pc:picChg>
      </pc:sldChg>
      <pc:sldChg chg="modSp add del">
        <pc:chgData name="Robin Maenhaut" userId="e7238a3e-d575-4783-a2b1-c00d57cf63af" providerId="ADAL" clId="{21C87E6E-9F35-4796-8EC0-C0FB9B3AD181}" dt="2019-07-19T14:15:08.001" v="3913" actId="2696"/>
        <pc:sldMkLst>
          <pc:docMk/>
          <pc:sldMk cId="3141399385" sldId="325"/>
        </pc:sldMkLst>
        <pc:spChg chg="mod">
          <ac:chgData name="Robin Maenhaut" userId="e7238a3e-d575-4783-a2b1-c00d57cf63af" providerId="ADAL" clId="{21C87E6E-9F35-4796-8EC0-C0FB9B3AD181}" dt="2019-07-19T14:01:06.443" v="3784" actId="20577"/>
          <ac:spMkLst>
            <pc:docMk/>
            <pc:sldMk cId="3141399385" sldId="325"/>
            <ac:spMk id="641" creationId="{00000000-0000-0000-0000-000000000000}"/>
          </ac:spMkLst>
        </pc:spChg>
        <pc:spChg chg="mod">
          <ac:chgData name="Robin Maenhaut" userId="e7238a3e-d575-4783-a2b1-c00d57cf63af" providerId="ADAL" clId="{21C87E6E-9F35-4796-8EC0-C0FB9B3AD181}" dt="2019-07-19T14:15:45.899" v="3981" actId="20577"/>
          <ac:spMkLst>
            <pc:docMk/>
            <pc:sldMk cId="3141399385" sldId="325"/>
            <ac:spMk id="642" creationId="{00000000-0000-0000-0000-000000000000}"/>
          </ac:spMkLst>
        </pc:spChg>
      </pc:sldChg>
      <pc:sldChg chg="addSp modSp add del">
        <pc:chgData name="Robin Maenhaut" userId="e7238a3e-d575-4783-a2b1-c00d57cf63af" providerId="ADAL" clId="{21C87E6E-9F35-4796-8EC0-C0FB9B3AD181}" dt="2019-07-19T14:15:08.025" v="3914" actId="2696"/>
        <pc:sldMkLst>
          <pc:docMk/>
          <pc:sldMk cId="3559159721" sldId="326"/>
        </pc:sldMkLst>
        <pc:spChg chg="add mod">
          <ac:chgData name="Robin Maenhaut" userId="e7238a3e-d575-4783-a2b1-c00d57cf63af" providerId="ADAL" clId="{21C87E6E-9F35-4796-8EC0-C0FB9B3AD181}" dt="2019-07-19T14:01:28.741" v="3820" actId="368"/>
          <ac:spMkLst>
            <pc:docMk/>
            <pc:sldMk cId="3559159721" sldId="326"/>
            <ac:spMk id="2" creationId="{3CB52841-1736-4E09-973A-98702BF51D8D}"/>
          </ac:spMkLst>
        </pc:spChg>
        <pc:spChg chg="mod">
          <ac:chgData name="Robin Maenhaut" userId="e7238a3e-d575-4783-a2b1-c00d57cf63af" providerId="ADAL" clId="{21C87E6E-9F35-4796-8EC0-C0FB9B3AD181}" dt="2019-07-19T14:01:28.741" v="3820" actId="368"/>
          <ac:spMkLst>
            <pc:docMk/>
            <pc:sldMk cId="3559159721" sldId="326"/>
            <ac:spMk id="647" creationId="{00000000-0000-0000-0000-000000000000}"/>
          </ac:spMkLst>
        </pc:spChg>
      </pc:sldChg>
      <pc:sldChg chg="addSp delSp modSp add">
        <pc:chgData name="Robin Maenhaut" userId="e7238a3e-d575-4783-a2b1-c00d57cf63af" providerId="ADAL" clId="{21C87E6E-9F35-4796-8EC0-C0FB9B3AD181}" dt="2019-07-19T14:18:14.973" v="3984"/>
        <pc:sldMkLst>
          <pc:docMk/>
          <pc:sldMk cId="1722494417" sldId="327"/>
        </pc:sldMkLst>
        <pc:spChg chg="del">
          <ac:chgData name="Robin Maenhaut" userId="e7238a3e-d575-4783-a2b1-c00d57cf63af" providerId="ADAL" clId="{21C87E6E-9F35-4796-8EC0-C0FB9B3AD181}" dt="2019-07-19T14:18:14.973" v="3984"/>
          <ac:spMkLst>
            <pc:docMk/>
            <pc:sldMk cId="1722494417" sldId="327"/>
            <ac:spMk id="2" creationId="{6BEBA65E-E676-4D17-817C-2C39FC43A9E5}"/>
          </ac:spMkLst>
        </pc:spChg>
        <pc:spChg chg="mod">
          <ac:chgData name="Robin Maenhaut" userId="e7238a3e-d575-4783-a2b1-c00d57cf63af" providerId="ADAL" clId="{21C87E6E-9F35-4796-8EC0-C0FB9B3AD181}" dt="2019-07-19T14:16:04.396" v="3983"/>
          <ac:spMkLst>
            <pc:docMk/>
            <pc:sldMk cId="1722494417" sldId="327"/>
            <ac:spMk id="653" creationId="{00000000-0000-0000-0000-000000000000}"/>
          </ac:spMkLst>
        </pc:spChg>
        <pc:picChg chg="add">
          <ac:chgData name="Robin Maenhaut" userId="e7238a3e-d575-4783-a2b1-c00d57cf63af" providerId="ADAL" clId="{21C87E6E-9F35-4796-8EC0-C0FB9B3AD181}" dt="2019-07-19T14:18:14.973" v="3984"/>
          <ac:picMkLst>
            <pc:docMk/>
            <pc:sldMk cId="1722494417" sldId="327"/>
            <ac:picMk id="4098" creationId="{8FD0215F-B3BF-4B5C-B800-BBA8F2FAF050}"/>
          </ac:picMkLst>
        </pc:picChg>
      </pc:sldChg>
      <pc:sldChg chg="addSp delSp modSp add">
        <pc:chgData name="Robin Maenhaut" userId="e7238a3e-d575-4783-a2b1-c00d57cf63af" providerId="ADAL" clId="{21C87E6E-9F35-4796-8EC0-C0FB9B3AD181}" dt="2019-07-19T14:18:42.275" v="3988"/>
        <pc:sldMkLst>
          <pc:docMk/>
          <pc:sldMk cId="4232209960" sldId="328"/>
        </pc:sldMkLst>
        <pc:spChg chg="add del mod">
          <ac:chgData name="Robin Maenhaut" userId="e7238a3e-d575-4783-a2b1-c00d57cf63af" providerId="ADAL" clId="{21C87E6E-9F35-4796-8EC0-C0FB9B3AD181}" dt="2019-07-19T14:18:31.388" v="3987"/>
          <ac:spMkLst>
            <pc:docMk/>
            <pc:sldMk cId="4232209960" sldId="328"/>
            <ac:spMk id="2" creationId="{C9CB524E-B9CC-4FC2-87FB-BEA22859FED9}"/>
          </ac:spMkLst>
        </pc:spChg>
        <pc:spChg chg="add del mod">
          <ac:chgData name="Robin Maenhaut" userId="e7238a3e-d575-4783-a2b1-c00d57cf63af" providerId="ADAL" clId="{21C87E6E-9F35-4796-8EC0-C0FB9B3AD181}" dt="2019-07-19T14:18:31.388" v="3987"/>
          <ac:spMkLst>
            <pc:docMk/>
            <pc:sldMk cId="4232209960" sldId="328"/>
            <ac:spMk id="3" creationId="{4B13A53D-7096-4637-9AAD-1D108399FE85}"/>
          </ac:spMkLst>
        </pc:spChg>
        <pc:spChg chg="mod">
          <ac:chgData name="Robin Maenhaut" userId="e7238a3e-d575-4783-a2b1-c00d57cf63af" providerId="ADAL" clId="{21C87E6E-9F35-4796-8EC0-C0FB9B3AD181}" dt="2019-07-19T14:18:42.275" v="3988"/>
          <ac:spMkLst>
            <pc:docMk/>
            <pc:sldMk cId="4232209960" sldId="328"/>
            <ac:spMk id="658" creationId="{00000000-0000-0000-0000-000000000000}"/>
          </ac:spMkLst>
        </pc:spChg>
        <pc:spChg chg="mod">
          <ac:chgData name="Robin Maenhaut" userId="e7238a3e-d575-4783-a2b1-c00d57cf63af" providerId="ADAL" clId="{21C87E6E-9F35-4796-8EC0-C0FB9B3AD181}" dt="2019-07-19T14:18:25.462" v="3986" actId="12"/>
          <ac:spMkLst>
            <pc:docMk/>
            <pc:sldMk cId="4232209960" sldId="328"/>
            <ac:spMk id="659" creationId="{00000000-0000-0000-0000-000000000000}"/>
          </ac:spMkLst>
        </pc:spChg>
      </pc:sldChg>
      <pc:sldChg chg="add">
        <pc:chgData name="Robin Maenhaut" userId="e7238a3e-d575-4783-a2b1-c00d57cf63af" providerId="ADAL" clId="{21C87E6E-9F35-4796-8EC0-C0FB9B3AD181}" dt="2019-07-19T14:15:19.688" v="3921"/>
        <pc:sldMkLst>
          <pc:docMk/>
          <pc:sldMk cId="2137371555" sldId="329"/>
        </pc:sldMkLst>
        <pc:spChg chg="add del mod">
          <ac:chgData name="Robin Maenhaut" userId="e7238a3e-d575-4783-a2b1-c00d57cf63af" providerId="ADAL" clId="{21C87E6E-9F35-4796-8EC0-C0FB9B3AD181}" dt="2019-07-22T11:49:58.922" v="4828" actId="478"/>
          <ac:spMkLst>
            <pc:docMk/>
            <pc:sldMk cId="2137371555" sldId="329"/>
            <ac:spMk id="2" creationId="{520F859F-5A12-43F9-8C4F-FFB764BBC853}"/>
          </ac:spMkLst>
        </pc:spChg>
        <pc:spChg chg="mod">
          <ac:chgData name="Robin Maenhaut" userId="e7238a3e-d575-4783-a2b1-c00d57cf63af" providerId="ADAL" clId="{21C87E6E-9F35-4796-8EC0-C0FB9B3AD181}" dt="2019-07-19T14:01:36.738" v="3822" actId="368"/>
          <ac:spMkLst>
            <pc:docMk/>
            <pc:sldMk cId="2137371555" sldId="329"/>
            <ac:spMk id="664" creationId="{00000000-0000-0000-0000-000000000000}"/>
          </ac:spMkLst>
        </pc:spChg>
        <pc:spChg chg="mod">
          <ac:chgData name="Robin Maenhaut" userId="e7238a3e-d575-4783-a2b1-c00d57cf63af" providerId="ADAL" clId="{21C87E6E-9F35-4796-8EC0-C0FB9B3AD181}" dt="2019-07-19T14:01:36.738" v="3822" actId="368"/>
          <ac:spMkLst>
            <pc:docMk/>
            <pc:sldMk cId="2137371555" sldId="329"/>
            <ac:spMk id="666" creationId="{00000000-0000-0000-0000-000000000000}"/>
          </ac:spMkLst>
        </pc:spChg>
        <pc:spChg chg="mod">
          <ac:chgData name="Robin Maenhaut" userId="e7238a3e-d575-4783-a2b1-c00d57cf63af" providerId="ADAL" clId="{21C87E6E-9F35-4796-8EC0-C0FB9B3AD181}" dt="2019-07-19T14:01:36.738" v="3822" actId="368"/>
          <ac:spMkLst>
            <pc:docMk/>
            <pc:sldMk cId="2137371555" sldId="329"/>
            <ac:spMk id="667" creationId="{00000000-0000-0000-0000-000000000000}"/>
          </ac:spMkLst>
        </pc:spChg>
      </pc:sldChg>
      <pc:sldChg chg="modSp add">
        <pc:chgData name="Robin Maenhaut" userId="e7238a3e-d575-4783-a2b1-c00d57cf63af" providerId="ADAL" clId="{21C87E6E-9F35-4796-8EC0-C0FB9B3AD181}" dt="2019-07-19T14:18:59.530" v="3989" actId="368"/>
        <pc:sldMkLst>
          <pc:docMk/>
          <pc:sldMk cId="1405543211" sldId="330"/>
        </pc:sldMkLst>
        <pc:spChg chg="mod">
          <ac:chgData name="Robin Maenhaut" userId="e7238a3e-d575-4783-a2b1-c00d57cf63af" providerId="ADAL" clId="{21C87E6E-9F35-4796-8EC0-C0FB9B3AD181}" dt="2019-07-19T14:18:59.530" v="3989" actId="368"/>
          <ac:spMkLst>
            <pc:docMk/>
            <pc:sldMk cId="1405543211" sldId="330"/>
            <ac:spMk id="2" creationId="{A62254D5-4901-4124-B245-91D93451A7E6}"/>
          </ac:spMkLst>
        </pc:spChg>
        <pc:spChg chg="mod">
          <ac:chgData name="Robin Maenhaut" userId="e7238a3e-d575-4783-a2b1-c00d57cf63af" providerId="ADAL" clId="{21C87E6E-9F35-4796-8EC0-C0FB9B3AD181}" dt="2019-07-19T14:18:59.530" v="3989" actId="368"/>
          <ac:spMkLst>
            <pc:docMk/>
            <pc:sldMk cId="1405543211" sldId="330"/>
            <ac:spMk id="674" creationId="{00000000-0000-0000-0000-000000000000}"/>
          </ac:spMkLst>
        </pc:spChg>
      </pc:sldChg>
      <pc:sldChg chg="add">
        <pc:chgData name="Robin Maenhaut" userId="e7238a3e-d575-4783-a2b1-c00d57cf63af" providerId="ADAL" clId="{21C87E6E-9F35-4796-8EC0-C0FB9B3AD181}" dt="2019-07-19T14:15:19.688" v="3921"/>
        <pc:sldMkLst>
          <pc:docMk/>
          <pc:sldMk cId="1945845631" sldId="331"/>
        </pc:sldMkLst>
        <pc:spChg chg="add del mod">
          <ac:chgData name="Robin Maenhaut" userId="e7238a3e-d575-4783-a2b1-c00d57cf63af" providerId="ADAL" clId="{21C87E6E-9F35-4796-8EC0-C0FB9B3AD181}" dt="2019-07-22T11:50:10.287" v="4830" actId="478"/>
          <ac:spMkLst>
            <pc:docMk/>
            <pc:sldMk cId="1945845631" sldId="331"/>
            <ac:spMk id="2" creationId="{25C94C6E-1B4F-4D81-9A67-ED29C1B6446D}"/>
          </ac:spMkLst>
        </pc:spChg>
        <pc:spChg chg="mod">
          <ac:chgData name="Robin Maenhaut" userId="e7238a3e-d575-4783-a2b1-c00d57cf63af" providerId="ADAL" clId="{21C87E6E-9F35-4796-8EC0-C0FB9B3AD181}" dt="2019-07-19T14:01:43.826" v="3824" actId="368"/>
          <ac:spMkLst>
            <pc:docMk/>
            <pc:sldMk cId="1945845631" sldId="331"/>
            <ac:spMk id="683" creationId="{00000000-0000-0000-0000-000000000000}"/>
          </ac:spMkLst>
        </pc:spChg>
      </pc:sldChg>
      <pc:sldChg chg="add">
        <pc:chgData name="Robin Maenhaut" userId="e7238a3e-d575-4783-a2b1-c00d57cf63af" providerId="ADAL" clId="{21C87E6E-9F35-4796-8EC0-C0FB9B3AD181}" dt="2019-07-19T14:15:19.688" v="3921"/>
        <pc:sldMkLst>
          <pc:docMk/>
          <pc:sldMk cId="2464723567" sldId="332"/>
        </pc:sldMkLst>
        <pc:spChg chg="add del mod">
          <ac:chgData name="Robin Maenhaut" userId="e7238a3e-d575-4783-a2b1-c00d57cf63af" providerId="ADAL" clId="{21C87E6E-9F35-4796-8EC0-C0FB9B3AD181}" dt="2019-07-22T11:50:12.388" v="4831" actId="478"/>
          <ac:spMkLst>
            <pc:docMk/>
            <pc:sldMk cId="2464723567" sldId="332"/>
            <ac:spMk id="2" creationId="{A6591F27-24E8-49DC-B679-F90C669D3A05}"/>
          </ac:spMkLst>
        </pc:spChg>
        <pc:spChg chg="mod">
          <ac:chgData name="Robin Maenhaut" userId="e7238a3e-d575-4783-a2b1-c00d57cf63af" providerId="ADAL" clId="{21C87E6E-9F35-4796-8EC0-C0FB9B3AD181}" dt="2019-07-19T14:01:47.142" v="3825" actId="368"/>
          <ac:spMkLst>
            <pc:docMk/>
            <pc:sldMk cId="2464723567" sldId="332"/>
            <ac:spMk id="692" creationId="{00000000-0000-0000-0000-000000000000}"/>
          </ac:spMkLst>
        </pc:spChg>
      </pc:sldChg>
      <pc:sldChg chg="addSp delSp modSp add setBg">
        <pc:chgData name="Robin Maenhaut" userId="e7238a3e-d575-4783-a2b1-c00d57cf63af" providerId="ADAL" clId="{21C87E6E-9F35-4796-8EC0-C0FB9B3AD181}" dt="2019-07-22T12:18:33.523" v="7309" actId="20577"/>
        <pc:sldMkLst>
          <pc:docMk/>
          <pc:sldMk cId="0" sldId="333"/>
        </pc:sldMkLst>
        <pc:spChg chg="add mod">
          <ac:chgData name="Robin Maenhaut" userId="e7238a3e-d575-4783-a2b1-c00d57cf63af" providerId="ADAL" clId="{21C87E6E-9F35-4796-8EC0-C0FB9B3AD181}" dt="2019-07-22T12:09:23.521" v="6853" actId="20577"/>
          <ac:spMkLst>
            <pc:docMk/>
            <pc:sldMk cId="0" sldId="333"/>
            <ac:spMk id="2" creationId="{CE699572-0D68-48F6-8947-77B1350AB26A}"/>
          </ac:spMkLst>
        </pc:spChg>
        <pc:spChg chg="add mod">
          <ac:chgData name="Robin Maenhaut" userId="e7238a3e-d575-4783-a2b1-c00d57cf63af" providerId="ADAL" clId="{21C87E6E-9F35-4796-8EC0-C0FB9B3AD181}" dt="2019-07-22T12:18:33.523" v="7309" actId="20577"/>
          <ac:spMkLst>
            <pc:docMk/>
            <pc:sldMk cId="0" sldId="333"/>
            <ac:spMk id="3" creationId="{91552AEE-8C55-4F4D-8A02-2D8067F5CE6D}"/>
          </ac:spMkLst>
        </pc:spChg>
        <pc:spChg chg="del mod">
          <ac:chgData name="Robin Maenhaut" userId="e7238a3e-d575-4783-a2b1-c00d57cf63af" providerId="ADAL" clId="{21C87E6E-9F35-4796-8EC0-C0FB9B3AD181}" dt="2019-07-22T12:09:59.776" v="6979" actId="478"/>
          <ac:spMkLst>
            <pc:docMk/>
            <pc:sldMk cId="0" sldId="333"/>
            <ac:spMk id="701" creationId="{00000000-0000-0000-0000-000000000000}"/>
          </ac:spMkLst>
        </pc:spChg>
        <pc:spChg chg="del mod">
          <ac:chgData name="Robin Maenhaut" userId="e7238a3e-d575-4783-a2b1-c00d57cf63af" providerId="ADAL" clId="{21C87E6E-9F35-4796-8EC0-C0FB9B3AD181}" dt="2019-07-22T12:10:05.488" v="6980" actId="478"/>
          <ac:spMkLst>
            <pc:docMk/>
            <pc:sldMk cId="0" sldId="333"/>
            <ac:spMk id="702" creationId="{00000000-0000-0000-0000-000000000000}"/>
          </ac:spMkLst>
        </pc:spChg>
        <pc:spChg chg="del mod">
          <ac:chgData name="Robin Maenhaut" userId="e7238a3e-d575-4783-a2b1-c00d57cf63af" providerId="ADAL" clId="{21C87E6E-9F35-4796-8EC0-C0FB9B3AD181}" dt="2019-07-22T12:09:56.968" v="6978" actId="478"/>
          <ac:spMkLst>
            <pc:docMk/>
            <pc:sldMk cId="0" sldId="333"/>
            <ac:spMk id="703" creationId="{00000000-0000-0000-0000-000000000000}"/>
          </ac:spMkLst>
        </pc:spChg>
      </pc:sldChg>
      <pc:sldChg chg="add">
        <pc:chgData name="Robin Maenhaut" userId="e7238a3e-d575-4783-a2b1-c00d57cf63af" providerId="ADAL" clId="{21C87E6E-9F35-4796-8EC0-C0FB9B3AD181}" dt="2019-07-18T14:01:17.802" v="905"/>
        <pc:sldMkLst>
          <pc:docMk/>
          <pc:sldMk cId="3360417371" sldId="337"/>
        </pc:sldMkLst>
      </pc:sldChg>
      <pc:sldChg chg="add">
        <pc:chgData name="Robin Maenhaut" userId="e7238a3e-d575-4783-a2b1-c00d57cf63af" providerId="ADAL" clId="{21C87E6E-9F35-4796-8EC0-C0FB9B3AD181}" dt="2019-07-18T14:01:17.802" v="905"/>
        <pc:sldMkLst>
          <pc:docMk/>
          <pc:sldMk cId="1431917025" sldId="338"/>
        </pc:sldMkLst>
      </pc:sldChg>
      <pc:sldChg chg="add">
        <pc:chgData name="Robin Maenhaut" userId="e7238a3e-d575-4783-a2b1-c00d57cf63af" providerId="ADAL" clId="{21C87E6E-9F35-4796-8EC0-C0FB9B3AD181}" dt="2019-07-18T14:01:17.802" v="905"/>
        <pc:sldMkLst>
          <pc:docMk/>
          <pc:sldMk cId="253833398" sldId="339"/>
        </pc:sldMkLst>
      </pc:sldChg>
      <pc:sldChg chg="add">
        <pc:chgData name="Robin Maenhaut" userId="e7238a3e-d575-4783-a2b1-c00d57cf63af" providerId="ADAL" clId="{21C87E6E-9F35-4796-8EC0-C0FB9B3AD181}" dt="2019-07-18T14:01:17.802" v="905"/>
        <pc:sldMkLst>
          <pc:docMk/>
          <pc:sldMk cId="2439683676" sldId="340"/>
        </pc:sldMkLst>
      </pc:sldChg>
      <pc:sldChg chg="add">
        <pc:chgData name="Robin Maenhaut" userId="e7238a3e-d575-4783-a2b1-c00d57cf63af" providerId="ADAL" clId="{21C87E6E-9F35-4796-8EC0-C0FB9B3AD181}" dt="2019-07-18T14:01:17.802" v="905"/>
        <pc:sldMkLst>
          <pc:docMk/>
          <pc:sldMk cId="2776111395" sldId="341"/>
        </pc:sldMkLst>
      </pc:sldChg>
      <pc:sldChg chg="add">
        <pc:chgData name="Robin Maenhaut" userId="e7238a3e-d575-4783-a2b1-c00d57cf63af" providerId="ADAL" clId="{21C87E6E-9F35-4796-8EC0-C0FB9B3AD181}" dt="2019-07-18T14:01:17.802" v="905"/>
        <pc:sldMkLst>
          <pc:docMk/>
          <pc:sldMk cId="3677333300" sldId="342"/>
        </pc:sldMkLst>
      </pc:sldChg>
      <pc:sldChg chg="add">
        <pc:chgData name="Robin Maenhaut" userId="e7238a3e-d575-4783-a2b1-c00d57cf63af" providerId="ADAL" clId="{21C87E6E-9F35-4796-8EC0-C0FB9B3AD181}" dt="2019-07-18T14:01:17.802" v="905"/>
        <pc:sldMkLst>
          <pc:docMk/>
          <pc:sldMk cId="1822999053" sldId="343"/>
        </pc:sldMkLst>
      </pc:sldChg>
      <pc:sldChg chg="add">
        <pc:chgData name="Robin Maenhaut" userId="e7238a3e-d575-4783-a2b1-c00d57cf63af" providerId="ADAL" clId="{21C87E6E-9F35-4796-8EC0-C0FB9B3AD181}" dt="2019-07-18T14:01:17.802" v="905"/>
        <pc:sldMkLst>
          <pc:docMk/>
          <pc:sldMk cId="3371137759" sldId="344"/>
        </pc:sldMkLst>
      </pc:sldChg>
      <pc:sldChg chg="add">
        <pc:chgData name="Robin Maenhaut" userId="e7238a3e-d575-4783-a2b1-c00d57cf63af" providerId="ADAL" clId="{21C87E6E-9F35-4796-8EC0-C0FB9B3AD181}" dt="2019-07-18T14:01:17.802" v="905"/>
        <pc:sldMkLst>
          <pc:docMk/>
          <pc:sldMk cId="529922249" sldId="345"/>
        </pc:sldMkLst>
      </pc:sldChg>
      <pc:sldChg chg="add">
        <pc:chgData name="Robin Maenhaut" userId="e7238a3e-d575-4783-a2b1-c00d57cf63af" providerId="ADAL" clId="{21C87E6E-9F35-4796-8EC0-C0FB9B3AD181}" dt="2019-07-18T14:01:17.802" v="905"/>
        <pc:sldMkLst>
          <pc:docMk/>
          <pc:sldMk cId="2501128132" sldId="346"/>
        </pc:sldMkLst>
      </pc:sldChg>
      <pc:sldChg chg="add">
        <pc:chgData name="Robin Maenhaut" userId="e7238a3e-d575-4783-a2b1-c00d57cf63af" providerId="ADAL" clId="{21C87E6E-9F35-4796-8EC0-C0FB9B3AD181}" dt="2019-07-18T14:01:17.802" v="905"/>
        <pc:sldMkLst>
          <pc:docMk/>
          <pc:sldMk cId="1477725706" sldId="347"/>
        </pc:sldMkLst>
      </pc:sldChg>
      <pc:sldChg chg="add">
        <pc:chgData name="Robin Maenhaut" userId="e7238a3e-d575-4783-a2b1-c00d57cf63af" providerId="ADAL" clId="{21C87E6E-9F35-4796-8EC0-C0FB9B3AD181}" dt="2019-07-18T14:01:17.802" v="905"/>
        <pc:sldMkLst>
          <pc:docMk/>
          <pc:sldMk cId="2290156922" sldId="348"/>
        </pc:sldMkLst>
      </pc:sldChg>
      <pc:sldChg chg="add">
        <pc:chgData name="Robin Maenhaut" userId="e7238a3e-d575-4783-a2b1-c00d57cf63af" providerId="ADAL" clId="{21C87E6E-9F35-4796-8EC0-C0FB9B3AD181}" dt="2019-07-18T14:01:17.802" v="905"/>
        <pc:sldMkLst>
          <pc:docMk/>
          <pc:sldMk cId="2859813738" sldId="349"/>
        </pc:sldMkLst>
      </pc:sldChg>
      <pc:sldChg chg="add">
        <pc:chgData name="Robin Maenhaut" userId="e7238a3e-d575-4783-a2b1-c00d57cf63af" providerId="ADAL" clId="{21C87E6E-9F35-4796-8EC0-C0FB9B3AD181}" dt="2019-07-18T14:01:17.802" v="905"/>
        <pc:sldMkLst>
          <pc:docMk/>
          <pc:sldMk cId="3528578337" sldId="350"/>
        </pc:sldMkLst>
      </pc:sldChg>
      <pc:sldChg chg="add">
        <pc:chgData name="Robin Maenhaut" userId="e7238a3e-d575-4783-a2b1-c00d57cf63af" providerId="ADAL" clId="{21C87E6E-9F35-4796-8EC0-C0FB9B3AD181}" dt="2019-07-18T14:01:17.802" v="905"/>
        <pc:sldMkLst>
          <pc:docMk/>
          <pc:sldMk cId="1673417208" sldId="351"/>
        </pc:sldMkLst>
      </pc:sldChg>
      <pc:sldChg chg="add">
        <pc:chgData name="Robin Maenhaut" userId="e7238a3e-d575-4783-a2b1-c00d57cf63af" providerId="ADAL" clId="{21C87E6E-9F35-4796-8EC0-C0FB9B3AD181}" dt="2019-07-18T14:01:17.802" v="905"/>
        <pc:sldMkLst>
          <pc:docMk/>
          <pc:sldMk cId="3560041590" sldId="352"/>
        </pc:sldMkLst>
      </pc:sldChg>
      <pc:sldChg chg="add">
        <pc:chgData name="Robin Maenhaut" userId="e7238a3e-d575-4783-a2b1-c00d57cf63af" providerId="ADAL" clId="{21C87E6E-9F35-4796-8EC0-C0FB9B3AD181}" dt="2019-07-18T14:01:17.802" v="905"/>
        <pc:sldMkLst>
          <pc:docMk/>
          <pc:sldMk cId="772951575" sldId="353"/>
        </pc:sldMkLst>
      </pc:sldChg>
      <pc:sldChg chg="add">
        <pc:chgData name="Robin Maenhaut" userId="e7238a3e-d575-4783-a2b1-c00d57cf63af" providerId="ADAL" clId="{21C87E6E-9F35-4796-8EC0-C0FB9B3AD181}" dt="2019-07-18T14:01:17.802" v="905"/>
        <pc:sldMkLst>
          <pc:docMk/>
          <pc:sldMk cId="2672704960" sldId="355"/>
        </pc:sldMkLst>
      </pc:sldChg>
      <pc:sldChg chg="add">
        <pc:chgData name="Robin Maenhaut" userId="e7238a3e-d575-4783-a2b1-c00d57cf63af" providerId="ADAL" clId="{21C87E6E-9F35-4796-8EC0-C0FB9B3AD181}" dt="2019-07-18T14:01:17.802" v="905"/>
        <pc:sldMkLst>
          <pc:docMk/>
          <pc:sldMk cId="1169875428" sldId="356"/>
        </pc:sldMkLst>
      </pc:sldChg>
      <pc:sldChg chg="add">
        <pc:chgData name="Robin Maenhaut" userId="e7238a3e-d575-4783-a2b1-c00d57cf63af" providerId="ADAL" clId="{21C87E6E-9F35-4796-8EC0-C0FB9B3AD181}" dt="2019-07-18T14:01:17.802" v="905"/>
        <pc:sldMkLst>
          <pc:docMk/>
          <pc:sldMk cId="4072653779" sldId="357"/>
        </pc:sldMkLst>
      </pc:sldChg>
      <pc:sldChg chg="add">
        <pc:chgData name="Robin Maenhaut" userId="e7238a3e-d575-4783-a2b1-c00d57cf63af" providerId="ADAL" clId="{21C87E6E-9F35-4796-8EC0-C0FB9B3AD181}" dt="2019-07-18T14:01:17.802" v="905"/>
        <pc:sldMkLst>
          <pc:docMk/>
          <pc:sldMk cId="2955154230" sldId="358"/>
        </pc:sldMkLst>
      </pc:sldChg>
      <pc:sldChg chg="add">
        <pc:chgData name="Robin Maenhaut" userId="e7238a3e-d575-4783-a2b1-c00d57cf63af" providerId="ADAL" clId="{21C87E6E-9F35-4796-8EC0-C0FB9B3AD181}" dt="2019-07-18T14:01:17.802" v="905"/>
        <pc:sldMkLst>
          <pc:docMk/>
          <pc:sldMk cId="3680775620" sldId="359"/>
        </pc:sldMkLst>
      </pc:sldChg>
      <pc:sldChg chg="add">
        <pc:chgData name="Robin Maenhaut" userId="e7238a3e-d575-4783-a2b1-c00d57cf63af" providerId="ADAL" clId="{21C87E6E-9F35-4796-8EC0-C0FB9B3AD181}" dt="2019-07-18T14:01:17.802" v="905"/>
        <pc:sldMkLst>
          <pc:docMk/>
          <pc:sldMk cId="1965600720" sldId="360"/>
        </pc:sldMkLst>
      </pc:sldChg>
      <pc:sldChg chg="add">
        <pc:chgData name="Robin Maenhaut" userId="e7238a3e-d575-4783-a2b1-c00d57cf63af" providerId="ADAL" clId="{21C87E6E-9F35-4796-8EC0-C0FB9B3AD181}" dt="2019-07-18T14:01:17.802" v="905"/>
        <pc:sldMkLst>
          <pc:docMk/>
          <pc:sldMk cId="1127950898" sldId="361"/>
        </pc:sldMkLst>
      </pc:sldChg>
      <pc:sldChg chg="add">
        <pc:chgData name="Robin Maenhaut" userId="e7238a3e-d575-4783-a2b1-c00d57cf63af" providerId="ADAL" clId="{21C87E6E-9F35-4796-8EC0-C0FB9B3AD181}" dt="2019-07-18T14:01:17.802" v="905"/>
        <pc:sldMkLst>
          <pc:docMk/>
          <pc:sldMk cId="3236350785" sldId="362"/>
        </pc:sldMkLst>
      </pc:sldChg>
      <pc:sldChg chg="add">
        <pc:chgData name="Robin Maenhaut" userId="e7238a3e-d575-4783-a2b1-c00d57cf63af" providerId="ADAL" clId="{21C87E6E-9F35-4796-8EC0-C0FB9B3AD181}" dt="2019-07-18T14:01:17.802" v="905"/>
        <pc:sldMkLst>
          <pc:docMk/>
          <pc:sldMk cId="401392815" sldId="363"/>
        </pc:sldMkLst>
      </pc:sldChg>
      <pc:sldChg chg="add">
        <pc:chgData name="Robin Maenhaut" userId="e7238a3e-d575-4783-a2b1-c00d57cf63af" providerId="ADAL" clId="{21C87E6E-9F35-4796-8EC0-C0FB9B3AD181}" dt="2019-07-18T14:01:17.802" v="905"/>
        <pc:sldMkLst>
          <pc:docMk/>
          <pc:sldMk cId="596564911" sldId="364"/>
        </pc:sldMkLst>
      </pc:sldChg>
      <pc:sldChg chg="add">
        <pc:chgData name="Robin Maenhaut" userId="e7238a3e-d575-4783-a2b1-c00d57cf63af" providerId="ADAL" clId="{21C87E6E-9F35-4796-8EC0-C0FB9B3AD181}" dt="2019-07-18T14:01:17.802" v="905"/>
        <pc:sldMkLst>
          <pc:docMk/>
          <pc:sldMk cId="2692236900" sldId="365"/>
        </pc:sldMkLst>
      </pc:sldChg>
      <pc:sldChg chg="add">
        <pc:chgData name="Robin Maenhaut" userId="e7238a3e-d575-4783-a2b1-c00d57cf63af" providerId="ADAL" clId="{21C87E6E-9F35-4796-8EC0-C0FB9B3AD181}" dt="2019-07-18T14:01:17.802" v="905"/>
        <pc:sldMkLst>
          <pc:docMk/>
          <pc:sldMk cId="3251276546" sldId="366"/>
        </pc:sldMkLst>
      </pc:sldChg>
      <pc:sldChg chg="add">
        <pc:chgData name="Robin Maenhaut" userId="e7238a3e-d575-4783-a2b1-c00d57cf63af" providerId="ADAL" clId="{21C87E6E-9F35-4796-8EC0-C0FB9B3AD181}" dt="2019-07-18T14:01:17.802" v="905"/>
        <pc:sldMkLst>
          <pc:docMk/>
          <pc:sldMk cId="2674459335" sldId="367"/>
        </pc:sldMkLst>
      </pc:sldChg>
      <pc:sldChg chg="add">
        <pc:chgData name="Robin Maenhaut" userId="e7238a3e-d575-4783-a2b1-c00d57cf63af" providerId="ADAL" clId="{21C87E6E-9F35-4796-8EC0-C0FB9B3AD181}" dt="2019-07-18T14:01:17.802" v="905"/>
        <pc:sldMkLst>
          <pc:docMk/>
          <pc:sldMk cId="3413926663" sldId="368"/>
        </pc:sldMkLst>
      </pc:sldChg>
      <pc:sldChg chg="add">
        <pc:chgData name="Robin Maenhaut" userId="e7238a3e-d575-4783-a2b1-c00d57cf63af" providerId="ADAL" clId="{21C87E6E-9F35-4796-8EC0-C0FB9B3AD181}" dt="2019-07-18T14:01:17.802" v="905"/>
        <pc:sldMkLst>
          <pc:docMk/>
          <pc:sldMk cId="286866802" sldId="369"/>
        </pc:sldMkLst>
      </pc:sldChg>
      <pc:sldChg chg="add">
        <pc:chgData name="Robin Maenhaut" userId="e7238a3e-d575-4783-a2b1-c00d57cf63af" providerId="ADAL" clId="{21C87E6E-9F35-4796-8EC0-C0FB9B3AD181}" dt="2019-07-18T14:01:17.802" v="905"/>
        <pc:sldMkLst>
          <pc:docMk/>
          <pc:sldMk cId="1693681879" sldId="370"/>
        </pc:sldMkLst>
      </pc:sldChg>
      <pc:sldChg chg="add">
        <pc:chgData name="Robin Maenhaut" userId="e7238a3e-d575-4783-a2b1-c00d57cf63af" providerId="ADAL" clId="{21C87E6E-9F35-4796-8EC0-C0FB9B3AD181}" dt="2019-07-18T14:01:17.802" v="905"/>
        <pc:sldMkLst>
          <pc:docMk/>
          <pc:sldMk cId="198482935" sldId="371"/>
        </pc:sldMkLst>
      </pc:sldChg>
      <pc:sldChg chg="add">
        <pc:chgData name="Robin Maenhaut" userId="e7238a3e-d575-4783-a2b1-c00d57cf63af" providerId="ADAL" clId="{21C87E6E-9F35-4796-8EC0-C0FB9B3AD181}" dt="2019-07-18T14:01:17.802" v="905"/>
        <pc:sldMkLst>
          <pc:docMk/>
          <pc:sldMk cId="3162238515" sldId="372"/>
        </pc:sldMkLst>
      </pc:sldChg>
      <pc:sldChg chg="add">
        <pc:chgData name="Robin Maenhaut" userId="e7238a3e-d575-4783-a2b1-c00d57cf63af" providerId="ADAL" clId="{21C87E6E-9F35-4796-8EC0-C0FB9B3AD181}" dt="2019-07-18T14:01:17.802" v="905"/>
        <pc:sldMkLst>
          <pc:docMk/>
          <pc:sldMk cId="1426309823" sldId="373"/>
        </pc:sldMkLst>
      </pc:sldChg>
      <pc:sldChg chg="add">
        <pc:chgData name="Robin Maenhaut" userId="e7238a3e-d575-4783-a2b1-c00d57cf63af" providerId="ADAL" clId="{21C87E6E-9F35-4796-8EC0-C0FB9B3AD181}" dt="2019-07-18T14:01:17.802" v="905"/>
        <pc:sldMkLst>
          <pc:docMk/>
          <pc:sldMk cId="3800262146" sldId="374"/>
        </pc:sldMkLst>
      </pc:sldChg>
      <pc:sldChg chg="add">
        <pc:chgData name="Robin Maenhaut" userId="e7238a3e-d575-4783-a2b1-c00d57cf63af" providerId="ADAL" clId="{21C87E6E-9F35-4796-8EC0-C0FB9B3AD181}" dt="2019-07-19T12:58:48.211" v="989"/>
        <pc:sldMkLst>
          <pc:docMk/>
          <pc:sldMk cId="2132091567" sldId="408"/>
        </pc:sldMkLst>
      </pc:sldChg>
      <pc:sldChg chg="add">
        <pc:chgData name="Robin Maenhaut" userId="e7238a3e-d575-4783-a2b1-c00d57cf63af" providerId="ADAL" clId="{21C87E6E-9F35-4796-8EC0-C0FB9B3AD181}" dt="2019-07-19T12:58:48.211" v="989"/>
        <pc:sldMkLst>
          <pc:docMk/>
          <pc:sldMk cId="4095785064" sldId="409"/>
        </pc:sldMkLst>
      </pc:sldChg>
      <pc:sldChg chg="add">
        <pc:chgData name="Robin Maenhaut" userId="e7238a3e-d575-4783-a2b1-c00d57cf63af" providerId="ADAL" clId="{21C87E6E-9F35-4796-8EC0-C0FB9B3AD181}" dt="2019-07-19T12:58:48.211" v="989"/>
        <pc:sldMkLst>
          <pc:docMk/>
          <pc:sldMk cId="3905312665" sldId="410"/>
        </pc:sldMkLst>
      </pc:sldChg>
      <pc:sldChg chg="add">
        <pc:chgData name="Robin Maenhaut" userId="e7238a3e-d575-4783-a2b1-c00d57cf63af" providerId="ADAL" clId="{21C87E6E-9F35-4796-8EC0-C0FB9B3AD181}" dt="2019-07-19T12:58:48.211" v="989"/>
        <pc:sldMkLst>
          <pc:docMk/>
          <pc:sldMk cId="504662545" sldId="411"/>
        </pc:sldMkLst>
      </pc:sldChg>
      <pc:sldChg chg="add">
        <pc:chgData name="Robin Maenhaut" userId="e7238a3e-d575-4783-a2b1-c00d57cf63af" providerId="ADAL" clId="{21C87E6E-9F35-4796-8EC0-C0FB9B3AD181}" dt="2019-07-19T12:58:48.211" v="989"/>
        <pc:sldMkLst>
          <pc:docMk/>
          <pc:sldMk cId="2622793545" sldId="412"/>
        </pc:sldMkLst>
      </pc:sldChg>
      <pc:sldChg chg="add">
        <pc:chgData name="Robin Maenhaut" userId="e7238a3e-d575-4783-a2b1-c00d57cf63af" providerId="ADAL" clId="{21C87E6E-9F35-4796-8EC0-C0FB9B3AD181}" dt="2019-07-19T12:58:48.211" v="989"/>
        <pc:sldMkLst>
          <pc:docMk/>
          <pc:sldMk cId="3725297518" sldId="413"/>
        </pc:sldMkLst>
      </pc:sldChg>
      <pc:sldChg chg="add">
        <pc:chgData name="Robin Maenhaut" userId="e7238a3e-d575-4783-a2b1-c00d57cf63af" providerId="ADAL" clId="{21C87E6E-9F35-4796-8EC0-C0FB9B3AD181}" dt="2019-07-18T14:01:17.802" v="905"/>
        <pc:sldMkLst>
          <pc:docMk/>
          <pc:sldMk cId="2157650745" sldId="419"/>
        </pc:sldMkLst>
      </pc:sldChg>
      <pc:sldChg chg="add">
        <pc:chgData name="Robin Maenhaut" userId="e7238a3e-d575-4783-a2b1-c00d57cf63af" providerId="ADAL" clId="{21C87E6E-9F35-4796-8EC0-C0FB9B3AD181}" dt="2019-07-18T14:01:17.802" v="905"/>
        <pc:sldMkLst>
          <pc:docMk/>
          <pc:sldMk cId="351682538" sldId="424"/>
        </pc:sldMkLst>
      </pc:sldChg>
      <pc:sldChg chg="add">
        <pc:chgData name="Robin Maenhaut" userId="e7238a3e-d575-4783-a2b1-c00d57cf63af" providerId="ADAL" clId="{21C87E6E-9F35-4796-8EC0-C0FB9B3AD181}" dt="2019-07-19T12:58:48.211" v="989"/>
        <pc:sldMkLst>
          <pc:docMk/>
          <pc:sldMk cId="1178052251" sldId="434"/>
        </pc:sldMkLst>
      </pc:sldChg>
      <pc:sldChg chg="add">
        <pc:chgData name="Robin Maenhaut" userId="e7238a3e-d575-4783-a2b1-c00d57cf63af" providerId="ADAL" clId="{21C87E6E-9F35-4796-8EC0-C0FB9B3AD181}" dt="2019-07-19T12:58:48.211" v="989"/>
        <pc:sldMkLst>
          <pc:docMk/>
          <pc:sldMk cId="755300306" sldId="435"/>
        </pc:sldMkLst>
      </pc:sldChg>
      <pc:sldChg chg="add">
        <pc:chgData name="Robin Maenhaut" userId="e7238a3e-d575-4783-a2b1-c00d57cf63af" providerId="ADAL" clId="{21C87E6E-9F35-4796-8EC0-C0FB9B3AD181}" dt="2019-07-19T12:58:48.211" v="989"/>
        <pc:sldMkLst>
          <pc:docMk/>
          <pc:sldMk cId="373973056" sldId="436"/>
        </pc:sldMkLst>
      </pc:sldChg>
      <pc:sldChg chg="add">
        <pc:chgData name="Robin Maenhaut" userId="e7238a3e-d575-4783-a2b1-c00d57cf63af" providerId="ADAL" clId="{21C87E6E-9F35-4796-8EC0-C0FB9B3AD181}" dt="2019-07-19T12:58:48.211" v="989"/>
        <pc:sldMkLst>
          <pc:docMk/>
          <pc:sldMk cId="326707369" sldId="437"/>
        </pc:sldMkLst>
      </pc:sldChg>
      <pc:sldChg chg="add">
        <pc:chgData name="Robin Maenhaut" userId="e7238a3e-d575-4783-a2b1-c00d57cf63af" providerId="ADAL" clId="{21C87E6E-9F35-4796-8EC0-C0FB9B3AD181}" dt="2019-07-19T12:58:48.211" v="989"/>
        <pc:sldMkLst>
          <pc:docMk/>
          <pc:sldMk cId="2518992466" sldId="438"/>
        </pc:sldMkLst>
      </pc:sldChg>
      <pc:sldChg chg="add">
        <pc:chgData name="Robin Maenhaut" userId="e7238a3e-d575-4783-a2b1-c00d57cf63af" providerId="ADAL" clId="{21C87E6E-9F35-4796-8EC0-C0FB9B3AD181}" dt="2019-07-19T12:58:48.211" v="989"/>
        <pc:sldMkLst>
          <pc:docMk/>
          <pc:sldMk cId="198107118" sldId="439"/>
        </pc:sldMkLst>
      </pc:sldChg>
      <pc:sldChg chg="add">
        <pc:chgData name="Robin Maenhaut" userId="e7238a3e-d575-4783-a2b1-c00d57cf63af" providerId="ADAL" clId="{21C87E6E-9F35-4796-8EC0-C0FB9B3AD181}" dt="2019-07-19T12:58:48.211" v="989"/>
        <pc:sldMkLst>
          <pc:docMk/>
          <pc:sldMk cId="383297781" sldId="440"/>
        </pc:sldMkLst>
      </pc:sldChg>
      <pc:sldChg chg="add">
        <pc:chgData name="Robin Maenhaut" userId="e7238a3e-d575-4783-a2b1-c00d57cf63af" providerId="ADAL" clId="{21C87E6E-9F35-4796-8EC0-C0FB9B3AD181}" dt="2019-07-19T12:58:48.211" v="989"/>
        <pc:sldMkLst>
          <pc:docMk/>
          <pc:sldMk cId="590596228" sldId="441"/>
        </pc:sldMkLst>
      </pc:sldChg>
      <pc:sldChg chg="add">
        <pc:chgData name="Robin Maenhaut" userId="e7238a3e-d575-4783-a2b1-c00d57cf63af" providerId="ADAL" clId="{21C87E6E-9F35-4796-8EC0-C0FB9B3AD181}" dt="2019-07-18T14:01:17.802" v="905"/>
        <pc:sldMkLst>
          <pc:docMk/>
          <pc:sldMk cId="360724912" sldId="444"/>
        </pc:sldMkLst>
      </pc:sldChg>
      <pc:sldChg chg="ord">
        <pc:chgData name="Robin Maenhaut" userId="e7238a3e-d575-4783-a2b1-c00d57cf63af" providerId="ADAL" clId="{21C87E6E-9F35-4796-8EC0-C0FB9B3AD181}" dt="2019-07-18T13:20:32.863" v="91"/>
        <pc:sldMkLst>
          <pc:docMk/>
          <pc:sldMk cId="2549459919" sldId="466"/>
        </pc:sldMkLst>
      </pc:sldChg>
      <pc:sldChg chg="modSp add">
        <pc:chgData name="Robin Maenhaut" userId="e7238a3e-d575-4783-a2b1-c00d57cf63af" providerId="ADAL" clId="{21C87E6E-9F35-4796-8EC0-C0FB9B3AD181}" dt="2019-07-18T13:17:50.791" v="88" actId="20577"/>
        <pc:sldMkLst>
          <pc:docMk/>
          <pc:sldMk cId="3994880983" sldId="498"/>
        </pc:sldMkLst>
        <pc:spChg chg="mod">
          <ac:chgData name="Robin Maenhaut" userId="e7238a3e-d575-4783-a2b1-c00d57cf63af" providerId="ADAL" clId="{21C87E6E-9F35-4796-8EC0-C0FB9B3AD181}" dt="2019-07-18T13:17:20.254" v="65" actId="20577"/>
          <ac:spMkLst>
            <pc:docMk/>
            <pc:sldMk cId="3994880983" sldId="498"/>
            <ac:spMk id="2" creationId="{00000000-0000-0000-0000-000000000000}"/>
          </ac:spMkLst>
        </pc:spChg>
        <pc:graphicFrameChg chg="mod">
          <ac:chgData name="Robin Maenhaut" userId="e7238a3e-d575-4783-a2b1-c00d57cf63af" providerId="ADAL" clId="{21C87E6E-9F35-4796-8EC0-C0FB9B3AD181}" dt="2019-07-18T13:17:50.791" v="88" actId="20577"/>
          <ac:graphicFrameMkLst>
            <pc:docMk/>
            <pc:sldMk cId="3994880983" sldId="498"/>
            <ac:graphicFrameMk id="4" creationId="{0B611F70-2919-4F0D-AA39-09BBDCFB120D}"/>
          </ac:graphicFrameMkLst>
        </pc:graphicFrameChg>
      </pc:sldChg>
      <pc:sldChg chg="addSp modSp add">
        <pc:chgData name="Robin Maenhaut" userId="e7238a3e-d575-4783-a2b1-c00d57cf63af" providerId="ADAL" clId="{21C87E6E-9F35-4796-8EC0-C0FB9B3AD181}" dt="2019-07-18T13:24:56.255" v="276" actId="20577"/>
        <pc:sldMkLst>
          <pc:docMk/>
          <pc:sldMk cId="3179327728" sldId="499"/>
        </pc:sldMkLst>
        <pc:spChg chg="mod">
          <ac:chgData name="Robin Maenhaut" userId="e7238a3e-d575-4783-a2b1-c00d57cf63af" providerId="ADAL" clId="{21C87E6E-9F35-4796-8EC0-C0FB9B3AD181}" dt="2019-07-18T13:24:56.255" v="276" actId="20577"/>
          <ac:spMkLst>
            <pc:docMk/>
            <pc:sldMk cId="3179327728" sldId="499"/>
            <ac:spMk id="2" creationId="{00000000-0000-0000-0000-000000000000}"/>
          </ac:spMkLst>
        </pc:spChg>
        <pc:spChg chg="mod">
          <ac:chgData name="Robin Maenhaut" userId="e7238a3e-d575-4783-a2b1-c00d57cf63af" providerId="ADAL" clId="{21C87E6E-9F35-4796-8EC0-C0FB9B3AD181}" dt="2019-07-18T13:22:37.262" v="265" actId="14100"/>
          <ac:spMkLst>
            <pc:docMk/>
            <pc:sldMk cId="3179327728" sldId="499"/>
            <ac:spMk id="3" creationId="{287C3E9F-0BB5-4620-8EF6-CA788BE7E1D3}"/>
          </ac:spMkLst>
        </pc:spChg>
        <pc:picChg chg="add mod">
          <ac:chgData name="Robin Maenhaut" userId="e7238a3e-d575-4783-a2b1-c00d57cf63af" providerId="ADAL" clId="{21C87E6E-9F35-4796-8EC0-C0FB9B3AD181}" dt="2019-07-18T13:22:59.846" v="268" actId="1076"/>
          <ac:picMkLst>
            <pc:docMk/>
            <pc:sldMk cId="3179327728" sldId="499"/>
            <ac:picMk id="2050" creationId="{73490D58-F73B-4AC7-9E84-F72EF1ABE89F}"/>
          </ac:picMkLst>
        </pc:picChg>
      </pc:sldChg>
      <pc:sldChg chg="addSp delSp modSp add">
        <pc:chgData name="Robin Maenhaut" userId="e7238a3e-d575-4783-a2b1-c00d57cf63af" providerId="ADAL" clId="{21C87E6E-9F35-4796-8EC0-C0FB9B3AD181}" dt="2019-07-18T13:28:44.056" v="515" actId="20577"/>
        <pc:sldMkLst>
          <pc:docMk/>
          <pc:sldMk cId="239746092" sldId="500"/>
        </pc:sldMkLst>
        <pc:spChg chg="del">
          <ac:chgData name="Robin Maenhaut" userId="e7238a3e-d575-4783-a2b1-c00d57cf63af" providerId="ADAL" clId="{21C87E6E-9F35-4796-8EC0-C0FB9B3AD181}" dt="2019-07-18T13:26:23.524" v="278"/>
          <ac:spMkLst>
            <pc:docMk/>
            <pc:sldMk cId="239746092" sldId="500"/>
            <ac:spMk id="2" creationId="{57B430AF-B7F9-4B39-8045-B79B36B7880E}"/>
          </ac:spMkLst>
        </pc:spChg>
        <pc:spChg chg="add mod">
          <ac:chgData name="Robin Maenhaut" userId="e7238a3e-d575-4783-a2b1-c00d57cf63af" providerId="ADAL" clId="{21C87E6E-9F35-4796-8EC0-C0FB9B3AD181}" dt="2019-07-18T13:26:55.486" v="303" actId="20577"/>
          <ac:spMkLst>
            <pc:docMk/>
            <pc:sldMk cId="239746092" sldId="500"/>
            <ac:spMk id="3" creationId="{46CADEA2-9384-4118-9AEC-00F1B069A0B4}"/>
          </ac:spMkLst>
        </pc:spChg>
        <pc:spChg chg="add del mod">
          <ac:chgData name="Robin Maenhaut" userId="e7238a3e-d575-4783-a2b1-c00d57cf63af" providerId="ADAL" clId="{21C87E6E-9F35-4796-8EC0-C0FB9B3AD181}" dt="2019-07-18T13:28:44.056" v="515" actId="20577"/>
          <ac:spMkLst>
            <pc:docMk/>
            <pc:sldMk cId="239746092" sldId="500"/>
            <ac:spMk id="4" creationId="{652048BD-53B2-484E-8487-934100305789}"/>
          </ac:spMkLst>
        </pc:spChg>
        <pc:picChg chg="add del mod">
          <ac:chgData name="Robin Maenhaut" userId="e7238a3e-d575-4783-a2b1-c00d57cf63af" providerId="ADAL" clId="{21C87E6E-9F35-4796-8EC0-C0FB9B3AD181}" dt="2019-07-18T13:27:42.848" v="309"/>
          <ac:picMkLst>
            <pc:docMk/>
            <pc:sldMk cId="239746092" sldId="500"/>
            <ac:picMk id="3074" creationId="{C4E96ADA-9215-43FD-8A35-4751BB8CD083}"/>
          </ac:picMkLst>
        </pc:picChg>
        <pc:picChg chg="add mod">
          <ac:chgData name="Robin Maenhaut" userId="e7238a3e-d575-4783-a2b1-c00d57cf63af" providerId="ADAL" clId="{21C87E6E-9F35-4796-8EC0-C0FB9B3AD181}" dt="2019-07-18T13:27:55.265" v="314" actId="1076"/>
          <ac:picMkLst>
            <pc:docMk/>
            <pc:sldMk cId="239746092" sldId="500"/>
            <ac:picMk id="3076" creationId="{F7859458-6F39-4FA4-AAEC-009DAC8F93FF}"/>
          </ac:picMkLst>
        </pc:picChg>
      </pc:sldChg>
      <pc:sldChg chg="addSp delSp modSp add">
        <pc:chgData name="Robin Maenhaut" userId="e7238a3e-d575-4783-a2b1-c00d57cf63af" providerId="ADAL" clId="{21C87E6E-9F35-4796-8EC0-C0FB9B3AD181}" dt="2019-07-18T13:48:06.513" v="632" actId="20577"/>
        <pc:sldMkLst>
          <pc:docMk/>
          <pc:sldMk cId="1760367860" sldId="501"/>
        </pc:sldMkLst>
        <pc:spChg chg="mod">
          <ac:chgData name="Robin Maenhaut" userId="e7238a3e-d575-4783-a2b1-c00d57cf63af" providerId="ADAL" clId="{21C87E6E-9F35-4796-8EC0-C0FB9B3AD181}" dt="2019-07-18T13:45:15.894" v="539" actId="20577"/>
          <ac:spMkLst>
            <pc:docMk/>
            <pc:sldMk cId="1760367860" sldId="501"/>
            <ac:spMk id="3" creationId="{46CADEA2-9384-4118-9AEC-00F1B069A0B4}"/>
          </ac:spMkLst>
        </pc:spChg>
        <pc:spChg chg="mod">
          <ac:chgData name="Robin Maenhaut" userId="e7238a3e-d575-4783-a2b1-c00d57cf63af" providerId="ADAL" clId="{21C87E6E-9F35-4796-8EC0-C0FB9B3AD181}" dt="2019-07-18T13:48:06.513" v="632" actId="20577"/>
          <ac:spMkLst>
            <pc:docMk/>
            <pc:sldMk cId="1760367860" sldId="501"/>
            <ac:spMk id="4" creationId="{652048BD-53B2-484E-8487-934100305789}"/>
          </ac:spMkLst>
        </pc:spChg>
        <pc:picChg chg="add mod">
          <ac:chgData name="Robin Maenhaut" userId="e7238a3e-d575-4783-a2b1-c00d57cf63af" providerId="ADAL" clId="{21C87E6E-9F35-4796-8EC0-C0FB9B3AD181}" dt="2019-07-18T13:46:10.752" v="560" actId="1035"/>
          <ac:picMkLst>
            <pc:docMk/>
            <pc:sldMk cId="1760367860" sldId="501"/>
            <ac:picMk id="2" creationId="{C626ADCA-47D8-498F-BE19-B33050C63B11}"/>
          </ac:picMkLst>
        </pc:picChg>
        <pc:picChg chg="del">
          <ac:chgData name="Robin Maenhaut" userId="e7238a3e-d575-4783-a2b1-c00d57cf63af" providerId="ADAL" clId="{21C87E6E-9F35-4796-8EC0-C0FB9B3AD181}" dt="2019-07-18T13:41:06.794" v="524" actId="478"/>
          <ac:picMkLst>
            <pc:docMk/>
            <pc:sldMk cId="1760367860" sldId="501"/>
            <ac:picMk id="3076" creationId="{F7859458-6F39-4FA4-AAEC-009DAC8F93FF}"/>
          </ac:picMkLst>
        </pc:picChg>
      </pc:sldChg>
      <pc:sldChg chg="addSp modSp add">
        <pc:chgData name="Robin Maenhaut" userId="e7238a3e-d575-4783-a2b1-c00d57cf63af" providerId="ADAL" clId="{21C87E6E-9F35-4796-8EC0-C0FB9B3AD181}" dt="2019-07-18T13:51:17.512" v="847" actId="20577"/>
        <pc:sldMkLst>
          <pc:docMk/>
          <pc:sldMk cId="2761978003" sldId="502"/>
        </pc:sldMkLst>
        <pc:spChg chg="mod">
          <ac:chgData name="Robin Maenhaut" userId="e7238a3e-d575-4783-a2b1-c00d57cf63af" providerId="ADAL" clId="{21C87E6E-9F35-4796-8EC0-C0FB9B3AD181}" dt="2019-07-18T13:45:32.339" v="551" actId="20577"/>
          <ac:spMkLst>
            <pc:docMk/>
            <pc:sldMk cId="2761978003" sldId="502"/>
            <ac:spMk id="3" creationId="{46CADEA2-9384-4118-9AEC-00F1B069A0B4}"/>
          </ac:spMkLst>
        </pc:spChg>
        <pc:spChg chg="mod">
          <ac:chgData name="Robin Maenhaut" userId="e7238a3e-d575-4783-a2b1-c00d57cf63af" providerId="ADAL" clId="{21C87E6E-9F35-4796-8EC0-C0FB9B3AD181}" dt="2019-07-18T13:51:17.512" v="847" actId="20577"/>
          <ac:spMkLst>
            <pc:docMk/>
            <pc:sldMk cId="2761978003" sldId="502"/>
            <ac:spMk id="4" creationId="{652048BD-53B2-484E-8487-934100305789}"/>
          </ac:spMkLst>
        </pc:spChg>
        <pc:picChg chg="add mod">
          <ac:chgData name="Robin Maenhaut" userId="e7238a3e-d575-4783-a2b1-c00d57cf63af" providerId="ADAL" clId="{21C87E6E-9F35-4796-8EC0-C0FB9B3AD181}" dt="2019-07-18T13:46:24.790" v="562" actId="1076"/>
          <ac:picMkLst>
            <pc:docMk/>
            <pc:sldMk cId="2761978003" sldId="502"/>
            <ac:picMk id="2" creationId="{7A75DCCD-ED3B-4597-83EB-AC33F3B2877E}"/>
          </ac:picMkLst>
        </pc:picChg>
      </pc:sldChg>
      <pc:sldChg chg="addSp modSp add">
        <pc:chgData name="Robin Maenhaut" userId="e7238a3e-d575-4783-a2b1-c00d57cf63af" providerId="ADAL" clId="{21C87E6E-9F35-4796-8EC0-C0FB9B3AD181}" dt="2019-07-18T13:51:52.836" v="883" actId="20577"/>
        <pc:sldMkLst>
          <pc:docMk/>
          <pc:sldMk cId="3266027910" sldId="503"/>
        </pc:sldMkLst>
        <pc:spChg chg="mod">
          <ac:chgData name="Robin Maenhaut" userId="e7238a3e-d575-4783-a2b1-c00d57cf63af" providerId="ADAL" clId="{21C87E6E-9F35-4796-8EC0-C0FB9B3AD181}" dt="2019-07-18T13:45:36.139" v="557" actId="20577"/>
          <ac:spMkLst>
            <pc:docMk/>
            <pc:sldMk cId="3266027910" sldId="503"/>
            <ac:spMk id="3" creationId="{46CADEA2-9384-4118-9AEC-00F1B069A0B4}"/>
          </ac:spMkLst>
        </pc:spChg>
        <pc:spChg chg="mod">
          <ac:chgData name="Robin Maenhaut" userId="e7238a3e-d575-4783-a2b1-c00d57cf63af" providerId="ADAL" clId="{21C87E6E-9F35-4796-8EC0-C0FB9B3AD181}" dt="2019-07-18T13:51:52.836" v="883" actId="20577"/>
          <ac:spMkLst>
            <pc:docMk/>
            <pc:sldMk cId="3266027910" sldId="503"/>
            <ac:spMk id="4" creationId="{652048BD-53B2-484E-8487-934100305789}"/>
          </ac:spMkLst>
        </pc:spChg>
        <pc:picChg chg="add mod">
          <ac:chgData name="Robin Maenhaut" userId="e7238a3e-d575-4783-a2b1-c00d57cf63af" providerId="ADAL" clId="{21C87E6E-9F35-4796-8EC0-C0FB9B3AD181}" dt="2019-07-18T13:46:48.516" v="565" actId="1076"/>
          <ac:picMkLst>
            <pc:docMk/>
            <pc:sldMk cId="3266027910" sldId="503"/>
            <ac:picMk id="2" creationId="{CB13B287-E5CC-49FF-8380-D82390AD3338}"/>
          </ac:picMkLst>
        </pc:picChg>
      </pc:sldChg>
      <pc:sldChg chg="add">
        <pc:chgData name="Robin Maenhaut" userId="e7238a3e-d575-4783-a2b1-c00d57cf63af" providerId="ADAL" clId="{21C87E6E-9F35-4796-8EC0-C0FB9B3AD181}" dt="2019-07-18T14:01:17.802" v="905"/>
        <pc:sldMkLst>
          <pc:docMk/>
          <pc:sldMk cId="2370325991" sldId="506"/>
        </pc:sldMkLst>
      </pc:sldChg>
      <pc:sldChg chg="add">
        <pc:chgData name="Robin Maenhaut" userId="e7238a3e-d575-4783-a2b1-c00d57cf63af" providerId="ADAL" clId="{21C87E6E-9F35-4796-8EC0-C0FB9B3AD181}" dt="2019-07-18T14:01:17.802" v="905"/>
        <pc:sldMkLst>
          <pc:docMk/>
          <pc:sldMk cId="2586950358" sldId="507"/>
        </pc:sldMkLst>
      </pc:sldChg>
      <pc:sldChg chg="add">
        <pc:chgData name="Robin Maenhaut" userId="e7238a3e-d575-4783-a2b1-c00d57cf63af" providerId="ADAL" clId="{21C87E6E-9F35-4796-8EC0-C0FB9B3AD181}" dt="2019-07-18T14:01:17.802" v="905"/>
        <pc:sldMkLst>
          <pc:docMk/>
          <pc:sldMk cId="1703482088" sldId="508"/>
        </pc:sldMkLst>
      </pc:sldChg>
      <pc:sldChg chg="add">
        <pc:chgData name="Robin Maenhaut" userId="e7238a3e-d575-4783-a2b1-c00d57cf63af" providerId="ADAL" clId="{21C87E6E-9F35-4796-8EC0-C0FB9B3AD181}" dt="2019-07-18T14:01:17.802" v="905"/>
        <pc:sldMkLst>
          <pc:docMk/>
          <pc:sldMk cId="287746987" sldId="509"/>
        </pc:sldMkLst>
      </pc:sldChg>
      <pc:sldChg chg="add">
        <pc:chgData name="Robin Maenhaut" userId="e7238a3e-d575-4783-a2b1-c00d57cf63af" providerId="ADAL" clId="{21C87E6E-9F35-4796-8EC0-C0FB9B3AD181}" dt="2019-07-18T14:01:17.802" v="905"/>
        <pc:sldMkLst>
          <pc:docMk/>
          <pc:sldMk cId="668934635" sldId="510"/>
        </pc:sldMkLst>
      </pc:sldChg>
      <pc:sldChg chg="add">
        <pc:chgData name="Robin Maenhaut" userId="e7238a3e-d575-4783-a2b1-c00d57cf63af" providerId="ADAL" clId="{21C87E6E-9F35-4796-8EC0-C0FB9B3AD181}" dt="2019-07-18T14:01:17.802" v="905"/>
        <pc:sldMkLst>
          <pc:docMk/>
          <pc:sldMk cId="3099171021" sldId="511"/>
        </pc:sldMkLst>
      </pc:sldChg>
      <pc:sldChg chg="add">
        <pc:chgData name="Robin Maenhaut" userId="e7238a3e-d575-4783-a2b1-c00d57cf63af" providerId="ADAL" clId="{21C87E6E-9F35-4796-8EC0-C0FB9B3AD181}" dt="2019-07-18T14:01:17.802" v="905"/>
        <pc:sldMkLst>
          <pc:docMk/>
          <pc:sldMk cId="1228561210" sldId="512"/>
        </pc:sldMkLst>
      </pc:sldChg>
      <pc:sldChg chg="add">
        <pc:chgData name="Robin Maenhaut" userId="e7238a3e-d575-4783-a2b1-c00d57cf63af" providerId="ADAL" clId="{21C87E6E-9F35-4796-8EC0-C0FB9B3AD181}" dt="2019-07-18T14:01:17.802" v="905"/>
        <pc:sldMkLst>
          <pc:docMk/>
          <pc:sldMk cId="1141088611" sldId="513"/>
        </pc:sldMkLst>
      </pc:sldChg>
      <pc:sldChg chg="add">
        <pc:chgData name="Robin Maenhaut" userId="e7238a3e-d575-4783-a2b1-c00d57cf63af" providerId="ADAL" clId="{21C87E6E-9F35-4796-8EC0-C0FB9B3AD181}" dt="2019-07-18T14:01:17.802" v="905"/>
        <pc:sldMkLst>
          <pc:docMk/>
          <pc:sldMk cId="2740856082" sldId="514"/>
        </pc:sldMkLst>
      </pc:sldChg>
      <pc:sldChg chg="add">
        <pc:chgData name="Robin Maenhaut" userId="e7238a3e-d575-4783-a2b1-c00d57cf63af" providerId="ADAL" clId="{21C87E6E-9F35-4796-8EC0-C0FB9B3AD181}" dt="2019-07-18T14:01:17.802" v="905"/>
        <pc:sldMkLst>
          <pc:docMk/>
          <pc:sldMk cId="2927571933" sldId="515"/>
        </pc:sldMkLst>
      </pc:sldChg>
      <pc:sldChg chg="add">
        <pc:chgData name="Robin Maenhaut" userId="e7238a3e-d575-4783-a2b1-c00d57cf63af" providerId="ADAL" clId="{21C87E6E-9F35-4796-8EC0-C0FB9B3AD181}" dt="2019-07-18T14:01:17.802" v="905"/>
        <pc:sldMkLst>
          <pc:docMk/>
          <pc:sldMk cId="668404468" sldId="516"/>
        </pc:sldMkLst>
      </pc:sldChg>
      <pc:sldChg chg="addSp delSp modSp add del setBg">
        <pc:chgData name="Robin Maenhaut" userId="e7238a3e-d575-4783-a2b1-c00d57cf63af" providerId="ADAL" clId="{21C87E6E-9F35-4796-8EC0-C0FB9B3AD181}" dt="2019-07-19T13:50:56.172" v="3363" actId="20577"/>
        <pc:sldMkLst>
          <pc:docMk/>
          <pc:sldMk cId="0" sldId="518"/>
        </pc:sldMkLst>
        <pc:spChg chg="add mod">
          <ac:chgData name="Robin Maenhaut" userId="e7238a3e-d575-4783-a2b1-c00d57cf63af" providerId="ADAL" clId="{21C87E6E-9F35-4796-8EC0-C0FB9B3AD181}" dt="2019-07-19T13:47:12.911" v="2999" actId="20577"/>
          <ac:spMkLst>
            <pc:docMk/>
            <pc:sldMk cId="0" sldId="518"/>
            <ac:spMk id="2" creationId="{8A7F900E-3EF6-4832-9444-D508FA626171}"/>
          </ac:spMkLst>
        </pc:spChg>
        <pc:spChg chg="add mod">
          <ac:chgData name="Robin Maenhaut" userId="e7238a3e-d575-4783-a2b1-c00d57cf63af" providerId="ADAL" clId="{21C87E6E-9F35-4796-8EC0-C0FB9B3AD181}" dt="2019-07-19T13:50:56.172" v="3363" actId="20577"/>
          <ac:spMkLst>
            <pc:docMk/>
            <pc:sldMk cId="0" sldId="518"/>
            <ac:spMk id="3" creationId="{184BEEA4-3A2B-4D24-B498-D365E066F3CC}"/>
          </ac:spMkLst>
        </pc:spChg>
        <pc:spChg chg="del mod">
          <ac:chgData name="Robin Maenhaut" userId="e7238a3e-d575-4783-a2b1-c00d57cf63af" providerId="ADAL" clId="{21C87E6E-9F35-4796-8EC0-C0FB9B3AD181}" dt="2019-07-19T13:48:06.586" v="3124" actId="478"/>
          <ac:spMkLst>
            <pc:docMk/>
            <pc:sldMk cId="0" sldId="518"/>
            <ac:spMk id="393" creationId="{00000000-0000-0000-0000-000000000000}"/>
          </ac:spMkLst>
        </pc:spChg>
        <pc:spChg chg="del mod">
          <ac:chgData name="Robin Maenhaut" userId="e7238a3e-d575-4783-a2b1-c00d57cf63af" providerId="ADAL" clId="{21C87E6E-9F35-4796-8EC0-C0FB9B3AD181}" dt="2019-07-19T13:50:52.243" v="3345" actId="478"/>
          <ac:spMkLst>
            <pc:docMk/>
            <pc:sldMk cId="0" sldId="518"/>
            <ac:spMk id="394" creationId="{00000000-0000-0000-0000-000000000000}"/>
          </ac:spMkLst>
        </pc:spChg>
      </pc:sldChg>
      <pc:sldChg chg="addSp delSp modSp add">
        <pc:chgData name="Robin Maenhaut" userId="e7238a3e-d575-4783-a2b1-c00d57cf63af" providerId="ADAL" clId="{21C87E6E-9F35-4796-8EC0-C0FB9B3AD181}" dt="2019-07-24T13:35:47.046" v="11149" actId="478"/>
        <pc:sldMkLst>
          <pc:docMk/>
          <pc:sldMk cId="0" sldId="519"/>
        </pc:sldMkLst>
        <pc:spChg chg="add mod">
          <ac:chgData name="Robin Maenhaut" userId="e7238a3e-d575-4783-a2b1-c00d57cf63af" providerId="ADAL" clId="{21C87E6E-9F35-4796-8EC0-C0FB9B3AD181}" dt="2019-07-18T14:15:11.072" v="984"/>
          <ac:spMkLst>
            <pc:docMk/>
            <pc:sldMk cId="0" sldId="519"/>
            <ac:spMk id="2" creationId="{93FA1DD2-5CEB-4C9A-9E62-85043DEFE242}"/>
          </ac:spMkLst>
        </pc:spChg>
        <pc:picChg chg="add del">
          <ac:chgData name="Robin Maenhaut" userId="e7238a3e-d575-4783-a2b1-c00d57cf63af" providerId="ADAL" clId="{21C87E6E-9F35-4796-8EC0-C0FB9B3AD181}" dt="2019-07-24T13:35:47.046" v="11149" actId="478"/>
          <ac:picMkLst>
            <pc:docMk/>
            <pc:sldMk cId="0" sldId="519"/>
            <ac:picMk id="404" creationId="{00000000-0000-0000-0000-000000000000}"/>
          </ac:picMkLst>
        </pc:picChg>
      </pc:sldChg>
      <pc:sldChg chg="addSp delSp add">
        <pc:chgData name="Robin Maenhaut" userId="e7238a3e-d575-4783-a2b1-c00d57cf63af" providerId="ADAL" clId="{21C87E6E-9F35-4796-8EC0-C0FB9B3AD181}" dt="2019-07-24T13:35:45.022" v="11148" actId="478"/>
        <pc:sldMkLst>
          <pc:docMk/>
          <pc:sldMk cId="0" sldId="520"/>
        </pc:sldMkLst>
        <pc:picChg chg="add del">
          <ac:chgData name="Robin Maenhaut" userId="e7238a3e-d575-4783-a2b1-c00d57cf63af" providerId="ADAL" clId="{21C87E6E-9F35-4796-8EC0-C0FB9B3AD181}" dt="2019-07-24T13:35:45.022" v="11148" actId="478"/>
          <ac:picMkLst>
            <pc:docMk/>
            <pc:sldMk cId="0" sldId="520"/>
            <ac:picMk id="418" creationId="{00000000-0000-0000-0000-000000000000}"/>
          </ac:picMkLst>
        </pc:picChg>
      </pc:sldChg>
      <pc:sldChg chg="addSp delSp modSp add setBg">
        <pc:chgData name="Robin Maenhaut" userId="e7238a3e-d575-4783-a2b1-c00d57cf63af" providerId="ADAL" clId="{21C87E6E-9F35-4796-8EC0-C0FB9B3AD181}" dt="2019-07-19T13:53:06.470" v="3524" actId="20577"/>
        <pc:sldMkLst>
          <pc:docMk/>
          <pc:sldMk cId="0" sldId="521"/>
        </pc:sldMkLst>
        <pc:spChg chg="add mod">
          <ac:chgData name="Robin Maenhaut" userId="e7238a3e-d575-4783-a2b1-c00d57cf63af" providerId="ADAL" clId="{21C87E6E-9F35-4796-8EC0-C0FB9B3AD181}" dt="2019-07-19T13:51:09.178" v="3372" actId="20577"/>
          <ac:spMkLst>
            <pc:docMk/>
            <pc:sldMk cId="0" sldId="521"/>
            <ac:spMk id="2" creationId="{335816C1-23C7-4485-B45E-E5A572F89C62}"/>
          </ac:spMkLst>
        </pc:spChg>
        <pc:spChg chg="add mod">
          <ac:chgData name="Robin Maenhaut" userId="e7238a3e-d575-4783-a2b1-c00d57cf63af" providerId="ADAL" clId="{21C87E6E-9F35-4796-8EC0-C0FB9B3AD181}" dt="2019-07-19T13:53:06.470" v="3524" actId="20577"/>
          <ac:spMkLst>
            <pc:docMk/>
            <pc:sldMk cId="0" sldId="521"/>
            <ac:spMk id="3" creationId="{56EB7DFA-F1A2-4AD7-90DD-BF9526A7943F}"/>
          </ac:spMkLst>
        </pc:spChg>
        <pc:spChg chg="del mod">
          <ac:chgData name="Robin Maenhaut" userId="e7238a3e-d575-4783-a2b1-c00d57cf63af" providerId="ADAL" clId="{21C87E6E-9F35-4796-8EC0-C0FB9B3AD181}" dt="2019-07-19T13:53:00.138" v="3502" actId="478"/>
          <ac:spMkLst>
            <pc:docMk/>
            <pc:sldMk cId="0" sldId="521"/>
            <ac:spMk id="423" creationId="{00000000-0000-0000-0000-000000000000}"/>
          </ac:spMkLst>
        </pc:spChg>
        <pc:spChg chg="del mod">
          <ac:chgData name="Robin Maenhaut" userId="e7238a3e-d575-4783-a2b1-c00d57cf63af" providerId="ADAL" clId="{21C87E6E-9F35-4796-8EC0-C0FB9B3AD181}" dt="2019-07-19T13:52:56.418" v="3501" actId="478"/>
          <ac:spMkLst>
            <pc:docMk/>
            <pc:sldMk cId="0" sldId="521"/>
            <ac:spMk id="424" creationId="{00000000-0000-0000-0000-000000000000}"/>
          </ac:spMkLst>
        </pc:spChg>
      </pc:sldChg>
      <pc:sldChg chg="addSp delSp modSp add">
        <pc:chgData name="Robin Maenhaut" userId="e7238a3e-d575-4783-a2b1-c00d57cf63af" providerId="ADAL" clId="{21C87E6E-9F35-4796-8EC0-C0FB9B3AD181}" dt="2019-07-22T12:12:07.598" v="7149" actId="478"/>
        <pc:sldMkLst>
          <pc:docMk/>
          <pc:sldMk cId="0" sldId="524"/>
        </pc:sldMkLst>
        <pc:spChg chg="add mod">
          <ac:chgData name="Robin Maenhaut" userId="e7238a3e-d575-4783-a2b1-c00d57cf63af" providerId="ADAL" clId="{21C87E6E-9F35-4796-8EC0-C0FB9B3AD181}" dt="2019-07-22T12:12:04.746" v="7148" actId="313"/>
          <ac:spMkLst>
            <pc:docMk/>
            <pc:sldMk cId="0" sldId="524"/>
            <ac:spMk id="2" creationId="{35338149-8F29-470E-9934-CC84146FCCE1}"/>
          </ac:spMkLst>
        </pc:spChg>
        <pc:spChg chg="mod">
          <ac:chgData name="Robin Maenhaut" userId="e7238a3e-d575-4783-a2b1-c00d57cf63af" providerId="ADAL" clId="{21C87E6E-9F35-4796-8EC0-C0FB9B3AD181}" dt="2019-07-19T14:02:15.128" v="3831" actId="368"/>
          <ac:spMkLst>
            <pc:docMk/>
            <pc:sldMk cId="0" sldId="524"/>
            <ac:spMk id="295" creationId="{00000000-0000-0000-0000-000000000000}"/>
          </ac:spMkLst>
        </pc:spChg>
        <pc:spChg chg="del mod">
          <ac:chgData name="Robin Maenhaut" userId="e7238a3e-d575-4783-a2b1-c00d57cf63af" providerId="ADAL" clId="{21C87E6E-9F35-4796-8EC0-C0FB9B3AD181}" dt="2019-07-22T12:11:52.535" v="7140" actId="478"/>
          <ac:spMkLst>
            <pc:docMk/>
            <pc:sldMk cId="0" sldId="524"/>
            <ac:spMk id="296" creationId="{00000000-0000-0000-0000-000000000000}"/>
          </ac:spMkLst>
        </pc:spChg>
        <pc:picChg chg="del">
          <ac:chgData name="Robin Maenhaut" userId="e7238a3e-d575-4783-a2b1-c00d57cf63af" providerId="ADAL" clId="{21C87E6E-9F35-4796-8EC0-C0FB9B3AD181}" dt="2019-07-22T12:12:07.598" v="7149" actId="478"/>
          <ac:picMkLst>
            <pc:docMk/>
            <pc:sldMk cId="0" sldId="524"/>
            <ac:picMk id="297" creationId="{00000000-0000-0000-0000-000000000000}"/>
          </ac:picMkLst>
        </pc:picChg>
      </pc:sldChg>
      <pc:sldChg chg="addSp delSp modSp add">
        <pc:chgData name="Robin Maenhaut" userId="e7238a3e-d575-4783-a2b1-c00d57cf63af" providerId="ADAL" clId="{21C87E6E-9F35-4796-8EC0-C0FB9B3AD181}" dt="2019-07-22T12:35:22.224" v="9412" actId="478"/>
        <pc:sldMkLst>
          <pc:docMk/>
          <pc:sldMk cId="0" sldId="527"/>
        </pc:sldMkLst>
        <pc:spChg chg="add mod">
          <ac:chgData name="Robin Maenhaut" userId="e7238a3e-d575-4783-a2b1-c00d57cf63af" providerId="ADAL" clId="{21C87E6E-9F35-4796-8EC0-C0FB9B3AD181}" dt="2019-07-22T12:35:20.232" v="9411" actId="20577"/>
          <ac:spMkLst>
            <pc:docMk/>
            <pc:sldMk cId="0" sldId="527"/>
            <ac:spMk id="2" creationId="{3C07418B-1D1D-469C-A699-C602573C9244}"/>
          </ac:spMkLst>
        </pc:spChg>
        <pc:spChg chg="mod">
          <ac:chgData name="Robin Maenhaut" userId="e7238a3e-d575-4783-a2b1-c00d57cf63af" providerId="ADAL" clId="{21C87E6E-9F35-4796-8EC0-C0FB9B3AD181}" dt="2019-07-19T14:02:26.911" v="3834" actId="368"/>
          <ac:spMkLst>
            <pc:docMk/>
            <pc:sldMk cId="0" sldId="527"/>
            <ac:spMk id="318" creationId="{00000000-0000-0000-0000-000000000000}"/>
          </ac:spMkLst>
        </pc:spChg>
        <pc:spChg chg="del mod">
          <ac:chgData name="Robin Maenhaut" userId="e7238a3e-d575-4783-a2b1-c00d57cf63af" providerId="ADAL" clId="{21C87E6E-9F35-4796-8EC0-C0FB9B3AD181}" dt="2019-07-22T12:35:11.561" v="9354" actId="478"/>
          <ac:spMkLst>
            <pc:docMk/>
            <pc:sldMk cId="0" sldId="527"/>
            <ac:spMk id="319" creationId="{00000000-0000-0000-0000-000000000000}"/>
          </ac:spMkLst>
        </pc:spChg>
        <pc:picChg chg="del">
          <ac:chgData name="Robin Maenhaut" userId="e7238a3e-d575-4783-a2b1-c00d57cf63af" providerId="ADAL" clId="{21C87E6E-9F35-4796-8EC0-C0FB9B3AD181}" dt="2019-07-22T12:35:22.224" v="9412" actId="478"/>
          <ac:picMkLst>
            <pc:docMk/>
            <pc:sldMk cId="0" sldId="527"/>
            <ac:picMk id="320" creationId="{00000000-0000-0000-0000-000000000000}"/>
          </ac:picMkLst>
        </pc:picChg>
      </pc:sldChg>
      <pc:sldChg chg="addSp delSp modSp add setBg">
        <pc:chgData name="Robin Maenhaut" userId="e7238a3e-d575-4783-a2b1-c00d57cf63af" providerId="ADAL" clId="{21C87E6E-9F35-4796-8EC0-C0FB9B3AD181}" dt="2019-07-22T12:35:33.448" v="9440" actId="478"/>
        <pc:sldMkLst>
          <pc:docMk/>
          <pc:sldMk cId="0" sldId="528"/>
        </pc:sldMkLst>
        <pc:spChg chg="add mod">
          <ac:chgData name="Robin Maenhaut" userId="e7238a3e-d575-4783-a2b1-c00d57cf63af" providerId="ADAL" clId="{21C87E6E-9F35-4796-8EC0-C0FB9B3AD181}" dt="2019-07-22T12:35:31.088" v="9439" actId="20577"/>
          <ac:spMkLst>
            <pc:docMk/>
            <pc:sldMk cId="0" sldId="528"/>
            <ac:spMk id="2" creationId="{93895219-8E0B-4DBA-A1CB-8A3C1067DDB2}"/>
          </ac:spMkLst>
        </pc:spChg>
        <pc:spChg chg="mod">
          <ac:chgData name="Robin Maenhaut" userId="e7238a3e-d575-4783-a2b1-c00d57cf63af" providerId="ADAL" clId="{21C87E6E-9F35-4796-8EC0-C0FB9B3AD181}" dt="2019-07-19T14:02:30.485" v="3835" actId="368"/>
          <ac:spMkLst>
            <pc:docMk/>
            <pc:sldMk cId="0" sldId="528"/>
            <ac:spMk id="325" creationId="{00000000-0000-0000-0000-000000000000}"/>
          </ac:spMkLst>
        </pc:spChg>
        <pc:spChg chg="del mod">
          <ac:chgData name="Robin Maenhaut" userId="e7238a3e-d575-4783-a2b1-c00d57cf63af" providerId="ADAL" clId="{21C87E6E-9F35-4796-8EC0-C0FB9B3AD181}" dt="2019-07-22T12:35:33.448" v="9440" actId="478"/>
          <ac:spMkLst>
            <pc:docMk/>
            <pc:sldMk cId="0" sldId="528"/>
            <ac:spMk id="326" creationId="{00000000-0000-0000-0000-000000000000}"/>
          </ac:spMkLst>
        </pc:spChg>
      </pc:sldChg>
      <pc:sldChg chg="addSp delSp modSp add setBg">
        <pc:chgData name="Robin Maenhaut" userId="e7238a3e-d575-4783-a2b1-c00d57cf63af" providerId="ADAL" clId="{21C87E6E-9F35-4796-8EC0-C0FB9B3AD181}" dt="2019-07-22T12:36:05.736" v="9585" actId="478"/>
        <pc:sldMkLst>
          <pc:docMk/>
          <pc:sldMk cId="0" sldId="529"/>
        </pc:sldMkLst>
        <pc:spChg chg="add mod">
          <ac:chgData name="Robin Maenhaut" userId="e7238a3e-d575-4783-a2b1-c00d57cf63af" providerId="ADAL" clId="{21C87E6E-9F35-4796-8EC0-C0FB9B3AD181}" dt="2019-07-22T12:36:03.116" v="9584" actId="20577"/>
          <ac:spMkLst>
            <pc:docMk/>
            <pc:sldMk cId="0" sldId="529"/>
            <ac:spMk id="2" creationId="{86229FFA-D7BD-413A-8B04-2A1471304B84}"/>
          </ac:spMkLst>
        </pc:spChg>
        <pc:spChg chg="mod">
          <ac:chgData name="Robin Maenhaut" userId="e7238a3e-d575-4783-a2b1-c00d57cf63af" providerId="ADAL" clId="{21C87E6E-9F35-4796-8EC0-C0FB9B3AD181}" dt="2019-07-19T14:02:34.646" v="3836" actId="368"/>
          <ac:spMkLst>
            <pc:docMk/>
            <pc:sldMk cId="0" sldId="529"/>
            <ac:spMk id="332" creationId="{00000000-0000-0000-0000-000000000000}"/>
          </ac:spMkLst>
        </pc:spChg>
        <pc:spChg chg="del mod">
          <ac:chgData name="Robin Maenhaut" userId="e7238a3e-d575-4783-a2b1-c00d57cf63af" providerId="ADAL" clId="{21C87E6E-9F35-4796-8EC0-C0FB9B3AD181}" dt="2019-07-22T12:36:05.736" v="9585" actId="478"/>
          <ac:spMkLst>
            <pc:docMk/>
            <pc:sldMk cId="0" sldId="529"/>
            <ac:spMk id="333" creationId="{00000000-0000-0000-0000-000000000000}"/>
          </ac:spMkLst>
        </pc:spChg>
      </pc:sldChg>
      <pc:sldChg chg="addSp delSp modSp add">
        <pc:chgData name="Robin Maenhaut" userId="e7238a3e-d575-4783-a2b1-c00d57cf63af" providerId="ADAL" clId="{21C87E6E-9F35-4796-8EC0-C0FB9B3AD181}" dt="2019-07-24T13:35:18.350" v="11141" actId="478"/>
        <pc:sldMkLst>
          <pc:docMk/>
          <pc:sldMk cId="0" sldId="530"/>
        </pc:sldMkLst>
        <pc:spChg chg="add mod">
          <ac:chgData name="Robin Maenhaut" userId="e7238a3e-d575-4783-a2b1-c00d57cf63af" providerId="ADAL" clId="{21C87E6E-9F35-4796-8EC0-C0FB9B3AD181}" dt="2019-07-22T12:36:13.197" v="9586"/>
          <ac:spMkLst>
            <pc:docMk/>
            <pc:sldMk cId="0" sldId="530"/>
            <ac:spMk id="2" creationId="{4A447869-2D32-42CD-965B-6A31921C93D7}"/>
          </ac:spMkLst>
        </pc:spChg>
        <pc:spChg chg="mod">
          <ac:chgData name="Robin Maenhaut" userId="e7238a3e-d575-4783-a2b1-c00d57cf63af" providerId="ADAL" clId="{21C87E6E-9F35-4796-8EC0-C0FB9B3AD181}" dt="2019-07-19T14:02:37.868" v="3837" actId="368"/>
          <ac:spMkLst>
            <pc:docMk/>
            <pc:sldMk cId="0" sldId="530"/>
            <ac:spMk id="339" creationId="{00000000-0000-0000-0000-000000000000}"/>
          </ac:spMkLst>
        </pc:spChg>
        <pc:picChg chg="del">
          <ac:chgData name="Robin Maenhaut" userId="e7238a3e-d575-4783-a2b1-c00d57cf63af" providerId="ADAL" clId="{21C87E6E-9F35-4796-8EC0-C0FB9B3AD181}" dt="2019-07-24T13:35:18.350" v="11141" actId="478"/>
          <ac:picMkLst>
            <pc:docMk/>
            <pc:sldMk cId="0" sldId="530"/>
            <ac:picMk id="341" creationId="{00000000-0000-0000-0000-000000000000}"/>
          </ac:picMkLst>
        </pc:picChg>
      </pc:sldChg>
      <pc:sldChg chg="modSp add setBg">
        <pc:chgData name="Robin Maenhaut" userId="e7238a3e-d575-4783-a2b1-c00d57cf63af" providerId="ADAL" clId="{21C87E6E-9F35-4796-8EC0-C0FB9B3AD181}" dt="2019-07-22T12:36:56.969" v="9648" actId="20577"/>
        <pc:sldMkLst>
          <pc:docMk/>
          <pc:sldMk cId="0" sldId="531"/>
        </pc:sldMkLst>
        <pc:spChg chg="mod">
          <ac:chgData name="Robin Maenhaut" userId="e7238a3e-d575-4783-a2b1-c00d57cf63af" providerId="ADAL" clId="{21C87E6E-9F35-4796-8EC0-C0FB9B3AD181}" dt="2019-07-19T14:02:41.135" v="3838" actId="368"/>
          <ac:spMkLst>
            <pc:docMk/>
            <pc:sldMk cId="0" sldId="531"/>
            <ac:spMk id="346" creationId="{00000000-0000-0000-0000-000000000000}"/>
          </ac:spMkLst>
        </pc:spChg>
        <pc:spChg chg="mod">
          <ac:chgData name="Robin Maenhaut" userId="e7238a3e-d575-4783-a2b1-c00d57cf63af" providerId="ADAL" clId="{21C87E6E-9F35-4796-8EC0-C0FB9B3AD181}" dt="2019-07-22T12:36:34.304" v="9599" actId="20577"/>
          <ac:spMkLst>
            <pc:docMk/>
            <pc:sldMk cId="0" sldId="531"/>
            <ac:spMk id="347" creationId="{00000000-0000-0000-0000-000000000000}"/>
          </ac:spMkLst>
        </pc:spChg>
        <pc:spChg chg="mod">
          <ac:chgData name="Robin Maenhaut" userId="e7238a3e-d575-4783-a2b1-c00d57cf63af" providerId="ADAL" clId="{21C87E6E-9F35-4796-8EC0-C0FB9B3AD181}" dt="2019-07-19T14:02:41.135" v="3838" actId="368"/>
          <ac:spMkLst>
            <pc:docMk/>
            <pc:sldMk cId="0" sldId="531"/>
            <ac:spMk id="348" creationId="{00000000-0000-0000-0000-000000000000}"/>
          </ac:spMkLst>
        </pc:spChg>
        <pc:spChg chg="mod">
          <ac:chgData name="Robin Maenhaut" userId="e7238a3e-d575-4783-a2b1-c00d57cf63af" providerId="ADAL" clId="{21C87E6E-9F35-4796-8EC0-C0FB9B3AD181}" dt="2019-07-22T12:36:56.969" v="9648" actId="20577"/>
          <ac:spMkLst>
            <pc:docMk/>
            <pc:sldMk cId="0" sldId="531"/>
            <ac:spMk id="349" creationId="{00000000-0000-0000-0000-000000000000}"/>
          </ac:spMkLst>
        </pc:spChg>
      </pc:sldChg>
      <pc:sldChg chg="addSp delSp modSp add modNotesTx">
        <pc:chgData name="Robin Maenhaut" userId="e7238a3e-d575-4783-a2b1-c00d57cf63af" providerId="ADAL" clId="{21C87E6E-9F35-4796-8EC0-C0FB9B3AD181}" dt="2019-07-22T12:40:25.901" v="10245" actId="20577"/>
        <pc:sldMkLst>
          <pc:docMk/>
          <pc:sldMk cId="0" sldId="533"/>
        </pc:sldMkLst>
        <pc:spChg chg="add del mod">
          <ac:chgData name="Robin Maenhaut" userId="e7238a3e-d575-4783-a2b1-c00d57cf63af" providerId="ADAL" clId="{21C87E6E-9F35-4796-8EC0-C0FB9B3AD181}" dt="2019-07-22T12:38:43.290" v="9799" actId="478"/>
          <ac:spMkLst>
            <pc:docMk/>
            <pc:sldMk cId="0" sldId="533"/>
            <ac:spMk id="2" creationId="{321A485F-B90A-4A19-AC0F-48AFD4F17AFC}"/>
          </ac:spMkLst>
        </pc:spChg>
        <pc:spChg chg="mod">
          <ac:chgData name="Robin Maenhaut" userId="e7238a3e-d575-4783-a2b1-c00d57cf63af" providerId="ADAL" clId="{21C87E6E-9F35-4796-8EC0-C0FB9B3AD181}" dt="2019-07-22T12:38:40.663" v="9798" actId="20577"/>
          <ac:spMkLst>
            <pc:docMk/>
            <pc:sldMk cId="0" sldId="533"/>
            <ac:spMk id="363" creationId="{00000000-0000-0000-0000-000000000000}"/>
          </ac:spMkLst>
        </pc:spChg>
        <pc:picChg chg="del">
          <ac:chgData name="Robin Maenhaut" userId="e7238a3e-d575-4783-a2b1-c00d57cf63af" providerId="ADAL" clId="{21C87E6E-9F35-4796-8EC0-C0FB9B3AD181}" dt="2019-07-22T12:38:30.184" v="9789" actId="478"/>
          <ac:picMkLst>
            <pc:docMk/>
            <pc:sldMk cId="0" sldId="533"/>
            <ac:picMk id="364" creationId="{00000000-0000-0000-0000-000000000000}"/>
          </ac:picMkLst>
        </pc:picChg>
      </pc:sldChg>
      <pc:sldChg chg="addSp delSp modSp add">
        <pc:chgData name="Robin Maenhaut" userId="e7238a3e-d575-4783-a2b1-c00d57cf63af" providerId="ADAL" clId="{21C87E6E-9F35-4796-8EC0-C0FB9B3AD181}" dt="2019-07-22T12:43:35.929" v="10650" actId="478"/>
        <pc:sldMkLst>
          <pc:docMk/>
          <pc:sldMk cId="0" sldId="535"/>
        </pc:sldMkLst>
        <pc:spChg chg="add mod">
          <ac:chgData name="Robin Maenhaut" userId="e7238a3e-d575-4783-a2b1-c00d57cf63af" providerId="ADAL" clId="{21C87E6E-9F35-4796-8EC0-C0FB9B3AD181}" dt="2019-07-22T12:43:32.128" v="10649" actId="20577"/>
          <ac:spMkLst>
            <pc:docMk/>
            <pc:sldMk cId="0" sldId="535"/>
            <ac:spMk id="2" creationId="{EE631EC1-3DD4-4EC7-95C9-D76029A30910}"/>
          </ac:spMkLst>
        </pc:spChg>
        <pc:spChg chg="mod">
          <ac:chgData name="Robin Maenhaut" userId="e7238a3e-d575-4783-a2b1-c00d57cf63af" providerId="ADAL" clId="{21C87E6E-9F35-4796-8EC0-C0FB9B3AD181}" dt="2019-07-19T14:02:53.375" v="3842" actId="368"/>
          <ac:spMkLst>
            <pc:docMk/>
            <pc:sldMk cId="0" sldId="535"/>
            <ac:spMk id="380" creationId="{00000000-0000-0000-0000-000000000000}"/>
          </ac:spMkLst>
        </pc:spChg>
        <pc:spChg chg="del mod">
          <ac:chgData name="Robin Maenhaut" userId="e7238a3e-d575-4783-a2b1-c00d57cf63af" providerId="ADAL" clId="{21C87E6E-9F35-4796-8EC0-C0FB9B3AD181}" dt="2019-07-22T12:43:35.929" v="10650" actId="478"/>
          <ac:spMkLst>
            <pc:docMk/>
            <pc:sldMk cId="0" sldId="535"/>
            <ac:spMk id="381" creationId="{00000000-0000-0000-0000-000000000000}"/>
          </ac:spMkLst>
        </pc:spChg>
        <pc:picChg chg="del">
          <ac:chgData name="Robin Maenhaut" userId="e7238a3e-d575-4783-a2b1-c00d57cf63af" providerId="ADAL" clId="{21C87E6E-9F35-4796-8EC0-C0FB9B3AD181}" dt="2019-07-22T12:41:45.273" v="10259" actId="478"/>
          <ac:picMkLst>
            <pc:docMk/>
            <pc:sldMk cId="0" sldId="535"/>
            <ac:picMk id="382" creationId="{00000000-0000-0000-0000-000000000000}"/>
          </ac:picMkLst>
        </pc:picChg>
      </pc:sldChg>
      <pc:sldChg chg="addSp delSp modSp add">
        <pc:chgData name="Robin Maenhaut" userId="e7238a3e-d575-4783-a2b1-c00d57cf63af" providerId="ADAL" clId="{21C87E6E-9F35-4796-8EC0-C0FB9B3AD181}" dt="2019-07-22T12:41:43.258" v="10258" actId="478"/>
        <pc:sldMkLst>
          <pc:docMk/>
          <pc:sldMk cId="0" sldId="536"/>
        </pc:sldMkLst>
        <pc:spChg chg="add mod">
          <ac:chgData name="Robin Maenhaut" userId="e7238a3e-d575-4783-a2b1-c00d57cf63af" providerId="ADAL" clId="{21C87E6E-9F35-4796-8EC0-C0FB9B3AD181}" dt="2019-07-22T12:30:54.224" v="8633"/>
          <ac:spMkLst>
            <pc:docMk/>
            <pc:sldMk cId="0" sldId="536"/>
            <ac:spMk id="2" creationId="{6CFA11CC-8E1D-4FAB-95BF-66387C241E59}"/>
          </ac:spMkLst>
        </pc:spChg>
        <pc:spChg chg="mod">
          <ac:chgData name="Robin Maenhaut" userId="e7238a3e-d575-4783-a2b1-c00d57cf63af" providerId="ADAL" clId="{21C87E6E-9F35-4796-8EC0-C0FB9B3AD181}" dt="2019-07-22T12:41:41.751" v="10257" actId="20577"/>
          <ac:spMkLst>
            <pc:docMk/>
            <pc:sldMk cId="0" sldId="536"/>
            <ac:spMk id="387" creationId="{00000000-0000-0000-0000-000000000000}"/>
          </ac:spMkLst>
        </pc:spChg>
        <pc:spChg chg="mod">
          <ac:chgData name="Robin Maenhaut" userId="e7238a3e-d575-4783-a2b1-c00d57cf63af" providerId="ADAL" clId="{21C87E6E-9F35-4796-8EC0-C0FB9B3AD181}" dt="2019-07-19T14:02:56.625" v="3843" actId="368"/>
          <ac:spMkLst>
            <pc:docMk/>
            <pc:sldMk cId="0" sldId="536"/>
            <ac:spMk id="388" creationId="{00000000-0000-0000-0000-000000000000}"/>
          </ac:spMkLst>
        </pc:spChg>
        <pc:picChg chg="del">
          <ac:chgData name="Robin Maenhaut" userId="e7238a3e-d575-4783-a2b1-c00d57cf63af" providerId="ADAL" clId="{21C87E6E-9F35-4796-8EC0-C0FB9B3AD181}" dt="2019-07-22T12:41:43.258" v="10258" actId="478"/>
          <ac:picMkLst>
            <pc:docMk/>
            <pc:sldMk cId="0" sldId="536"/>
            <ac:picMk id="390" creationId="{00000000-0000-0000-0000-000000000000}"/>
          </ac:picMkLst>
        </pc:picChg>
      </pc:sldChg>
      <pc:sldChg chg="addSp delSp modSp add">
        <pc:chgData name="Robin Maenhaut" userId="e7238a3e-d575-4783-a2b1-c00d57cf63af" providerId="ADAL" clId="{21C87E6E-9F35-4796-8EC0-C0FB9B3AD181}" dt="2019-07-22T12:32:20.329" v="8923" actId="478"/>
        <pc:sldMkLst>
          <pc:docMk/>
          <pc:sldMk cId="0" sldId="538"/>
        </pc:sldMkLst>
        <pc:spChg chg="add mod">
          <ac:chgData name="Robin Maenhaut" userId="e7238a3e-d575-4783-a2b1-c00d57cf63af" providerId="ADAL" clId="{21C87E6E-9F35-4796-8EC0-C0FB9B3AD181}" dt="2019-07-22T12:32:18.366" v="8922" actId="20577"/>
          <ac:spMkLst>
            <pc:docMk/>
            <pc:sldMk cId="0" sldId="538"/>
            <ac:spMk id="2" creationId="{0C2F038C-AC0B-4BFE-9242-5F0D7B44AB71}"/>
          </ac:spMkLst>
        </pc:spChg>
        <pc:spChg chg="mod">
          <ac:chgData name="Robin Maenhaut" userId="e7238a3e-d575-4783-a2b1-c00d57cf63af" providerId="ADAL" clId="{21C87E6E-9F35-4796-8EC0-C0FB9B3AD181}" dt="2019-07-19T14:03:15.490" v="3845" actId="368"/>
          <ac:spMkLst>
            <pc:docMk/>
            <pc:sldMk cId="0" sldId="538"/>
            <ac:spMk id="404" creationId="{00000000-0000-0000-0000-000000000000}"/>
          </ac:spMkLst>
        </pc:spChg>
        <pc:spChg chg="del mod">
          <ac:chgData name="Robin Maenhaut" userId="e7238a3e-d575-4783-a2b1-c00d57cf63af" providerId="ADAL" clId="{21C87E6E-9F35-4796-8EC0-C0FB9B3AD181}" dt="2019-07-22T12:32:20.329" v="8923" actId="478"/>
          <ac:spMkLst>
            <pc:docMk/>
            <pc:sldMk cId="0" sldId="538"/>
            <ac:spMk id="405" creationId="{00000000-0000-0000-0000-000000000000}"/>
          </ac:spMkLst>
        </pc:spChg>
      </pc:sldChg>
      <pc:sldChg chg="addSp delSp modSp add">
        <pc:chgData name="Robin Maenhaut" userId="e7238a3e-d575-4783-a2b1-c00d57cf63af" providerId="ADAL" clId="{21C87E6E-9F35-4796-8EC0-C0FB9B3AD181}" dt="2019-07-22T12:32:38.536" v="8931" actId="1076"/>
        <pc:sldMkLst>
          <pc:docMk/>
          <pc:sldMk cId="0" sldId="539"/>
        </pc:sldMkLst>
        <pc:spChg chg="add del mod">
          <ac:chgData name="Robin Maenhaut" userId="e7238a3e-d575-4783-a2b1-c00d57cf63af" providerId="ADAL" clId="{21C87E6E-9F35-4796-8EC0-C0FB9B3AD181}" dt="2019-07-22T12:32:34.777" v="8930" actId="478"/>
          <ac:spMkLst>
            <pc:docMk/>
            <pc:sldMk cId="0" sldId="539"/>
            <ac:spMk id="2" creationId="{B3035269-D68F-4F24-83B3-EE622E015F15}"/>
          </ac:spMkLst>
        </pc:spChg>
        <pc:spChg chg="mod">
          <ac:chgData name="Robin Maenhaut" userId="e7238a3e-d575-4783-a2b1-c00d57cf63af" providerId="ADAL" clId="{21C87E6E-9F35-4796-8EC0-C0FB9B3AD181}" dt="2019-07-19T14:03:19.391" v="3846" actId="368"/>
          <ac:spMkLst>
            <pc:docMk/>
            <pc:sldMk cId="0" sldId="539"/>
            <ac:spMk id="410" creationId="{00000000-0000-0000-0000-000000000000}"/>
          </ac:spMkLst>
        </pc:spChg>
        <pc:spChg chg="mod">
          <ac:chgData name="Robin Maenhaut" userId="e7238a3e-d575-4783-a2b1-c00d57cf63af" providerId="ADAL" clId="{21C87E6E-9F35-4796-8EC0-C0FB9B3AD181}" dt="2019-07-19T14:03:19.391" v="3846" actId="368"/>
          <ac:spMkLst>
            <pc:docMk/>
            <pc:sldMk cId="0" sldId="539"/>
            <ac:spMk id="411" creationId="{00000000-0000-0000-0000-000000000000}"/>
          </ac:spMkLst>
        </pc:spChg>
        <pc:graphicFrameChg chg="add del mod">
          <ac:chgData name="Robin Maenhaut" userId="e7238a3e-d575-4783-a2b1-c00d57cf63af" providerId="ADAL" clId="{21C87E6E-9F35-4796-8EC0-C0FB9B3AD181}" dt="2019-07-22T12:32:38.536" v="8931" actId="1076"/>
          <ac:graphicFrameMkLst>
            <pc:docMk/>
            <pc:sldMk cId="0" sldId="539"/>
            <ac:graphicFrameMk id="412" creationId="{00000000-0000-0000-0000-000000000000}"/>
          </ac:graphicFrameMkLst>
        </pc:graphicFrameChg>
      </pc:sldChg>
      <pc:sldChg chg="addSp delSp modSp add">
        <pc:chgData name="Robin Maenhaut" userId="e7238a3e-d575-4783-a2b1-c00d57cf63af" providerId="ADAL" clId="{21C87E6E-9F35-4796-8EC0-C0FB9B3AD181}" dt="2019-07-22T12:29:54.076" v="8630" actId="478"/>
        <pc:sldMkLst>
          <pc:docMk/>
          <pc:sldMk cId="2979604750" sldId="541"/>
        </pc:sldMkLst>
        <pc:spChg chg="add mod">
          <ac:chgData name="Robin Maenhaut" userId="e7238a3e-d575-4783-a2b1-c00d57cf63af" providerId="ADAL" clId="{21C87E6E-9F35-4796-8EC0-C0FB9B3AD181}" dt="2019-07-22T12:29:46.765" v="8628" actId="313"/>
          <ac:spMkLst>
            <pc:docMk/>
            <pc:sldMk cId="2979604750" sldId="541"/>
            <ac:spMk id="2" creationId="{0803DAF6-BF0C-44B8-A278-50662E782AD5}"/>
          </ac:spMkLst>
        </pc:spChg>
        <pc:spChg chg="mod">
          <ac:chgData name="Robin Maenhaut" userId="e7238a3e-d575-4783-a2b1-c00d57cf63af" providerId="ADAL" clId="{21C87E6E-9F35-4796-8EC0-C0FB9B3AD181}" dt="2019-07-19T14:03:25.852" v="3848" actId="368"/>
          <ac:spMkLst>
            <pc:docMk/>
            <pc:sldMk cId="2979604750" sldId="541"/>
            <ac:spMk id="482" creationId="{00000000-0000-0000-0000-000000000000}"/>
          </ac:spMkLst>
        </pc:spChg>
        <pc:spChg chg="del mod">
          <ac:chgData name="Robin Maenhaut" userId="e7238a3e-d575-4783-a2b1-c00d57cf63af" providerId="ADAL" clId="{21C87E6E-9F35-4796-8EC0-C0FB9B3AD181}" dt="2019-07-22T12:29:49.817" v="8629" actId="478"/>
          <ac:spMkLst>
            <pc:docMk/>
            <pc:sldMk cId="2979604750" sldId="541"/>
            <ac:spMk id="483" creationId="{00000000-0000-0000-0000-000000000000}"/>
          </ac:spMkLst>
        </pc:spChg>
        <pc:picChg chg="del">
          <ac:chgData name="Robin Maenhaut" userId="e7238a3e-d575-4783-a2b1-c00d57cf63af" providerId="ADAL" clId="{21C87E6E-9F35-4796-8EC0-C0FB9B3AD181}" dt="2019-07-22T12:29:54.076" v="8630" actId="478"/>
          <ac:picMkLst>
            <pc:docMk/>
            <pc:sldMk cId="2979604750" sldId="541"/>
            <ac:picMk id="484" creationId="{00000000-0000-0000-0000-000000000000}"/>
          </ac:picMkLst>
        </pc:picChg>
      </pc:sldChg>
      <pc:sldChg chg="addSp delSp modSp add setBg">
        <pc:chgData name="Robin Maenhaut" userId="e7238a3e-d575-4783-a2b1-c00d57cf63af" providerId="ADAL" clId="{21C87E6E-9F35-4796-8EC0-C0FB9B3AD181}" dt="2019-07-22T12:29:29.992" v="8622" actId="478"/>
        <pc:sldMkLst>
          <pc:docMk/>
          <pc:sldMk cId="4068084965" sldId="542"/>
        </pc:sldMkLst>
        <pc:spChg chg="add mod">
          <ac:chgData name="Robin Maenhaut" userId="e7238a3e-d575-4783-a2b1-c00d57cf63af" providerId="ADAL" clId="{21C87E6E-9F35-4796-8EC0-C0FB9B3AD181}" dt="2019-07-22T12:29:26.585" v="8621" actId="20577"/>
          <ac:spMkLst>
            <pc:docMk/>
            <pc:sldMk cId="4068084965" sldId="542"/>
            <ac:spMk id="2" creationId="{72BA8266-6F65-409A-9C85-AEC309307015}"/>
          </ac:spMkLst>
        </pc:spChg>
        <pc:spChg chg="mod">
          <ac:chgData name="Robin Maenhaut" userId="e7238a3e-d575-4783-a2b1-c00d57cf63af" providerId="ADAL" clId="{21C87E6E-9F35-4796-8EC0-C0FB9B3AD181}" dt="2019-07-19T14:03:29.872" v="3849" actId="368"/>
          <ac:spMkLst>
            <pc:docMk/>
            <pc:sldMk cId="4068084965" sldId="542"/>
            <ac:spMk id="489" creationId="{00000000-0000-0000-0000-000000000000}"/>
          </ac:spMkLst>
        </pc:spChg>
        <pc:spChg chg="del mod">
          <ac:chgData name="Robin Maenhaut" userId="e7238a3e-d575-4783-a2b1-c00d57cf63af" providerId="ADAL" clId="{21C87E6E-9F35-4796-8EC0-C0FB9B3AD181}" dt="2019-07-22T12:29:29.992" v="8622" actId="478"/>
          <ac:spMkLst>
            <pc:docMk/>
            <pc:sldMk cId="4068084965" sldId="542"/>
            <ac:spMk id="490" creationId="{00000000-0000-0000-0000-000000000000}"/>
          </ac:spMkLst>
        </pc:spChg>
      </pc:sldChg>
      <pc:sldChg chg="addSp delSp modSp add">
        <pc:chgData name="Robin Maenhaut" userId="e7238a3e-d575-4783-a2b1-c00d57cf63af" providerId="ADAL" clId="{21C87E6E-9F35-4796-8EC0-C0FB9B3AD181}" dt="2019-07-22T12:29:02.937" v="8542" actId="478"/>
        <pc:sldMkLst>
          <pc:docMk/>
          <pc:sldMk cId="1987830101" sldId="543"/>
        </pc:sldMkLst>
        <pc:spChg chg="add mod">
          <ac:chgData name="Robin Maenhaut" userId="e7238a3e-d575-4783-a2b1-c00d57cf63af" providerId="ADAL" clId="{21C87E6E-9F35-4796-8EC0-C0FB9B3AD181}" dt="2019-07-22T12:28:57.927" v="8541"/>
          <ac:spMkLst>
            <pc:docMk/>
            <pc:sldMk cId="1987830101" sldId="543"/>
            <ac:spMk id="2" creationId="{661951B3-F790-4867-80A3-9AD147CB7D26}"/>
          </ac:spMkLst>
        </pc:spChg>
        <pc:spChg chg="mod">
          <ac:chgData name="Robin Maenhaut" userId="e7238a3e-d575-4783-a2b1-c00d57cf63af" providerId="ADAL" clId="{21C87E6E-9F35-4796-8EC0-C0FB9B3AD181}" dt="2019-07-19T14:03:34.417" v="3850" actId="368"/>
          <ac:spMkLst>
            <pc:docMk/>
            <pc:sldMk cId="1987830101" sldId="543"/>
            <ac:spMk id="495" creationId="{00000000-0000-0000-0000-000000000000}"/>
          </ac:spMkLst>
        </pc:spChg>
        <pc:spChg chg="del mod">
          <ac:chgData name="Robin Maenhaut" userId="e7238a3e-d575-4783-a2b1-c00d57cf63af" providerId="ADAL" clId="{21C87E6E-9F35-4796-8EC0-C0FB9B3AD181}" dt="2019-07-22T12:29:02.937" v="8542" actId="478"/>
          <ac:spMkLst>
            <pc:docMk/>
            <pc:sldMk cId="1987830101" sldId="543"/>
            <ac:spMk id="496" creationId="{00000000-0000-0000-0000-000000000000}"/>
          </ac:spMkLst>
        </pc:spChg>
      </pc:sldChg>
      <pc:sldChg chg="addSp delSp modSp add">
        <pc:chgData name="Robin Maenhaut" userId="e7238a3e-d575-4783-a2b1-c00d57cf63af" providerId="ADAL" clId="{21C87E6E-9F35-4796-8EC0-C0FB9B3AD181}" dt="2019-07-22T12:28:45.922" v="8539" actId="478"/>
        <pc:sldMkLst>
          <pc:docMk/>
          <pc:sldMk cId="3517268362" sldId="544"/>
        </pc:sldMkLst>
        <pc:spChg chg="add mod">
          <ac:chgData name="Robin Maenhaut" userId="e7238a3e-d575-4783-a2b1-c00d57cf63af" providerId="ADAL" clId="{21C87E6E-9F35-4796-8EC0-C0FB9B3AD181}" dt="2019-07-22T12:28:30.939" v="8533"/>
          <ac:spMkLst>
            <pc:docMk/>
            <pc:sldMk cId="3517268362" sldId="544"/>
            <ac:spMk id="2" creationId="{3CC5545D-CF10-4035-8E67-D4DD7B1AAB86}"/>
          </ac:spMkLst>
        </pc:spChg>
        <pc:spChg chg="mod">
          <ac:chgData name="Robin Maenhaut" userId="e7238a3e-d575-4783-a2b1-c00d57cf63af" providerId="ADAL" clId="{21C87E6E-9F35-4796-8EC0-C0FB9B3AD181}" dt="2019-07-19T14:03:37.560" v="3851" actId="368"/>
          <ac:spMkLst>
            <pc:docMk/>
            <pc:sldMk cId="3517268362" sldId="544"/>
            <ac:spMk id="503" creationId="{00000000-0000-0000-0000-000000000000}"/>
          </ac:spMkLst>
        </pc:spChg>
        <pc:spChg chg="del mod">
          <ac:chgData name="Robin Maenhaut" userId="e7238a3e-d575-4783-a2b1-c00d57cf63af" providerId="ADAL" clId="{21C87E6E-9F35-4796-8EC0-C0FB9B3AD181}" dt="2019-07-22T12:28:45.922" v="8539" actId="478"/>
          <ac:spMkLst>
            <pc:docMk/>
            <pc:sldMk cId="3517268362" sldId="544"/>
            <ac:spMk id="504" creationId="{00000000-0000-0000-0000-000000000000}"/>
          </ac:spMkLst>
        </pc:spChg>
      </pc:sldChg>
      <pc:sldChg chg="addSp delSp modSp add">
        <pc:chgData name="Robin Maenhaut" userId="e7238a3e-d575-4783-a2b1-c00d57cf63af" providerId="ADAL" clId="{21C87E6E-9F35-4796-8EC0-C0FB9B3AD181}" dt="2019-07-22T12:28:50.521" v="8540" actId="478"/>
        <pc:sldMkLst>
          <pc:docMk/>
          <pc:sldMk cId="4034452750" sldId="545"/>
        </pc:sldMkLst>
        <pc:spChg chg="add mod">
          <ac:chgData name="Robin Maenhaut" userId="e7238a3e-d575-4783-a2b1-c00d57cf63af" providerId="ADAL" clId="{21C87E6E-9F35-4796-8EC0-C0FB9B3AD181}" dt="2019-07-22T12:28:24.830" v="8532"/>
          <ac:spMkLst>
            <pc:docMk/>
            <pc:sldMk cId="4034452750" sldId="545"/>
            <ac:spMk id="2" creationId="{92B3A733-D816-497A-A393-CE3DB56651E1}"/>
          </ac:spMkLst>
        </pc:spChg>
        <pc:spChg chg="mod">
          <ac:chgData name="Robin Maenhaut" userId="e7238a3e-d575-4783-a2b1-c00d57cf63af" providerId="ADAL" clId="{21C87E6E-9F35-4796-8EC0-C0FB9B3AD181}" dt="2019-07-19T14:03:40.246" v="3852" actId="368"/>
          <ac:spMkLst>
            <pc:docMk/>
            <pc:sldMk cId="4034452750" sldId="545"/>
            <ac:spMk id="511" creationId="{00000000-0000-0000-0000-000000000000}"/>
          </ac:spMkLst>
        </pc:spChg>
        <pc:picChg chg="del">
          <ac:chgData name="Robin Maenhaut" userId="e7238a3e-d575-4783-a2b1-c00d57cf63af" providerId="ADAL" clId="{21C87E6E-9F35-4796-8EC0-C0FB9B3AD181}" dt="2019-07-22T12:28:50.521" v="8540" actId="478"/>
          <ac:picMkLst>
            <pc:docMk/>
            <pc:sldMk cId="4034452750" sldId="545"/>
            <ac:picMk id="513" creationId="{00000000-0000-0000-0000-000000000000}"/>
          </ac:picMkLst>
        </pc:picChg>
      </pc:sldChg>
      <pc:sldChg chg="addSp delSp modSp add">
        <pc:chgData name="Robin Maenhaut" userId="e7238a3e-d575-4783-a2b1-c00d57cf63af" providerId="ADAL" clId="{21C87E6E-9F35-4796-8EC0-C0FB9B3AD181}" dt="2019-07-22T12:26:52.841" v="8266" actId="478"/>
        <pc:sldMkLst>
          <pc:docMk/>
          <pc:sldMk cId="2893789170" sldId="547"/>
        </pc:sldMkLst>
        <pc:spChg chg="add del mod">
          <ac:chgData name="Robin Maenhaut" userId="e7238a3e-d575-4783-a2b1-c00d57cf63af" providerId="ADAL" clId="{21C87E6E-9F35-4796-8EC0-C0FB9B3AD181}" dt="2019-07-22T12:26:12.067" v="8090"/>
          <ac:spMkLst>
            <pc:docMk/>
            <pc:sldMk cId="2893789170" sldId="547"/>
            <ac:spMk id="2" creationId="{310C09C8-D301-4F94-9B68-21BB8CB86791}"/>
          </ac:spMkLst>
        </pc:spChg>
        <pc:spChg chg="add mod">
          <ac:chgData name="Robin Maenhaut" userId="e7238a3e-d575-4783-a2b1-c00d57cf63af" providerId="ADAL" clId="{21C87E6E-9F35-4796-8EC0-C0FB9B3AD181}" dt="2019-07-22T12:26:50.499" v="8265" actId="20577"/>
          <ac:spMkLst>
            <pc:docMk/>
            <pc:sldMk cId="2893789170" sldId="547"/>
            <ac:spMk id="3" creationId="{87931F00-BE50-4A42-8B30-5859D07A8F19}"/>
          </ac:spMkLst>
        </pc:spChg>
        <pc:spChg chg="mod">
          <ac:chgData name="Robin Maenhaut" userId="e7238a3e-d575-4783-a2b1-c00d57cf63af" providerId="ADAL" clId="{21C87E6E-9F35-4796-8EC0-C0FB9B3AD181}" dt="2019-07-19T14:03:48.870" v="3854" actId="368"/>
          <ac:spMkLst>
            <pc:docMk/>
            <pc:sldMk cId="2893789170" sldId="547"/>
            <ac:spMk id="526" creationId="{00000000-0000-0000-0000-000000000000}"/>
          </ac:spMkLst>
        </pc:spChg>
        <pc:spChg chg="del mod">
          <ac:chgData name="Robin Maenhaut" userId="e7238a3e-d575-4783-a2b1-c00d57cf63af" providerId="ADAL" clId="{21C87E6E-9F35-4796-8EC0-C0FB9B3AD181}" dt="2019-07-22T12:26:52.841" v="8266" actId="478"/>
          <ac:spMkLst>
            <pc:docMk/>
            <pc:sldMk cId="2893789170" sldId="547"/>
            <ac:spMk id="527" creationId="{00000000-0000-0000-0000-000000000000}"/>
          </ac:spMkLst>
        </pc:spChg>
      </pc:sldChg>
      <pc:sldChg chg="addSp delSp modSp add">
        <pc:chgData name="Robin Maenhaut" userId="e7238a3e-d575-4783-a2b1-c00d57cf63af" providerId="ADAL" clId="{21C87E6E-9F35-4796-8EC0-C0FB9B3AD181}" dt="2019-07-22T12:26:06.521" v="8089" actId="478"/>
        <pc:sldMkLst>
          <pc:docMk/>
          <pc:sldMk cId="546149135" sldId="548"/>
        </pc:sldMkLst>
        <pc:spChg chg="add mod">
          <ac:chgData name="Robin Maenhaut" userId="e7238a3e-d575-4783-a2b1-c00d57cf63af" providerId="ADAL" clId="{21C87E6E-9F35-4796-8EC0-C0FB9B3AD181}" dt="2019-07-22T12:26:04.499" v="8088" actId="20577"/>
          <ac:spMkLst>
            <pc:docMk/>
            <pc:sldMk cId="546149135" sldId="548"/>
            <ac:spMk id="2" creationId="{DB917646-BE34-46D8-8DDA-9281B71C0BE5}"/>
          </ac:spMkLst>
        </pc:spChg>
        <pc:spChg chg="mod">
          <ac:chgData name="Robin Maenhaut" userId="e7238a3e-d575-4783-a2b1-c00d57cf63af" providerId="ADAL" clId="{21C87E6E-9F35-4796-8EC0-C0FB9B3AD181}" dt="2019-07-19T14:03:52.749" v="3855" actId="368"/>
          <ac:spMkLst>
            <pc:docMk/>
            <pc:sldMk cId="546149135" sldId="548"/>
            <ac:spMk id="532" creationId="{00000000-0000-0000-0000-000000000000}"/>
          </ac:spMkLst>
        </pc:spChg>
        <pc:spChg chg="del mod">
          <ac:chgData name="Robin Maenhaut" userId="e7238a3e-d575-4783-a2b1-c00d57cf63af" providerId="ADAL" clId="{21C87E6E-9F35-4796-8EC0-C0FB9B3AD181}" dt="2019-07-22T12:25:25.425" v="7898" actId="478"/>
          <ac:spMkLst>
            <pc:docMk/>
            <pc:sldMk cId="546149135" sldId="548"/>
            <ac:spMk id="533" creationId="{00000000-0000-0000-0000-000000000000}"/>
          </ac:spMkLst>
        </pc:spChg>
        <pc:spChg chg="del mod">
          <ac:chgData name="Robin Maenhaut" userId="e7238a3e-d575-4783-a2b1-c00d57cf63af" providerId="ADAL" clId="{21C87E6E-9F35-4796-8EC0-C0FB9B3AD181}" dt="2019-07-22T12:26:06.521" v="8089" actId="478"/>
          <ac:spMkLst>
            <pc:docMk/>
            <pc:sldMk cId="546149135" sldId="548"/>
            <ac:spMk id="535" creationId="{00000000-0000-0000-0000-000000000000}"/>
          </ac:spMkLst>
        </pc:spChg>
        <pc:picChg chg="del">
          <ac:chgData name="Robin Maenhaut" userId="e7238a3e-d575-4783-a2b1-c00d57cf63af" providerId="ADAL" clId="{21C87E6E-9F35-4796-8EC0-C0FB9B3AD181}" dt="2019-07-22T12:25:53.273" v="8040" actId="478"/>
          <ac:picMkLst>
            <pc:docMk/>
            <pc:sldMk cId="546149135" sldId="548"/>
            <ac:picMk id="536" creationId="{00000000-0000-0000-0000-000000000000}"/>
          </ac:picMkLst>
        </pc:picChg>
      </pc:sldChg>
      <pc:sldChg chg="addSp delSp modSp add setBg">
        <pc:chgData name="Robin Maenhaut" userId="e7238a3e-d575-4783-a2b1-c00d57cf63af" providerId="ADAL" clId="{21C87E6E-9F35-4796-8EC0-C0FB9B3AD181}" dt="2019-07-22T12:14:20.270" v="7245" actId="478"/>
        <pc:sldMkLst>
          <pc:docMk/>
          <pc:sldMk cId="0" sldId="551"/>
        </pc:sldMkLst>
        <pc:spChg chg="add mod">
          <ac:chgData name="Robin Maenhaut" userId="e7238a3e-d575-4783-a2b1-c00d57cf63af" providerId="ADAL" clId="{21C87E6E-9F35-4796-8EC0-C0FB9B3AD181}" dt="2019-07-22T12:14:18.070" v="7244" actId="20577"/>
          <ac:spMkLst>
            <pc:docMk/>
            <pc:sldMk cId="0" sldId="551"/>
            <ac:spMk id="2" creationId="{E2A93C1E-413A-4874-8DE8-EFFDE3FB708A}"/>
          </ac:spMkLst>
        </pc:spChg>
        <pc:spChg chg="mod">
          <ac:chgData name="Robin Maenhaut" userId="e7238a3e-d575-4783-a2b1-c00d57cf63af" providerId="ADAL" clId="{21C87E6E-9F35-4796-8EC0-C0FB9B3AD181}" dt="2019-07-19T14:04:02.147" v="3858" actId="368"/>
          <ac:spMkLst>
            <pc:docMk/>
            <pc:sldMk cId="0" sldId="551"/>
            <ac:spMk id="559" creationId="{00000000-0000-0000-0000-000000000000}"/>
          </ac:spMkLst>
        </pc:spChg>
        <pc:spChg chg="del mod">
          <ac:chgData name="Robin Maenhaut" userId="e7238a3e-d575-4783-a2b1-c00d57cf63af" providerId="ADAL" clId="{21C87E6E-9F35-4796-8EC0-C0FB9B3AD181}" dt="2019-07-22T12:14:20.270" v="7245" actId="478"/>
          <ac:spMkLst>
            <pc:docMk/>
            <pc:sldMk cId="0" sldId="551"/>
            <ac:spMk id="560" creationId="{00000000-0000-0000-0000-000000000000}"/>
          </ac:spMkLst>
        </pc:spChg>
      </pc:sldChg>
      <pc:sldChg chg="addSp delSp modSp add setBg">
        <pc:chgData name="Robin Maenhaut" userId="e7238a3e-d575-4783-a2b1-c00d57cf63af" providerId="ADAL" clId="{21C87E6E-9F35-4796-8EC0-C0FB9B3AD181}" dt="2019-07-22T12:14:04.781" v="7218" actId="478"/>
        <pc:sldMkLst>
          <pc:docMk/>
          <pc:sldMk cId="2157301372" sldId="552"/>
        </pc:sldMkLst>
        <pc:spChg chg="add del mod">
          <ac:chgData name="Robin Maenhaut" userId="e7238a3e-d575-4783-a2b1-c00d57cf63af" providerId="ADAL" clId="{21C87E6E-9F35-4796-8EC0-C0FB9B3AD181}" dt="2019-07-19T14:05:11.869" v="3900"/>
          <ac:spMkLst>
            <pc:docMk/>
            <pc:sldMk cId="2157301372" sldId="552"/>
            <ac:spMk id="2" creationId="{F30C890A-13AA-4E58-ACCC-34EB899DC138}"/>
          </ac:spMkLst>
        </pc:spChg>
        <pc:spChg chg="add del mod">
          <ac:chgData name="Robin Maenhaut" userId="e7238a3e-d575-4783-a2b1-c00d57cf63af" providerId="ADAL" clId="{21C87E6E-9F35-4796-8EC0-C0FB9B3AD181}" dt="2019-07-19T14:06:45.214" v="3901"/>
          <ac:spMkLst>
            <pc:docMk/>
            <pc:sldMk cId="2157301372" sldId="552"/>
            <ac:spMk id="3" creationId="{196EF0D2-5629-4A80-A720-08C6E4ED0C7A}"/>
          </ac:spMkLst>
        </pc:spChg>
        <pc:spChg chg="add mod">
          <ac:chgData name="Robin Maenhaut" userId="e7238a3e-d575-4783-a2b1-c00d57cf63af" providerId="ADAL" clId="{21C87E6E-9F35-4796-8EC0-C0FB9B3AD181}" dt="2019-07-22T12:14:01.893" v="7217" actId="20577"/>
          <ac:spMkLst>
            <pc:docMk/>
            <pc:sldMk cId="2157301372" sldId="552"/>
            <ac:spMk id="4" creationId="{1E2840FE-475E-4357-B112-4C1E0FAC30BD}"/>
          </ac:spMkLst>
        </pc:spChg>
        <pc:spChg chg="del">
          <ac:chgData name="Robin Maenhaut" userId="e7238a3e-d575-4783-a2b1-c00d57cf63af" providerId="ADAL" clId="{21C87E6E-9F35-4796-8EC0-C0FB9B3AD181}" dt="2019-07-22T12:14:04.781" v="7218" actId="478"/>
          <ac:spMkLst>
            <pc:docMk/>
            <pc:sldMk cId="2157301372" sldId="552"/>
            <ac:spMk id="566" creationId="{00000000-0000-0000-0000-000000000000}"/>
          </ac:spMkLst>
        </pc:spChg>
      </pc:sldChg>
      <pc:sldChg chg="add">
        <pc:chgData name="Robin Maenhaut" userId="e7238a3e-d575-4783-a2b1-c00d57cf63af" providerId="ADAL" clId="{21C87E6E-9F35-4796-8EC0-C0FB9B3AD181}" dt="2019-07-18T14:16:16.950" v="986"/>
        <pc:sldMkLst>
          <pc:docMk/>
          <pc:sldMk cId="2209357469" sldId="553"/>
        </pc:sldMkLst>
      </pc:sldChg>
      <pc:sldChg chg="addSp delSp modSp add">
        <pc:chgData name="Robin Maenhaut" userId="e7238a3e-d575-4783-a2b1-c00d57cf63af" providerId="ADAL" clId="{21C87E6E-9F35-4796-8EC0-C0FB9B3AD181}" dt="2019-07-24T13:35:25.870" v="11142" actId="478"/>
        <pc:sldMkLst>
          <pc:docMk/>
          <pc:sldMk cId="0" sldId="555"/>
        </pc:sldMkLst>
        <pc:spChg chg="add mod">
          <ac:chgData name="Robin Maenhaut" userId="e7238a3e-d575-4783-a2b1-c00d57cf63af" providerId="ADAL" clId="{21C87E6E-9F35-4796-8EC0-C0FB9B3AD181}" dt="2019-07-22T12:14:47.520" v="7251" actId="368"/>
          <ac:spMkLst>
            <pc:docMk/>
            <pc:sldMk cId="0" sldId="555"/>
            <ac:spMk id="2" creationId="{8708493B-1370-435E-8646-CDB4525C8011}"/>
          </ac:spMkLst>
        </pc:spChg>
        <pc:spChg chg="mod">
          <ac:chgData name="Robin Maenhaut" userId="e7238a3e-d575-4783-a2b1-c00d57cf63af" providerId="ADAL" clId="{21C87E6E-9F35-4796-8EC0-C0FB9B3AD181}" dt="2019-07-22T12:14:36.672" v="7247"/>
          <ac:spMkLst>
            <pc:docMk/>
            <pc:sldMk cId="0" sldId="555"/>
            <ac:spMk id="587" creationId="{00000000-0000-0000-0000-000000000000}"/>
          </ac:spMkLst>
        </pc:spChg>
        <pc:picChg chg="del">
          <ac:chgData name="Robin Maenhaut" userId="e7238a3e-d575-4783-a2b1-c00d57cf63af" providerId="ADAL" clId="{21C87E6E-9F35-4796-8EC0-C0FB9B3AD181}" dt="2019-07-24T13:35:25.870" v="11142" actId="478"/>
          <ac:picMkLst>
            <pc:docMk/>
            <pc:sldMk cId="0" sldId="555"/>
            <ac:picMk id="588" creationId="{00000000-0000-0000-0000-000000000000}"/>
          </ac:picMkLst>
        </pc:picChg>
      </pc:sldChg>
      <pc:sldChg chg="addSp delSp modSp add setBg">
        <pc:chgData name="Robin Maenhaut" userId="e7238a3e-d575-4783-a2b1-c00d57cf63af" providerId="ADAL" clId="{21C87E6E-9F35-4796-8EC0-C0FB9B3AD181}" dt="2019-07-24T13:51:09.073" v="11368" actId="20577"/>
        <pc:sldMkLst>
          <pc:docMk/>
          <pc:sldMk cId="0" sldId="556"/>
        </pc:sldMkLst>
        <pc:spChg chg="mod">
          <ac:chgData name="Robin Maenhaut" userId="e7238a3e-d575-4783-a2b1-c00d57cf63af" providerId="ADAL" clId="{21C87E6E-9F35-4796-8EC0-C0FB9B3AD181}" dt="2019-07-19T14:07:07.752" v="3904" actId="368"/>
          <ac:spMkLst>
            <pc:docMk/>
            <pc:sldMk cId="0" sldId="556"/>
            <ac:spMk id="593" creationId="{00000000-0000-0000-0000-000000000000}"/>
          </ac:spMkLst>
        </pc:spChg>
        <pc:spChg chg="mod">
          <ac:chgData name="Robin Maenhaut" userId="e7238a3e-d575-4783-a2b1-c00d57cf63af" providerId="ADAL" clId="{21C87E6E-9F35-4796-8EC0-C0FB9B3AD181}" dt="2019-07-24T13:51:09.073" v="11368" actId="20577"/>
          <ac:spMkLst>
            <pc:docMk/>
            <pc:sldMk cId="0" sldId="556"/>
            <ac:spMk id="594" creationId="{00000000-0000-0000-0000-000000000000}"/>
          </ac:spMkLst>
        </pc:spChg>
        <pc:spChg chg="mod">
          <ac:chgData name="Robin Maenhaut" userId="e7238a3e-d575-4783-a2b1-c00d57cf63af" providerId="ADAL" clId="{21C87E6E-9F35-4796-8EC0-C0FB9B3AD181}" dt="2019-07-19T14:07:07.752" v="3904" actId="368"/>
          <ac:spMkLst>
            <pc:docMk/>
            <pc:sldMk cId="0" sldId="556"/>
            <ac:spMk id="595" creationId="{00000000-0000-0000-0000-000000000000}"/>
          </ac:spMkLst>
        </pc:spChg>
        <pc:spChg chg="mod">
          <ac:chgData name="Robin Maenhaut" userId="e7238a3e-d575-4783-a2b1-c00d57cf63af" providerId="ADAL" clId="{21C87E6E-9F35-4796-8EC0-C0FB9B3AD181}" dt="2019-07-22T12:17:07.284" v="7259" actId="14100"/>
          <ac:spMkLst>
            <pc:docMk/>
            <pc:sldMk cId="0" sldId="556"/>
            <ac:spMk id="596" creationId="{00000000-0000-0000-0000-000000000000}"/>
          </ac:spMkLst>
        </pc:spChg>
        <pc:picChg chg="del">
          <ac:chgData name="Robin Maenhaut" userId="e7238a3e-d575-4783-a2b1-c00d57cf63af" providerId="ADAL" clId="{21C87E6E-9F35-4796-8EC0-C0FB9B3AD181}" dt="2019-07-22T12:15:58.061" v="7254" actId="478"/>
          <ac:picMkLst>
            <pc:docMk/>
            <pc:sldMk cId="0" sldId="556"/>
            <ac:picMk id="597" creationId="{00000000-0000-0000-0000-000000000000}"/>
          </ac:picMkLst>
        </pc:picChg>
        <pc:picChg chg="del">
          <ac:chgData name="Robin Maenhaut" userId="e7238a3e-d575-4783-a2b1-c00d57cf63af" providerId="ADAL" clId="{21C87E6E-9F35-4796-8EC0-C0FB9B3AD181}" dt="2019-07-22T12:15:05.366" v="7252" actId="478"/>
          <ac:picMkLst>
            <pc:docMk/>
            <pc:sldMk cId="0" sldId="556"/>
            <ac:picMk id="598" creationId="{00000000-0000-0000-0000-000000000000}"/>
          </ac:picMkLst>
        </pc:picChg>
        <pc:picChg chg="add del">
          <ac:chgData name="Robin Maenhaut" userId="e7238a3e-d575-4783-a2b1-c00d57cf63af" providerId="ADAL" clId="{21C87E6E-9F35-4796-8EC0-C0FB9B3AD181}" dt="2019-07-22T12:15:58.061" v="7254" actId="478"/>
          <ac:picMkLst>
            <pc:docMk/>
            <pc:sldMk cId="0" sldId="556"/>
            <ac:picMk id="2050" creationId="{467BCAFC-9BDF-4636-80A0-261D48F11545}"/>
          </ac:picMkLst>
        </pc:picChg>
        <pc:picChg chg="add del mod">
          <ac:chgData name="Robin Maenhaut" userId="e7238a3e-d575-4783-a2b1-c00d57cf63af" providerId="ADAL" clId="{21C87E6E-9F35-4796-8EC0-C0FB9B3AD181}" dt="2019-07-22T12:16:13.925" v="7256" actId="478"/>
          <ac:picMkLst>
            <pc:docMk/>
            <pc:sldMk cId="0" sldId="556"/>
            <ac:picMk id="2052" creationId="{9BD78EB9-B5BF-40ED-B344-D2BD498FB410}"/>
          </ac:picMkLst>
        </pc:picChg>
        <pc:picChg chg="add mod">
          <ac:chgData name="Robin Maenhaut" userId="e7238a3e-d575-4783-a2b1-c00d57cf63af" providerId="ADAL" clId="{21C87E6E-9F35-4796-8EC0-C0FB9B3AD181}" dt="2019-07-22T12:17:10.795" v="7260" actId="1076"/>
          <ac:picMkLst>
            <pc:docMk/>
            <pc:sldMk cId="0" sldId="556"/>
            <ac:picMk id="2054" creationId="{43EC115A-FCB2-4A76-BFDE-24FCC5325CE3}"/>
          </ac:picMkLst>
        </pc:picChg>
      </pc:sldChg>
      <pc:sldChg chg="addSp delSp modSp add">
        <pc:chgData name="Robin Maenhaut" userId="e7238a3e-d575-4783-a2b1-c00d57cf63af" providerId="ADAL" clId="{21C87E6E-9F35-4796-8EC0-C0FB9B3AD181}" dt="2019-07-22T12:17:54.108" v="7291" actId="478"/>
        <pc:sldMkLst>
          <pc:docMk/>
          <pc:sldMk cId="0" sldId="558"/>
        </pc:sldMkLst>
        <pc:spChg chg="add mod">
          <ac:chgData name="Robin Maenhaut" userId="e7238a3e-d575-4783-a2b1-c00d57cf63af" providerId="ADAL" clId="{21C87E6E-9F35-4796-8EC0-C0FB9B3AD181}" dt="2019-07-22T12:17:48.310" v="7288" actId="20577"/>
          <ac:spMkLst>
            <pc:docMk/>
            <pc:sldMk cId="0" sldId="558"/>
            <ac:spMk id="2" creationId="{583E878F-5167-4E64-A70F-349440FDD435}"/>
          </ac:spMkLst>
        </pc:spChg>
        <pc:spChg chg="add del mod">
          <ac:chgData name="Robin Maenhaut" userId="e7238a3e-d575-4783-a2b1-c00d57cf63af" providerId="ADAL" clId="{21C87E6E-9F35-4796-8EC0-C0FB9B3AD181}" dt="2019-07-22T12:17:50.548" v="7289" actId="478"/>
          <ac:spMkLst>
            <pc:docMk/>
            <pc:sldMk cId="0" sldId="558"/>
            <ac:spMk id="3" creationId="{5563B70E-F4E7-46E2-83BF-E0308DE730E8}"/>
          </ac:spMkLst>
        </pc:spChg>
        <pc:picChg chg="mod">
          <ac:chgData name="Robin Maenhaut" userId="e7238a3e-d575-4783-a2b1-c00d57cf63af" providerId="ADAL" clId="{21C87E6E-9F35-4796-8EC0-C0FB9B3AD181}" dt="2019-07-22T12:17:53.002" v="7290" actId="1076"/>
          <ac:picMkLst>
            <pc:docMk/>
            <pc:sldMk cId="0" sldId="558"/>
            <ac:picMk id="613" creationId="{00000000-0000-0000-0000-000000000000}"/>
          </ac:picMkLst>
        </pc:picChg>
        <pc:picChg chg="del">
          <ac:chgData name="Robin Maenhaut" userId="e7238a3e-d575-4783-a2b1-c00d57cf63af" providerId="ADAL" clId="{21C87E6E-9F35-4796-8EC0-C0FB9B3AD181}" dt="2019-07-22T12:17:54.108" v="7291" actId="478"/>
          <ac:picMkLst>
            <pc:docMk/>
            <pc:sldMk cId="0" sldId="558"/>
            <ac:picMk id="614" creationId="{00000000-0000-0000-0000-000000000000}"/>
          </ac:picMkLst>
        </pc:picChg>
      </pc:sldChg>
      <pc:sldChg chg="addSp delSp modSp add setBg">
        <pc:chgData name="Robin Maenhaut" userId="e7238a3e-d575-4783-a2b1-c00d57cf63af" providerId="ADAL" clId="{21C87E6E-9F35-4796-8EC0-C0FB9B3AD181}" dt="2019-07-22T12:19:12.219" v="7316" actId="478"/>
        <pc:sldMkLst>
          <pc:docMk/>
          <pc:sldMk cId="0" sldId="559"/>
        </pc:sldMkLst>
        <pc:spChg chg="add mod">
          <ac:chgData name="Robin Maenhaut" userId="e7238a3e-d575-4783-a2b1-c00d57cf63af" providerId="ADAL" clId="{21C87E6E-9F35-4796-8EC0-C0FB9B3AD181}" dt="2019-07-22T12:18:03.355" v="7300" actId="20577"/>
          <ac:spMkLst>
            <pc:docMk/>
            <pc:sldMk cId="0" sldId="559"/>
            <ac:spMk id="2" creationId="{FEB3933A-4E21-4E1A-BD53-B2350942E247}"/>
          </ac:spMkLst>
        </pc:spChg>
        <pc:spChg chg="add mod">
          <ac:chgData name="Robin Maenhaut" userId="e7238a3e-d575-4783-a2b1-c00d57cf63af" providerId="ADAL" clId="{21C87E6E-9F35-4796-8EC0-C0FB9B3AD181}" dt="2019-07-22T12:19:05.118" v="7313" actId="20577"/>
          <ac:spMkLst>
            <pc:docMk/>
            <pc:sldMk cId="0" sldId="559"/>
            <ac:spMk id="3" creationId="{0B569497-AE6D-480E-8913-AFF780836FF7}"/>
          </ac:spMkLst>
        </pc:spChg>
        <pc:spChg chg="del mod">
          <ac:chgData name="Robin Maenhaut" userId="e7238a3e-d575-4783-a2b1-c00d57cf63af" providerId="ADAL" clId="{21C87E6E-9F35-4796-8EC0-C0FB9B3AD181}" dt="2019-07-22T12:18:43.771" v="7310" actId="478"/>
          <ac:spMkLst>
            <pc:docMk/>
            <pc:sldMk cId="0" sldId="559"/>
            <ac:spMk id="619" creationId="{00000000-0000-0000-0000-000000000000}"/>
          </ac:spMkLst>
        </pc:spChg>
        <pc:spChg chg="del mod">
          <ac:chgData name="Robin Maenhaut" userId="e7238a3e-d575-4783-a2b1-c00d57cf63af" providerId="ADAL" clId="{21C87E6E-9F35-4796-8EC0-C0FB9B3AD181}" dt="2019-07-22T12:19:06.405" v="7314" actId="478"/>
          <ac:spMkLst>
            <pc:docMk/>
            <pc:sldMk cId="0" sldId="559"/>
            <ac:spMk id="620" creationId="{00000000-0000-0000-0000-000000000000}"/>
          </ac:spMkLst>
        </pc:spChg>
        <pc:spChg chg="del mod">
          <ac:chgData name="Robin Maenhaut" userId="e7238a3e-d575-4783-a2b1-c00d57cf63af" providerId="ADAL" clId="{21C87E6E-9F35-4796-8EC0-C0FB9B3AD181}" dt="2019-07-22T12:19:07.516" v="7315" actId="478"/>
          <ac:spMkLst>
            <pc:docMk/>
            <pc:sldMk cId="0" sldId="559"/>
            <ac:spMk id="621" creationId="{00000000-0000-0000-0000-000000000000}"/>
          </ac:spMkLst>
        </pc:spChg>
        <pc:spChg chg="del mod">
          <ac:chgData name="Robin Maenhaut" userId="e7238a3e-d575-4783-a2b1-c00d57cf63af" providerId="ADAL" clId="{21C87E6E-9F35-4796-8EC0-C0FB9B3AD181}" dt="2019-07-22T12:19:12.219" v="7316" actId="478"/>
          <ac:spMkLst>
            <pc:docMk/>
            <pc:sldMk cId="0" sldId="559"/>
            <ac:spMk id="624" creationId="{00000000-0000-0000-0000-000000000000}"/>
          </ac:spMkLst>
        </pc:spChg>
      </pc:sldChg>
      <pc:sldChg chg="addSp delSp modSp add setBg">
        <pc:chgData name="Robin Maenhaut" userId="e7238a3e-d575-4783-a2b1-c00d57cf63af" providerId="ADAL" clId="{21C87E6E-9F35-4796-8EC0-C0FB9B3AD181}" dt="2019-07-22T12:21:44.800" v="7798" actId="1076"/>
        <pc:sldMkLst>
          <pc:docMk/>
          <pc:sldMk cId="0" sldId="560"/>
        </pc:sldMkLst>
        <pc:spChg chg="add mod">
          <ac:chgData name="Robin Maenhaut" userId="e7238a3e-d575-4783-a2b1-c00d57cf63af" providerId="ADAL" clId="{21C87E6E-9F35-4796-8EC0-C0FB9B3AD181}" dt="2019-07-22T12:19:24.548" v="7336" actId="20577"/>
          <ac:spMkLst>
            <pc:docMk/>
            <pc:sldMk cId="0" sldId="560"/>
            <ac:spMk id="2" creationId="{CE1D9F28-613C-4C34-B095-298F145ED043}"/>
          </ac:spMkLst>
        </pc:spChg>
        <pc:spChg chg="add mod">
          <ac:chgData name="Robin Maenhaut" userId="e7238a3e-d575-4783-a2b1-c00d57cf63af" providerId="ADAL" clId="{21C87E6E-9F35-4796-8EC0-C0FB9B3AD181}" dt="2019-07-22T12:21:38.611" v="7797" actId="5793"/>
          <ac:spMkLst>
            <pc:docMk/>
            <pc:sldMk cId="0" sldId="560"/>
            <ac:spMk id="3" creationId="{2AA19F02-B50A-447C-B20D-FD41DEF9B005}"/>
          </ac:spMkLst>
        </pc:spChg>
        <pc:spChg chg="del mod">
          <ac:chgData name="Robin Maenhaut" userId="e7238a3e-d575-4783-a2b1-c00d57cf63af" providerId="ADAL" clId="{21C87E6E-9F35-4796-8EC0-C0FB9B3AD181}" dt="2019-07-22T12:19:26.714" v="7337" actId="478"/>
          <ac:spMkLst>
            <pc:docMk/>
            <pc:sldMk cId="0" sldId="560"/>
            <ac:spMk id="629" creationId="{00000000-0000-0000-0000-000000000000}"/>
          </ac:spMkLst>
        </pc:spChg>
        <pc:spChg chg="del mod">
          <ac:chgData name="Robin Maenhaut" userId="e7238a3e-d575-4783-a2b1-c00d57cf63af" providerId="ADAL" clId="{21C87E6E-9F35-4796-8EC0-C0FB9B3AD181}" dt="2019-07-22T12:19:46.482" v="7339" actId="478"/>
          <ac:spMkLst>
            <pc:docMk/>
            <pc:sldMk cId="0" sldId="560"/>
            <ac:spMk id="630" creationId="{00000000-0000-0000-0000-000000000000}"/>
          </ac:spMkLst>
        </pc:spChg>
        <pc:spChg chg="del mod">
          <ac:chgData name="Robin Maenhaut" userId="e7238a3e-d575-4783-a2b1-c00d57cf63af" providerId="ADAL" clId="{21C87E6E-9F35-4796-8EC0-C0FB9B3AD181}" dt="2019-07-22T12:21:20.299" v="7775" actId="478"/>
          <ac:spMkLst>
            <pc:docMk/>
            <pc:sldMk cId="0" sldId="560"/>
            <ac:spMk id="631" creationId="{00000000-0000-0000-0000-000000000000}"/>
          </ac:spMkLst>
        </pc:spChg>
        <pc:graphicFrameChg chg="mod">
          <ac:chgData name="Robin Maenhaut" userId="e7238a3e-d575-4783-a2b1-c00d57cf63af" providerId="ADAL" clId="{21C87E6E-9F35-4796-8EC0-C0FB9B3AD181}" dt="2019-07-22T12:21:30.139" v="7790" actId="1036"/>
          <ac:graphicFrameMkLst>
            <pc:docMk/>
            <pc:sldMk cId="0" sldId="560"/>
            <ac:graphicFrameMk id="632" creationId="{00000000-0000-0000-0000-000000000000}"/>
          </ac:graphicFrameMkLst>
        </pc:graphicFrameChg>
        <pc:graphicFrameChg chg="mod">
          <ac:chgData name="Robin Maenhaut" userId="e7238a3e-d575-4783-a2b1-c00d57cf63af" providerId="ADAL" clId="{21C87E6E-9F35-4796-8EC0-C0FB9B3AD181}" dt="2019-07-22T12:21:30.139" v="7790" actId="1036"/>
          <ac:graphicFrameMkLst>
            <pc:docMk/>
            <pc:sldMk cId="0" sldId="560"/>
            <ac:graphicFrameMk id="633" creationId="{00000000-0000-0000-0000-000000000000}"/>
          </ac:graphicFrameMkLst>
        </pc:graphicFrameChg>
        <pc:graphicFrameChg chg="mod">
          <ac:chgData name="Robin Maenhaut" userId="e7238a3e-d575-4783-a2b1-c00d57cf63af" providerId="ADAL" clId="{21C87E6E-9F35-4796-8EC0-C0FB9B3AD181}" dt="2019-07-22T12:21:44.800" v="7798" actId="1076"/>
          <ac:graphicFrameMkLst>
            <pc:docMk/>
            <pc:sldMk cId="0" sldId="560"/>
            <ac:graphicFrameMk id="634" creationId="{00000000-0000-0000-0000-000000000000}"/>
          </ac:graphicFrameMkLst>
        </pc:graphicFrameChg>
      </pc:sldChg>
      <pc:sldChg chg="modSp add">
        <pc:chgData name="Robin Maenhaut" userId="e7238a3e-d575-4783-a2b1-c00d57cf63af" providerId="ADAL" clId="{21C87E6E-9F35-4796-8EC0-C0FB9B3AD181}" dt="2019-07-19T13:16:02.124" v="1251" actId="20577"/>
        <pc:sldMkLst>
          <pc:docMk/>
          <pc:sldMk cId="2667484932" sldId="561"/>
        </pc:sldMkLst>
        <pc:spChg chg="mod">
          <ac:chgData name="Robin Maenhaut" userId="e7238a3e-d575-4783-a2b1-c00d57cf63af" providerId="ADAL" clId="{21C87E6E-9F35-4796-8EC0-C0FB9B3AD181}" dt="2019-07-19T13:16:02.124" v="1251" actId="20577"/>
          <ac:spMkLst>
            <pc:docMk/>
            <pc:sldMk cId="2667484932" sldId="561"/>
            <ac:spMk id="2" creationId="{E63E1D90-EC9C-47C6-AACE-1296B5ADC66A}"/>
          </ac:spMkLst>
        </pc:spChg>
      </pc:sldChg>
      <pc:sldChg chg="addSp delSp modSp add">
        <pc:chgData name="Robin Maenhaut" userId="e7238a3e-d575-4783-a2b1-c00d57cf63af" providerId="ADAL" clId="{21C87E6E-9F35-4796-8EC0-C0FB9B3AD181}" dt="2019-07-19T13:16:56.186" v="1263" actId="20577"/>
        <pc:sldMkLst>
          <pc:docMk/>
          <pc:sldMk cId="1611177419" sldId="562"/>
        </pc:sldMkLst>
        <pc:spChg chg="del">
          <ac:chgData name="Robin Maenhaut" userId="e7238a3e-d575-4783-a2b1-c00d57cf63af" providerId="ADAL" clId="{21C87E6E-9F35-4796-8EC0-C0FB9B3AD181}" dt="2019-07-19T13:16:54.357" v="1257"/>
          <ac:spMkLst>
            <pc:docMk/>
            <pc:sldMk cId="1611177419" sldId="562"/>
            <ac:spMk id="2" creationId="{BBCE4210-2AA0-4716-AF93-695E7868F3E3}"/>
          </ac:spMkLst>
        </pc:spChg>
        <pc:spChg chg="del">
          <ac:chgData name="Robin Maenhaut" userId="e7238a3e-d575-4783-a2b1-c00d57cf63af" providerId="ADAL" clId="{21C87E6E-9F35-4796-8EC0-C0FB9B3AD181}" dt="2019-07-19T13:16:54.357" v="1257"/>
          <ac:spMkLst>
            <pc:docMk/>
            <pc:sldMk cId="1611177419" sldId="562"/>
            <ac:spMk id="3" creationId="{BC7A659B-1C02-4EF0-996C-E63569D57D88}"/>
          </ac:spMkLst>
        </pc:spChg>
        <pc:spChg chg="add mod">
          <ac:chgData name="Robin Maenhaut" userId="e7238a3e-d575-4783-a2b1-c00d57cf63af" providerId="ADAL" clId="{21C87E6E-9F35-4796-8EC0-C0FB9B3AD181}" dt="2019-07-19T13:16:56.186" v="1263" actId="20577"/>
          <ac:spMkLst>
            <pc:docMk/>
            <pc:sldMk cId="1611177419" sldId="562"/>
            <ac:spMk id="4" creationId="{754539CA-39D4-4B1A-A64F-1F71F2839A19}"/>
          </ac:spMkLst>
        </pc:spChg>
      </pc:sldChg>
      <pc:sldChg chg="addSp delSp modSp add">
        <pc:chgData name="Robin Maenhaut" userId="e7238a3e-d575-4783-a2b1-c00d57cf63af" providerId="ADAL" clId="{21C87E6E-9F35-4796-8EC0-C0FB9B3AD181}" dt="2019-07-19T13:22:57.176" v="1719" actId="313"/>
        <pc:sldMkLst>
          <pc:docMk/>
          <pc:sldMk cId="3461419844" sldId="563"/>
        </pc:sldMkLst>
        <pc:spChg chg="del">
          <ac:chgData name="Robin Maenhaut" userId="e7238a3e-d575-4783-a2b1-c00d57cf63af" providerId="ADAL" clId="{21C87E6E-9F35-4796-8EC0-C0FB9B3AD181}" dt="2019-07-19T13:18:16.964" v="1371"/>
          <ac:spMkLst>
            <pc:docMk/>
            <pc:sldMk cId="3461419844" sldId="563"/>
            <ac:spMk id="2" creationId="{86BA2C63-1469-4D67-A54A-8B7C1F4FEE87}"/>
          </ac:spMkLst>
        </pc:spChg>
        <pc:spChg chg="add mod">
          <ac:chgData name="Robin Maenhaut" userId="e7238a3e-d575-4783-a2b1-c00d57cf63af" providerId="ADAL" clId="{21C87E6E-9F35-4796-8EC0-C0FB9B3AD181}" dt="2019-07-19T13:20:42.855" v="1468" actId="20577"/>
          <ac:spMkLst>
            <pc:docMk/>
            <pc:sldMk cId="3461419844" sldId="563"/>
            <ac:spMk id="3" creationId="{CC075F93-3C54-46CD-AEFF-A91EB72B03C0}"/>
          </ac:spMkLst>
        </pc:spChg>
        <pc:spChg chg="add mod">
          <ac:chgData name="Robin Maenhaut" userId="e7238a3e-d575-4783-a2b1-c00d57cf63af" providerId="ADAL" clId="{21C87E6E-9F35-4796-8EC0-C0FB9B3AD181}" dt="2019-07-19T13:22:57.176" v="1719" actId="313"/>
          <ac:spMkLst>
            <pc:docMk/>
            <pc:sldMk cId="3461419844" sldId="563"/>
            <ac:spMk id="4" creationId="{10BD4579-A30E-4A3D-B290-011BAABE418A}"/>
          </ac:spMkLst>
        </pc:spChg>
      </pc:sldChg>
      <pc:sldChg chg="modSp add">
        <pc:chgData name="Robin Maenhaut" userId="e7238a3e-d575-4783-a2b1-c00d57cf63af" providerId="ADAL" clId="{21C87E6E-9F35-4796-8EC0-C0FB9B3AD181}" dt="2019-07-19T13:45:37.461" v="2978" actId="20577"/>
        <pc:sldMkLst>
          <pc:docMk/>
          <pc:sldMk cId="2436416202" sldId="565"/>
        </pc:sldMkLst>
        <pc:spChg chg="mod">
          <ac:chgData name="Robin Maenhaut" userId="e7238a3e-d575-4783-a2b1-c00d57cf63af" providerId="ADAL" clId="{21C87E6E-9F35-4796-8EC0-C0FB9B3AD181}" dt="2019-07-19T13:45:16.072" v="2923" actId="20577"/>
          <ac:spMkLst>
            <pc:docMk/>
            <pc:sldMk cId="2436416202" sldId="565"/>
            <ac:spMk id="2" creationId="{5BFFEBB6-3C90-4604-AA33-D7AAF70EA9A8}"/>
          </ac:spMkLst>
        </pc:spChg>
        <pc:spChg chg="mod">
          <ac:chgData name="Robin Maenhaut" userId="e7238a3e-d575-4783-a2b1-c00d57cf63af" providerId="ADAL" clId="{21C87E6E-9F35-4796-8EC0-C0FB9B3AD181}" dt="2019-07-19T13:45:37.461" v="2978" actId="20577"/>
          <ac:spMkLst>
            <pc:docMk/>
            <pc:sldMk cId="2436416202" sldId="565"/>
            <ac:spMk id="3" creationId="{D34CE891-45A0-4664-93B6-4C72C9ED0D76}"/>
          </ac:spMkLst>
        </pc:spChg>
      </pc:sldChg>
      <pc:sldChg chg="delSp modSp add modNotesTx">
        <pc:chgData name="Robin Maenhaut" userId="e7238a3e-d575-4783-a2b1-c00d57cf63af" providerId="ADAL" clId="{21C87E6E-9F35-4796-8EC0-C0FB9B3AD181}" dt="2019-07-24T13:35:39.510" v="11146" actId="478"/>
        <pc:sldMkLst>
          <pc:docMk/>
          <pc:sldMk cId="1053013001" sldId="566"/>
        </pc:sldMkLst>
        <pc:spChg chg="mod">
          <ac:chgData name="Robin Maenhaut" userId="e7238a3e-d575-4783-a2b1-c00d57cf63af" providerId="ADAL" clId="{21C87E6E-9F35-4796-8EC0-C0FB9B3AD181}" dt="2019-07-19T14:49:20.294" v="4367" actId="20577"/>
          <ac:spMkLst>
            <pc:docMk/>
            <pc:sldMk cId="1053013001" sldId="566"/>
            <ac:spMk id="454" creationId="{00000000-0000-0000-0000-000000000000}"/>
          </ac:spMkLst>
        </pc:spChg>
        <pc:spChg chg="mod">
          <ac:chgData name="Robin Maenhaut" userId="e7238a3e-d575-4783-a2b1-c00d57cf63af" providerId="ADAL" clId="{21C87E6E-9F35-4796-8EC0-C0FB9B3AD181}" dt="2019-07-19T14:47:28.974" v="4306" actId="20577"/>
          <ac:spMkLst>
            <pc:docMk/>
            <pc:sldMk cId="1053013001" sldId="566"/>
            <ac:spMk id="455" creationId="{00000000-0000-0000-0000-000000000000}"/>
          </ac:spMkLst>
        </pc:spChg>
        <pc:picChg chg="del">
          <ac:chgData name="Robin Maenhaut" userId="e7238a3e-d575-4783-a2b1-c00d57cf63af" providerId="ADAL" clId="{21C87E6E-9F35-4796-8EC0-C0FB9B3AD181}" dt="2019-07-24T13:35:39.510" v="11146" actId="478"/>
          <ac:picMkLst>
            <pc:docMk/>
            <pc:sldMk cId="1053013001" sldId="566"/>
            <ac:picMk id="456" creationId="{00000000-0000-0000-0000-000000000000}"/>
          </ac:picMkLst>
        </pc:picChg>
      </pc:sldChg>
      <pc:sldChg chg="modSp add ord">
        <pc:chgData name="Robin Maenhaut" userId="e7238a3e-d575-4783-a2b1-c00d57cf63af" providerId="ADAL" clId="{21C87E6E-9F35-4796-8EC0-C0FB9B3AD181}" dt="2019-07-22T11:24:18.559" v="4653" actId="6549"/>
        <pc:sldMkLst>
          <pc:docMk/>
          <pc:sldMk cId="2733433485" sldId="567"/>
        </pc:sldMkLst>
        <pc:spChg chg="mod">
          <ac:chgData name="Robin Maenhaut" userId="e7238a3e-d575-4783-a2b1-c00d57cf63af" providerId="ADAL" clId="{21C87E6E-9F35-4796-8EC0-C0FB9B3AD181}" dt="2019-07-22T11:24:18.559" v="4653" actId="6549"/>
          <ac:spMkLst>
            <pc:docMk/>
            <pc:sldMk cId="2733433485" sldId="567"/>
            <ac:spMk id="2" creationId="{5DCF31F0-338A-4DE8-A687-215374A90996}"/>
          </ac:spMkLst>
        </pc:spChg>
        <pc:spChg chg="mod">
          <ac:chgData name="Robin Maenhaut" userId="e7238a3e-d575-4783-a2b1-c00d57cf63af" providerId="ADAL" clId="{21C87E6E-9F35-4796-8EC0-C0FB9B3AD181}" dt="2019-07-22T11:23:55.845" v="4651" actId="20577"/>
          <ac:spMkLst>
            <pc:docMk/>
            <pc:sldMk cId="2733433485" sldId="567"/>
            <ac:spMk id="3" creationId="{CDDBDE44-7146-4313-AD18-9BD8A10B84CC}"/>
          </ac:spMkLst>
        </pc:spChg>
      </pc:sldChg>
      <pc:sldChg chg="addSp delSp modSp add">
        <pc:chgData name="Robin Maenhaut" userId="e7238a3e-d575-4783-a2b1-c00d57cf63af" providerId="ADAL" clId="{21C87E6E-9F35-4796-8EC0-C0FB9B3AD181}" dt="2019-07-22T11:48:18.118" v="4821" actId="20577"/>
        <pc:sldMkLst>
          <pc:docMk/>
          <pc:sldMk cId="1281290993" sldId="568"/>
        </pc:sldMkLst>
        <pc:spChg chg="mod">
          <ac:chgData name="Robin Maenhaut" userId="e7238a3e-d575-4783-a2b1-c00d57cf63af" providerId="ADAL" clId="{21C87E6E-9F35-4796-8EC0-C0FB9B3AD181}" dt="2019-07-22T11:26:28.048" v="4668" actId="1076"/>
          <ac:spMkLst>
            <pc:docMk/>
            <pc:sldMk cId="1281290993" sldId="568"/>
            <ac:spMk id="2" creationId="{0435C188-2CD3-46E9-B436-94AA5CE77258}"/>
          </ac:spMkLst>
        </pc:spChg>
        <pc:spChg chg="add del mod">
          <ac:chgData name="Robin Maenhaut" userId="e7238a3e-d575-4783-a2b1-c00d57cf63af" providerId="ADAL" clId="{21C87E6E-9F35-4796-8EC0-C0FB9B3AD181}" dt="2019-07-22T11:48:18.118" v="4821" actId="20577"/>
          <ac:spMkLst>
            <pc:docMk/>
            <pc:sldMk cId="1281290993" sldId="568"/>
            <ac:spMk id="3" creationId="{8ACFACA7-E299-460D-A555-2E8248525871}"/>
          </ac:spMkLst>
        </pc:spChg>
        <pc:picChg chg="add del">
          <ac:chgData name="Robin Maenhaut" userId="e7238a3e-d575-4783-a2b1-c00d57cf63af" providerId="ADAL" clId="{21C87E6E-9F35-4796-8EC0-C0FB9B3AD181}" dt="2019-07-22T11:26:22.699" v="4665"/>
          <ac:picMkLst>
            <pc:docMk/>
            <pc:sldMk cId="1281290993" sldId="568"/>
            <ac:picMk id="1026" creationId="{FBD4359A-EE1A-47F7-B851-61F370D1EF11}"/>
          </ac:picMkLst>
        </pc:picChg>
        <pc:picChg chg="add mod">
          <ac:chgData name="Robin Maenhaut" userId="e7238a3e-d575-4783-a2b1-c00d57cf63af" providerId="ADAL" clId="{21C87E6E-9F35-4796-8EC0-C0FB9B3AD181}" dt="2019-07-22T11:26:37.407" v="4670" actId="1076"/>
          <ac:picMkLst>
            <pc:docMk/>
            <pc:sldMk cId="1281290993" sldId="568"/>
            <ac:picMk id="1028" creationId="{3163C25F-C9F2-4335-AEF8-E2AD2FE3ED4A}"/>
          </ac:picMkLst>
        </pc:picChg>
      </pc:sldChg>
      <pc:sldChg chg="addSp delSp modSp add">
        <pc:chgData name="Robin Maenhaut" userId="e7238a3e-d575-4783-a2b1-c00d57cf63af" providerId="ADAL" clId="{21C87E6E-9F35-4796-8EC0-C0FB9B3AD181}" dt="2019-07-22T12:13:31.486" v="7207" actId="478"/>
        <pc:sldMkLst>
          <pc:docMk/>
          <pc:sldMk cId="877924073" sldId="569"/>
        </pc:sldMkLst>
        <pc:spChg chg="del mod">
          <ac:chgData name="Robin Maenhaut" userId="e7238a3e-d575-4783-a2b1-c00d57cf63af" providerId="ADAL" clId="{21C87E6E-9F35-4796-8EC0-C0FB9B3AD181}" dt="2019-07-22T12:13:31.486" v="7207" actId="478"/>
          <ac:spMkLst>
            <pc:docMk/>
            <pc:sldMk cId="877924073" sldId="569"/>
            <ac:spMk id="2" creationId="{35338149-8F29-470E-9934-CC84146FCCE1}"/>
          </ac:spMkLst>
        </pc:spChg>
        <pc:spChg chg="mod">
          <ac:chgData name="Robin Maenhaut" userId="e7238a3e-d575-4783-a2b1-c00d57cf63af" providerId="ADAL" clId="{21C87E6E-9F35-4796-8EC0-C0FB9B3AD181}" dt="2019-07-22T12:13:14.341" v="7203" actId="20577"/>
          <ac:spMkLst>
            <pc:docMk/>
            <pc:sldMk cId="877924073" sldId="569"/>
            <ac:spMk id="295" creationId="{00000000-0000-0000-0000-000000000000}"/>
          </ac:spMkLst>
        </pc:spChg>
        <pc:graphicFrameChg chg="add">
          <ac:chgData name="Robin Maenhaut" userId="e7238a3e-d575-4783-a2b1-c00d57cf63af" providerId="ADAL" clId="{21C87E6E-9F35-4796-8EC0-C0FB9B3AD181}" dt="2019-07-22T12:13:29.058" v="7206"/>
          <ac:graphicFrameMkLst>
            <pc:docMk/>
            <pc:sldMk cId="877924073" sldId="569"/>
            <ac:graphicFrameMk id="4" creationId="{A9C2C2A0-BA99-42F2-B23F-D7253B1178EB}"/>
          </ac:graphicFrameMkLst>
        </pc:graphicFrameChg>
      </pc:sldChg>
      <pc:sldChg chg="modSp add">
        <pc:chgData name="Robin Maenhaut" userId="e7238a3e-d575-4783-a2b1-c00d57cf63af" providerId="ADAL" clId="{21C87E6E-9F35-4796-8EC0-C0FB9B3AD181}" dt="2019-07-22T12:24:43.514" v="7893" actId="5793"/>
        <pc:sldMkLst>
          <pc:docMk/>
          <pc:sldMk cId="646224813" sldId="570"/>
        </pc:sldMkLst>
        <pc:spChg chg="mod">
          <ac:chgData name="Robin Maenhaut" userId="e7238a3e-d575-4783-a2b1-c00d57cf63af" providerId="ADAL" clId="{21C87E6E-9F35-4796-8EC0-C0FB9B3AD181}" dt="2019-07-22T12:24:37.344" v="7890" actId="20577"/>
          <ac:spMkLst>
            <pc:docMk/>
            <pc:sldMk cId="646224813" sldId="570"/>
            <ac:spMk id="2" creationId="{EB1505B2-BFA9-4B88-A022-3A43C6FDC0FC}"/>
          </ac:spMkLst>
        </pc:spChg>
        <pc:spChg chg="mod">
          <ac:chgData name="Robin Maenhaut" userId="e7238a3e-d575-4783-a2b1-c00d57cf63af" providerId="ADAL" clId="{21C87E6E-9F35-4796-8EC0-C0FB9B3AD181}" dt="2019-07-22T12:24:43.514" v="7893" actId="5793"/>
          <ac:spMkLst>
            <pc:docMk/>
            <pc:sldMk cId="646224813" sldId="570"/>
            <ac:spMk id="3" creationId="{6C54B3BA-B4B4-41CE-8D88-E4F07E156F59}"/>
          </ac:spMkLst>
        </pc:spChg>
      </pc:sldChg>
      <pc:sldChg chg="modSp add">
        <pc:chgData name="Robin Maenhaut" userId="e7238a3e-d575-4783-a2b1-c00d57cf63af" providerId="ADAL" clId="{21C87E6E-9F35-4796-8EC0-C0FB9B3AD181}" dt="2019-07-22T12:28:16.553" v="8530" actId="20577"/>
        <pc:sldMkLst>
          <pc:docMk/>
          <pc:sldMk cId="3850908923" sldId="571"/>
        </pc:sldMkLst>
        <pc:spChg chg="mod">
          <ac:chgData name="Robin Maenhaut" userId="e7238a3e-d575-4783-a2b1-c00d57cf63af" providerId="ADAL" clId="{21C87E6E-9F35-4796-8EC0-C0FB9B3AD181}" dt="2019-07-22T12:27:13.713" v="8278"/>
          <ac:spMkLst>
            <pc:docMk/>
            <pc:sldMk cId="3850908923" sldId="571"/>
            <ac:spMk id="2" creationId="{1ED1DC2A-D775-4444-A9CC-0F8BDEF8508B}"/>
          </ac:spMkLst>
        </pc:spChg>
        <pc:spChg chg="mod">
          <ac:chgData name="Robin Maenhaut" userId="e7238a3e-d575-4783-a2b1-c00d57cf63af" providerId="ADAL" clId="{21C87E6E-9F35-4796-8EC0-C0FB9B3AD181}" dt="2019-07-22T12:28:16.553" v="8530" actId="20577"/>
          <ac:spMkLst>
            <pc:docMk/>
            <pc:sldMk cId="3850908923" sldId="571"/>
            <ac:spMk id="3" creationId="{F1FF236C-ACF4-413D-980B-C3D91D8753EA}"/>
          </ac:spMkLst>
        </pc:spChg>
      </pc:sldChg>
      <pc:sldChg chg="addSp modSp add">
        <pc:chgData name="Robin Maenhaut" userId="e7238a3e-d575-4783-a2b1-c00d57cf63af" providerId="ADAL" clId="{21C87E6E-9F35-4796-8EC0-C0FB9B3AD181}" dt="2019-07-22T12:38:13.394" v="9769"/>
        <pc:sldMkLst>
          <pc:docMk/>
          <pc:sldMk cId="2487621659" sldId="573"/>
        </pc:sldMkLst>
        <pc:spChg chg="mod">
          <ac:chgData name="Robin Maenhaut" userId="e7238a3e-d575-4783-a2b1-c00d57cf63af" providerId="ADAL" clId="{21C87E6E-9F35-4796-8EC0-C0FB9B3AD181}" dt="2019-07-22T12:38:13.394" v="9769"/>
          <ac:spMkLst>
            <pc:docMk/>
            <pc:sldMk cId="2487621659" sldId="573"/>
            <ac:spMk id="2" creationId="{A3B3B4F1-0E43-4ED2-A1AF-465A87480C5F}"/>
          </ac:spMkLst>
        </pc:spChg>
        <pc:spChg chg="mod">
          <ac:chgData name="Robin Maenhaut" userId="e7238a3e-d575-4783-a2b1-c00d57cf63af" providerId="ADAL" clId="{21C87E6E-9F35-4796-8EC0-C0FB9B3AD181}" dt="2019-07-22T12:38:03.059" v="9765" actId="20577"/>
          <ac:spMkLst>
            <pc:docMk/>
            <pc:sldMk cId="2487621659" sldId="573"/>
            <ac:spMk id="3" creationId="{4E5D2611-FB7F-411E-A137-69AE320DE20E}"/>
          </ac:spMkLst>
        </pc:spChg>
        <pc:graphicFrameChg chg="add">
          <ac:chgData name="Robin Maenhaut" userId="e7238a3e-d575-4783-a2b1-c00d57cf63af" providerId="ADAL" clId="{21C87E6E-9F35-4796-8EC0-C0FB9B3AD181}" dt="2019-07-22T12:38:09.144" v="9767"/>
          <ac:graphicFrameMkLst>
            <pc:docMk/>
            <pc:sldMk cId="2487621659" sldId="573"/>
            <ac:graphicFrameMk id="4" creationId="{B7F179F2-CA98-47F0-B247-CF99C512B471}"/>
          </ac:graphicFrameMkLst>
        </pc:graphicFrameChg>
      </pc:sldChg>
      <pc:sldChg chg="modSp add">
        <pc:chgData name="Robin Maenhaut" userId="e7238a3e-d575-4783-a2b1-c00d57cf63af" providerId="ADAL" clId="{21C87E6E-9F35-4796-8EC0-C0FB9B3AD181}" dt="2019-07-22T12:46:41.099" v="11137" actId="20577"/>
        <pc:sldMkLst>
          <pc:docMk/>
          <pc:sldMk cId="2750786724" sldId="574"/>
        </pc:sldMkLst>
        <pc:spChg chg="mod">
          <ac:chgData name="Robin Maenhaut" userId="e7238a3e-d575-4783-a2b1-c00d57cf63af" providerId="ADAL" clId="{21C87E6E-9F35-4796-8EC0-C0FB9B3AD181}" dt="2019-07-22T12:44:54.443" v="10671" actId="20577"/>
          <ac:spMkLst>
            <pc:docMk/>
            <pc:sldMk cId="2750786724" sldId="574"/>
            <ac:spMk id="2" creationId="{F3C0118A-8E57-483E-84C3-8D90E9631876}"/>
          </ac:spMkLst>
        </pc:spChg>
        <pc:spChg chg="mod">
          <ac:chgData name="Robin Maenhaut" userId="e7238a3e-d575-4783-a2b1-c00d57cf63af" providerId="ADAL" clId="{21C87E6E-9F35-4796-8EC0-C0FB9B3AD181}" dt="2019-07-22T12:46:41.099" v="11137" actId="20577"/>
          <ac:spMkLst>
            <pc:docMk/>
            <pc:sldMk cId="2750786724" sldId="574"/>
            <ac:spMk id="3" creationId="{50797DD9-0A42-4234-A941-392950C14819}"/>
          </ac:spMkLst>
        </pc:spChg>
      </pc:sldChg>
      <pc:sldChg chg="addSp delSp modSp add">
        <pc:chgData name="Robin Maenhaut" userId="e7238a3e-d575-4783-a2b1-c00d57cf63af" providerId="ADAL" clId="{21C87E6E-9F35-4796-8EC0-C0FB9B3AD181}" dt="2019-07-24T14:11:04.235" v="11460" actId="1076"/>
        <pc:sldMkLst>
          <pc:docMk/>
          <pc:sldMk cId="3279261571" sldId="575"/>
        </pc:sldMkLst>
        <pc:spChg chg="mod">
          <ac:chgData name="Robin Maenhaut" userId="e7238a3e-d575-4783-a2b1-c00d57cf63af" providerId="ADAL" clId="{21C87E6E-9F35-4796-8EC0-C0FB9B3AD181}" dt="2019-07-24T13:42:25.069" v="11164" actId="20577"/>
          <ac:spMkLst>
            <pc:docMk/>
            <pc:sldMk cId="3279261571" sldId="575"/>
            <ac:spMk id="2" creationId="{8192BEF8-53C7-418B-949F-C5CE1168436C}"/>
          </ac:spMkLst>
        </pc:spChg>
        <pc:spChg chg="mod">
          <ac:chgData name="Robin Maenhaut" userId="e7238a3e-d575-4783-a2b1-c00d57cf63af" providerId="ADAL" clId="{21C87E6E-9F35-4796-8EC0-C0FB9B3AD181}" dt="2019-07-24T14:09:26.223" v="11447" actId="20577"/>
          <ac:spMkLst>
            <pc:docMk/>
            <pc:sldMk cId="3279261571" sldId="575"/>
            <ac:spMk id="3" creationId="{178E7216-33DC-4C1F-8E68-BDB3658DAC8F}"/>
          </ac:spMkLst>
        </pc:spChg>
        <pc:picChg chg="add mod">
          <ac:chgData name="Robin Maenhaut" userId="e7238a3e-d575-4783-a2b1-c00d57cf63af" providerId="ADAL" clId="{21C87E6E-9F35-4796-8EC0-C0FB9B3AD181}" dt="2019-07-24T14:11:04.235" v="11460" actId="1076"/>
          <ac:picMkLst>
            <pc:docMk/>
            <pc:sldMk cId="3279261571" sldId="575"/>
            <ac:picMk id="4" creationId="{D5EE0C4C-0B07-45DF-B3C0-00D03BB58E99}"/>
          </ac:picMkLst>
        </pc:picChg>
        <pc:picChg chg="add del mod">
          <ac:chgData name="Robin Maenhaut" userId="e7238a3e-d575-4783-a2b1-c00d57cf63af" providerId="ADAL" clId="{21C87E6E-9F35-4796-8EC0-C0FB9B3AD181}" dt="2019-07-24T14:10:58.492" v="11459" actId="478"/>
          <ac:picMkLst>
            <pc:docMk/>
            <pc:sldMk cId="3279261571" sldId="575"/>
            <ac:picMk id="5" creationId="{928894C8-27B0-41DE-BCBB-EEBCE72310DE}"/>
          </ac:picMkLst>
        </pc:picChg>
        <pc:picChg chg="add del mod">
          <ac:chgData name="Robin Maenhaut" userId="e7238a3e-d575-4783-a2b1-c00d57cf63af" providerId="ADAL" clId="{21C87E6E-9F35-4796-8EC0-C0FB9B3AD181}" dt="2019-07-24T14:10:56.927" v="11458" actId="478"/>
          <ac:picMkLst>
            <pc:docMk/>
            <pc:sldMk cId="3279261571" sldId="575"/>
            <ac:picMk id="6" creationId="{150D28A1-8888-4E06-9F67-201E56FD5E9D}"/>
          </ac:picMkLst>
        </pc:picChg>
      </pc:sldChg>
      <pc:sldChg chg="add ord">
        <pc:chgData name="Robin Maenhaut" userId="e7238a3e-d575-4783-a2b1-c00d57cf63af" providerId="ADAL" clId="{21C87E6E-9F35-4796-8EC0-C0FB9B3AD181}" dt="2019-07-24T13:58:13.721" v="11372"/>
        <pc:sldMkLst>
          <pc:docMk/>
          <pc:sldMk cId="1414671892" sldId="576"/>
        </pc:sldMkLst>
      </pc:sldChg>
      <pc:sldChg chg="addSp delSp modSp add">
        <pc:chgData name="Robin Maenhaut" userId="e7238a3e-d575-4783-a2b1-c00d57cf63af" providerId="ADAL" clId="{21C87E6E-9F35-4796-8EC0-C0FB9B3AD181}" dt="2019-07-24T14:14:55.954" v="11596" actId="478"/>
        <pc:sldMkLst>
          <pc:docMk/>
          <pc:sldMk cId="2446595589" sldId="577"/>
        </pc:sldMkLst>
        <pc:spChg chg="mod">
          <ac:chgData name="Robin Maenhaut" userId="e7238a3e-d575-4783-a2b1-c00d57cf63af" providerId="ADAL" clId="{21C87E6E-9F35-4796-8EC0-C0FB9B3AD181}" dt="2019-07-24T14:06:08.582" v="11415" actId="20577"/>
          <ac:spMkLst>
            <pc:docMk/>
            <pc:sldMk cId="2446595589" sldId="577"/>
            <ac:spMk id="2" creationId="{A902B44A-14B2-4AB6-A4C0-14B3D1410A55}"/>
          </ac:spMkLst>
        </pc:spChg>
        <pc:spChg chg="mod">
          <ac:chgData name="Robin Maenhaut" userId="e7238a3e-d575-4783-a2b1-c00d57cf63af" providerId="ADAL" clId="{21C87E6E-9F35-4796-8EC0-C0FB9B3AD181}" dt="2019-07-24T14:08:11.759" v="11445" actId="20577"/>
          <ac:spMkLst>
            <pc:docMk/>
            <pc:sldMk cId="2446595589" sldId="577"/>
            <ac:spMk id="3" creationId="{68F96C73-4895-40C6-A17B-BD20A420A463}"/>
          </ac:spMkLst>
        </pc:spChg>
        <pc:picChg chg="add del">
          <ac:chgData name="Robin Maenhaut" userId="e7238a3e-d575-4783-a2b1-c00d57cf63af" providerId="ADAL" clId="{21C87E6E-9F35-4796-8EC0-C0FB9B3AD181}" dt="2019-07-24T14:14:55.954" v="11596" actId="478"/>
          <ac:picMkLst>
            <pc:docMk/>
            <pc:sldMk cId="2446595589" sldId="577"/>
            <ac:picMk id="4" creationId="{AEAA62C0-073F-4EEA-BDD5-E0A28BE4DC4F}"/>
          </ac:picMkLst>
        </pc:picChg>
      </pc:sldChg>
      <pc:sldChg chg="delSp modSp add">
        <pc:chgData name="Robin Maenhaut" userId="e7238a3e-d575-4783-a2b1-c00d57cf63af" providerId="ADAL" clId="{21C87E6E-9F35-4796-8EC0-C0FB9B3AD181}" dt="2019-07-24T14:11:18.233" v="11465" actId="1076"/>
        <pc:sldMkLst>
          <pc:docMk/>
          <pc:sldMk cId="1146925884" sldId="578"/>
        </pc:sldMkLst>
        <pc:picChg chg="del">
          <ac:chgData name="Robin Maenhaut" userId="e7238a3e-d575-4783-a2b1-c00d57cf63af" providerId="ADAL" clId="{21C87E6E-9F35-4796-8EC0-C0FB9B3AD181}" dt="2019-07-24T14:11:09.332" v="11461" actId="478"/>
          <ac:picMkLst>
            <pc:docMk/>
            <pc:sldMk cId="1146925884" sldId="578"/>
            <ac:picMk id="4" creationId="{D5EE0C4C-0B07-45DF-B3C0-00D03BB58E99}"/>
          </ac:picMkLst>
        </pc:picChg>
        <pc:picChg chg="mod">
          <ac:chgData name="Robin Maenhaut" userId="e7238a3e-d575-4783-a2b1-c00d57cf63af" providerId="ADAL" clId="{21C87E6E-9F35-4796-8EC0-C0FB9B3AD181}" dt="2019-07-24T14:11:17.099" v="11464" actId="1076"/>
          <ac:picMkLst>
            <pc:docMk/>
            <pc:sldMk cId="1146925884" sldId="578"/>
            <ac:picMk id="5" creationId="{928894C8-27B0-41DE-BCBB-EEBCE72310DE}"/>
          </ac:picMkLst>
        </pc:picChg>
        <pc:picChg chg="mod">
          <ac:chgData name="Robin Maenhaut" userId="e7238a3e-d575-4783-a2b1-c00d57cf63af" providerId="ADAL" clId="{21C87E6E-9F35-4796-8EC0-C0FB9B3AD181}" dt="2019-07-24T14:11:18.233" v="11465" actId="1076"/>
          <ac:picMkLst>
            <pc:docMk/>
            <pc:sldMk cId="1146925884" sldId="578"/>
            <ac:picMk id="6" creationId="{150D28A1-8888-4E06-9F67-201E56FD5E9D}"/>
          </ac:picMkLst>
        </pc:picChg>
      </pc:sldChg>
      <pc:sldChg chg="addSp delSp modSp add ord">
        <pc:chgData name="Robin Maenhaut" userId="e7238a3e-d575-4783-a2b1-c00d57cf63af" providerId="ADAL" clId="{21C87E6E-9F35-4796-8EC0-C0FB9B3AD181}" dt="2019-07-24T14:14:57.892" v="11597"/>
        <pc:sldMkLst>
          <pc:docMk/>
          <pc:sldMk cId="361970306" sldId="579"/>
        </pc:sldMkLst>
        <pc:spChg chg="mod">
          <ac:chgData name="Robin Maenhaut" userId="e7238a3e-d575-4783-a2b1-c00d57cf63af" providerId="ADAL" clId="{21C87E6E-9F35-4796-8EC0-C0FB9B3AD181}" dt="2019-07-24T14:13:51.258" v="11481" actId="20577"/>
          <ac:spMkLst>
            <pc:docMk/>
            <pc:sldMk cId="361970306" sldId="579"/>
            <ac:spMk id="2" creationId="{114507D6-6D15-412D-80F3-8B6912407DCF}"/>
          </ac:spMkLst>
        </pc:spChg>
        <pc:spChg chg="add del mod">
          <ac:chgData name="Robin Maenhaut" userId="e7238a3e-d575-4783-a2b1-c00d57cf63af" providerId="ADAL" clId="{21C87E6E-9F35-4796-8EC0-C0FB9B3AD181}" dt="2019-07-24T14:14:44.636" v="11594"/>
          <ac:spMkLst>
            <pc:docMk/>
            <pc:sldMk cId="361970306" sldId="579"/>
            <ac:spMk id="3" creationId="{EDF86A85-0B28-4347-A480-31B814D929B0}"/>
          </ac:spMkLst>
        </pc:spChg>
        <pc:picChg chg="add del mod">
          <ac:chgData name="Robin Maenhaut" userId="e7238a3e-d575-4783-a2b1-c00d57cf63af" providerId="ADAL" clId="{21C87E6E-9F35-4796-8EC0-C0FB9B3AD181}" dt="2019-07-24T14:13:54.428" v="11483"/>
          <ac:picMkLst>
            <pc:docMk/>
            <pc:sldMk cId="361970306" sldId="579"/>
            <ac:picMk id="4" creationId="{174D6EB8-60D7-401C-9A2E-20BA40040338}"/>
          </ac:picMkLst>
        </pc:picChg>
        <pc:picChg chg="add del mod">
          <ac:chgData name="Robin Maenhaut" userId="e7238a3e-d575-4783-a2b1-c00d57cf63af" providerId="ADAL" clId="{21C87E6E-9F35-4796-8EC0-C0FB9B3AD181}" dt="2019-07-24T14:14:43.998" v="11593"/>
          <ac:picMkLst>
            <pc:docMk/>
            <pc:sldMk cId="361970306" sldId="579"/>
            <ac:picMk id="5" creationId="{29289C7C-6466-4B94-9E3F-1E3F5D18C0DA}"/>
          </ac:picMkLst>
        </pc:picChg>
        <pc:picChg chg="add mod">
          <ac:chgData name="Robin Maenhaut" userId="e7238a3e-d575-4783-a2b1-c00d57cf63af" providerId="ADAL" clId="{21C87E6E-9F35-4796-8EC0-C0FB9B3AD181}" dt="2019-07-24T14:14:44.636" v="11594"/>
          <ac:picMkLst>
            <pc:docMk/>
            <pc:sldMk cId="361970306" sldId="579"/>
            <ac:picMk id="6" creationId="{F504D5EF-9ECB-4CF1-9E55-A82696D2C7C8}"/>
          </ac:picMkLst>
        </pc:picChg>
      </pc:sldChg>
      <pc:sldChg chg="delSp modSp add">
        <pc:chgData name="Robin Maenhaut" userId="e7238a3e-d575-4783-a2b1-c00d57cf63af" providerId="ADAL" clId="{21C87E6E-9F35-4796-8EC0-C0FB9B3AD181}" dt="2019-07-24T14:16:23.591" v="11672" actId="20577"/>
        <pc:sldMkLst>
          <pc:docMk/>
          <pc:sldMk cId="976454392" sldId="580"/>
        </pc:sldMkLst>
        <pc:spChg chg="mod">
          <ac:chgData name="Robin Maenhaut" userId="e7238a3e-d575-4783-a2b1-c00d57cf63af" providerId="ADAL" clId="{21C87E6E-9F35-4796-8EC0-C0FB9B3AD181}" dt="2019-07-24T14:16:23.591" v="11672" actId="20577"/>
          <ac:spMkLst>
            <pc:docMk/>
            <pc:sldMk cId="976454392" sldId="580"/>
            <ac:spMk id="3" creationId="{EDF86A85-0B28-4347-A480-31B814D929B0}"/>
          </ac:spMkLst>
        </pc:spChg>
        <pc:picChg chg="del">
          <ac:chgData name="Robin Maenhaut" userId="e7238a3e-d575-4783-a2b1-c00d57cf63af" providerId="ADAL" clId="{21C87E6E-9F35-4796-8EC0-C0FB9B3AD181}" dt="2019-07-24T14:15:01.226" v="11598" actId="478"/>
          <ac:picMkLst>
            <pc:docMk/>
            <pc:sldMk cId="976454392" sldId="580"/>
            <ac:picMk id="5" creationId="{29289C7C-6466-4B94-9E3F-1E3F5D18C0DA}"/>
          </ac:picMkLst>
        </pc:picChg>
      </pc:sldChg>
      <pc:sldChg chg="addSp delSp modSp add">
        <pc:chgData name="Robin Maenhaut" userId="e7238a3e-d575-4783-a2b1-c00d57cf63af" providerId="ADAL" clId="{21C87E6E-9F35-4796-8EC0-C0FB9B3AD181}" dt="2019-07-24T14:22:59.935" v="11825" actId="1076"/>
        <pc:sldMkLst>
          <pc:docMk/>
          <pc:sldMk cId="2930514371" sldId="581"/>
        </pc:sldMkLst>
        <pc:spChg chg="mod">
          <ac:chgData name="Robin Maenhaut" userId="e7238a3e-d575-4783-a2b1-c00d57cf63af" providerId="ADAL" clId="{21C87E6E-9F35-4796-8EC0-C0FB9B3AD181}" dt="2019-07-24T14:17:08.317" v="11677" actId="20577"/>
          <ac:spMkLst>
            <pc:docMk/>
            <pc:sldMk cId="2930514371" sldId="581"/>
            <ac:spMk id="2" creationId="{114507D6-6D15-412D-80F3-8B6912407DCF}"/>
          </ac:spMkLst>
        </pc:spChg>
        <pc:spChg chg="add mod">
          <ac:chgData name="Robin Maenhaut" userId="e7238a3e-d575-4783-a2b1-c00d57cf63af" providerId="ADAL" clId="{21C87E6E-9F35-4796-8EC0-C0FB9B3AD181}" dt="2019-07-24T14:21:26.602" v="11820" actId="20577"/>
          <ac:spMkLst>
            <pc:docMk/>
            <pc:sldMk cId="2930514371" sldId="581"/>
            <ac:spMk id="4" creationId="{54776123-1AF1-46E2-AA52-7EC82C9AF3F6}"/>
          </ac:spMkLst>
        </pc:spChg>
        <pc:picChg chg="add mod">
          <ac:chgData name="Robin Maenhaut" userId="e7238a3e-d575-4783-a2b1-c00d57cf63af" providerId="ADAL" clId="{21C87E6E-9F35-4796-8EC0-C0FB9B3AD181}" dt="2019-07-24T14:22:59.935" v="11825" actId="1076"/>
          <ac:picMkLst>
            <pc:docMk/>
            <pc:sldMk cId="2930514371" sldId="581"/>
            <ac:picMk id="5" creationId="{FB62B715-7CC7-4327-9409-27B471DFB847}"/>
          </ac:picMkLst>
        </pc:picChg>
        <pc:picChg chg="del">
          <ac:chgData name="Robin Maenhaut" userId="e7238a3e-d575-4783-a2b1-c00d57cf63af" providerId="ADAL" clId="{21C87E6E-9F35-4796-8EC0-C0FB9B3AD181}" dt="2019-07-24T14:17:41.253" v="11678" actId="478"/>
          <ac:picMkLst>
            <pc:docMk/>
            <pc:sldMk cId="2930514371" sldId="581"/>
            <ac:picMk id="6" creationId="{F504D5EF-9ECB-4CF1-9E55-A82696D2C7C8}"/>
          </ac:picMkLst>
        </pc:picChg>
      </pc:sldChg>
      <pc:sldChg chg="delSp modSp add">
        <pc:chgData name="Robin Maenhaut" userId="e7238a3e-d575-4783-a2b1-c00d57cf63af" providerId="ADAL" clId="{21C87E6E-9F35-4796-8EC0-C0FB9B3AD181}" dt="2019-07-24T14:23:59.926" v="11975" actId="478"/>
        <pc:sldMkLst>
          <pc:docMk/>
          <pc:sldMk cId="438217210" sldId="582"/>
        </pc:sldMkLst>
        <pc:spChg chg="mod">
          <ac:chgData name="Robin Maenhaut" userId="e7238a3e-d575-4783-a2b1-c00d57cf63af" providerId="ADAL" clId="{21C87E6E-9F35-4796-8EC0-C0FB9B3AD181}" dt="2019-07-24T14:23:58.234" v="11974" actId="20577"/>
          <ac:spMkLst>
            <pc:docMk/>
            <pc:sldMk cId="438217210" sldId="582"/>
            <ac:spMk id="4" creationId="{54776123-1AF1-46E2-AA52-7EC82C9AF3F6}"/>
          </ac:spMkLst>
        </pc:spChg>
        <pc:picChg chg="del">
          <ac:chgData name="Robin Maenhaut" userId="e7238a3e-d575-4783-a2b1-c00d57cf63af" providerId="ADAL" clId="{21C87E6E-9F35-4796-8EC0-C0FB9B3AD181}" dt="2019-07-24T14:23:59.926" v="11975" actId="478"/>
          <ac:picMkLst>
            <pc:docMk/>
            <pc:sldMk cId="438217210" sldId="582"/>
            <ac:picMk id="5" creationId="{FB62B715-7CC7-4327-9409-27B471DFB847}"/>
          </ac:picMkLst>
        </pc:picChg>
      </pc:sldChg>
      <pc:sldMasterChg chg="setBg delSldLayout modSldLayout">
        <pc:chgData name="Robin Maenhaut" userId="e7238a3e-d575-4783-a2b1-c00d57cf63af" providerId="ADAL" clId="{21C87E6E-9F35-4796-8EC0-C0FB9B3AD181}" dt="2019-07-22T12:40:30.590" v="10248" actId="2696"/>
        <pc:sldMasterMkLst>
          <pc:docMk/>
          <pc:sldMasterMk cId="3693843513" sldId="2147493455"/>
        </pc:sldMasterMkLst>
        <pc:sldLayoutChg chg="setBg">
          <pc:chgData name="Robin Maenhaut" userId="e7238a3e-d575-4783-a2b1-c00d57cf63af" providerId="ADAL" clId="{21C87E6E-9F35-4796-8EC0-C0FB9B3AD181}" dt="2019-07-19T14:05:00.851" v="3899"/>
          <pc:sldLayoutMkLst>
            <pc:docMk/>
            <pc:sldMasterMk cId="1996131118" sldId="2147493584"/>
            <pc:sldLayoutMk cId="2417996481" sldId="2147493466"/>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433862383" sldId="2147493475"/>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325854432" sldId="214749349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268943604" sldId="2147493519"/>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641000714" sldId="2147493540"/>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61329626" sldId="2147493543"/>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671672598" sldId="214749354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4278297068" sldId="2147493547"/>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952536766" sldId="2147493548"/>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4141736243" sldId="2147493549"/>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646328792" sldId="2147493550"/>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68285652" sldId="2147493552"/>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502317769" sldId="2147493553"/>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4235806924" sldId="2147493554"/>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189573569" sldId="214749355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221681979" sldId="2147493556"/>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817704912" sldId="2147493557"/>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982748634" sldId="2147493558"/>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94740978" sldId="2147493559"/>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575931786" sldId="2147493560"/>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955269752" sldId="2147493561"/>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322915500" sldId="2147493562"/>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357736246" sldId="2147493563"/>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034858943" sldId="2147493564"/>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426910583" sldId="214749356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928050467" sldId="2147493566"/>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5797327" sldId="2147493567"/>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2986386946" sldId="2147493569"/>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825947319" sldId="2147493570"/>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493271452" sldId="2147493571"/>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970635810" sldId="2147493572"/>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1195298800" sldId="2147493573"/>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692929239" sldId="2147493574"/>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499393769" sldId="2147493575"/>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428847982" sldId="2147493576"/>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1757773633" sldId="2147493577"/>
          </pc:sldLayoutMkLst>
        </pc:sldLayoutChg>
        <pc:sldLayoutChg chg="setBg">
          <pc:chgData name="Robin Maenhaut" userId="e7238a3e-d575-4783-a2b1-c00d57cf63af" providerId="ADAL" clId="{21C87E6E-9F35-4796-8EC0-C0FB9B3AD181}" dt="2019-07-19T14:05:00.851" v="3899"/>
          <pc:sldLayoutMkLst>
            <pc:docMk/>
            <pc:sldMasterMk cId="1996131118" sldId="2147493584"/>
            <pc:sldLayoutMk cId="3986905164" sldId="2147493578"/>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2923171624" sldId="2147493580"/>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601383406" sldId="2147493581"/>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3108570414" sldId="2147493582"/>
          </pc:sldLayoutMkLst>
        </pc:sldLayoutChg>
        <pc:sldLayoutChg chg="setBg">
          <pc:chgData name="Robin Maenhaut" userId="e7238a3e-d575-4783-a2b1-c00d57cf63af" providerId="ADAL" clId="{21C87E6E-9F35-4796-8EC0-C0FB9B3AD181}" dt="2019-07-19T14:05:00.851" v="3899"/>
          <pc:sldLayoutMkLst>
            <pc:docMk/>
            <pc:sldMasterMk cId="3693843513" sldId="2147493455"/>
            <pc:sldLayoutMk cId="2540021527" sldId="2147493583"/>
          </pc:sldLayoutMkLst>
        </pc:sldLayoutChg>
      </pc:sldMasterChg>
    </pc:docChg>
  </pc:docChgLst>
  <pc:docChgLst>
    <pc:chgData name="Robin Maenhaut" userId="e7238a3e-d575-4783-a2b1-c00d57cf63af" providerId="ADAL" clId="{DA78BEA4-87D8-4DE7-9525-4D8DB0A476F5}"/>
    <pc:docChg chg="undo custSel mod addSld delSld modSld sldOrd modSection">
      <pc:chgData name="Robin Maenhaut" userId="e7238a3e-d575-4783-a2b1-c00d57cf63af" providerId="ADAL" clId="{DA78BEA4-87D8-4DE7-9525-4D8DB0A476F5}" dt="2019-06-17T15:55:54.395" v="8383" actId="1076"/>
      <pc:docMkLst>
        <pc:docMk/>
      </pc:docMkLst>
      <pc:sldChg chg="ord">
        <pc:chgData name="Robin Maenhaut" userId="e7238a3e-d575-4783-a2b1-c00d57cf63af" providerId="ADAL" clId="{DA78BEA4-87D8-4DE7-9525-4D8DB0A476F5}" dt="2019-06-17T08:58:56.307" v="20"/>
        <pc:sldMkLst>
          <pc:docMk/>
          <pc:sldMk cId="650648999" sldId="289"/>
        </pc:sldMkLst>
      </pc:sldChg>
      <pc:sldChg chg="addSp delSp modSp mod ord setBg">
        <pc:chgData name="Robin Maenhaut" userId="e7238a3e-d575-4783-a2b1-c00d57cf63af" providerId="ADAL" clId="{DA78BEA4-87D8-4DE7-9525-4D8DB0A476F5}" dt="2019-06-17T09:32:51.068" v="995" actId="26606"/>
        <pc:sldMkLst>
          <pc:docMk/>
          <pc:sldMk cId="246395297" sldId="290"/>
        </pc:sldMkLst>
        <pc:spChg chg="mod">
          <ac:chgData name="Robin Maenhaut" userId="e7238a3e-d575-4783-a2b1-c00d57cf63af" providerId="ADAL" clId="{DA78BEA4-87D8-4DE7-9525-4D8DB0A476F5}" dt="2019-06-17T09:32:51.068" v="995" actId="26606"/>
          <ac:spMkLst>
            <pc:docMk/>
            <pc:sldMk cId="246395297" sldId="290"/>
            <ac:spMk id="2" creationId="{00000000-0000-0000-0000-000000000000}"/>
          </ac:spMkLst>
        </pc:spChg>
        <pc:spChg chg="del">
          <ac:chgData name="Robin Maenhaut" userId="e7238a3e-d575-4783-a2b1-c00d57cf63af" providerId="ADAL" clId="{DA78BEA4-87D8-4DE7-9525-4D8DB0A476F5}" dt="2019-06-17T09:04:04.305" v="88" actId="478"/>
          <ac:spMkLst>
            <pc:docMk/>
            <pc:sldMk cId="246395297" sldId="290"/>
            <ac:spMk id="3" creationId="{00000000-0000-0000-0000-000000000000}"/>
          </ac:spMkLst>
        </pc:spChg>
        <pc:spChg chg="add mod">
          <ac:chgData name="Robin Maenhaut" userId="e7238a3e-d575-4783-a2b1-c00d57cf63af" providerId="ADAL" clId="{DA78BEA4-87D8-4DE7-9525-4D8DB0A476F5}" dt="2019-06-17T09:32:51.068" v="995" actId="26606"/>
          <ac:spMkLst>
            <pc:docMk/>
            <pc:sldMk cId="246395297" sldId="290"/>
            <ac:spMk id="5" creationId="{1AEF5CC8-B56B-4C2B-9C37-22AF649280A1}"/>
          </ac:spMkLst>
        </pc:spChg>
        <pc:graphicFrameChg chg="add del mod">
          <ac:chgData name="Robin Maenhaut" userId="e7238a3e-d575-4783-a2b1-c00d57cf63af" providerId="ADAL" clId="{DA78BEA4-87D8-4DE7-9525-4D8DB0A476F5}" dt="2019-06-17T09:06:44.557" v="122" actId="478"/>
          <ac:graphicFrameMkLst>
            <pc:docMk/>
            <pc:sldMk cId="246395297" sldId="290"/>
            <ac:graphicFrameMk id="4" creationId="{0B611F70-2919-4F0D-AA39-09BBDCFB120D}"/>
          </ac:graphicFrameMkLst>
        </pc:graphicFrameChg>
        <pc:picChg chg="add mod">
          <ac:chgData name="Robin Maenhaut" userId="e7238a3e-d575-4783-a2b1-c00d57cf63af" providerId="ADAL" clId="{DA78BEA4-87D8-4DE7-9525-4D8DB0A476F5}" dt="2019-06-17T09:32:51.068" v="995" actId="26606"/>
          <ac:picMkLst>
            <pc:docMk/>
            <pc:sldMk cId="246395297" sldId="290"/>
            <ac:picMk id="1026" creationId="{929D9A6D-64EB-41E9-BA3B-B4556D393435}"/>
          </ac:picMkLst>
        </pc:picChg>
        <pc:cxnChg chg="add del">
          <ac:chgData name="Robin Maenhaut" userId="e7238a3e-d575-4783-a2b1-c00d57cf63af" providerId="ADAL" clId="{DA78BEA4-87D8-4DE7-9525-4D8DB0A476F5}" dt="2019-06-17T09:32:51.063" v="994" actId="26606"/>
          <ac:cxnSpMkLst>
            <pc:docMk/>
            <pc:sldMk cId="246395297" sldId="290"/>
            <ac:cxnSpMk id="71" creationId="{E4A809D5-3600-46D4-A466-67F2349A54FB}"/>
          </ac:cxnSpMkLst>
        </pc:cxnChg>
      </pc:sldChg>
      <pc:sldChg chg="modSp add ord">
        <pc:chgData name="Robin Maenhaut" userId="e7238a3e-d575-4783-a2b1-c00d57cf63af" providerId="ADAL" clId="{DA78BEA4-87D8-4DE7-9525-4D8DB0A476F5}" dt="2019-06-17T08:58:56.307" v="20"/>
        <pc:sldMkLst>
          <pc:docMk/>
          <pc:sldMk cId="831308961" sldId="291"/>
        </pc:sldMkLst>
        <pc:spChg chg="mod">
          <ac:chgData name="Robin Maenhaut" userId="e7238a3e-d575-4783-a2b1-c00d57cf63af" providerId="ADAL" clId="{DA78BEA4-87D8-4DE7-9525-4D8DB0A476F5}" dt="2019-06-17T08:58:29.806" v="9" actId="20577"/>
          <ac:spMkLst>
            <pc:docMk/>
            <pc:sldMk cId="831308961" sldId="291"/>
            <ac:spMk id="2" creationId="{00000000-0000-0000-0000-000000000000}"/>
          </ac:spMkLst>
        </pc:spChg>
      </pc:sldChg>
      <pc:sldChg chg="modSp add">
        <pc:chgData name="Robin Maenhaut" userId="e7238a3e-d575-4783-a2b1-c00d57cf63af" providerId="ADAL" clId="{DA78BEA4-87D8-4DE7-9525-4D8DB0A476F5}" dt="2019-06-17T09:19:34.024" v="439" actId="6549"/>
        <pc:sldMkLst>
          <pc:docMk/>
          <pc:sldMk cId="890626687" sldId="293"/>
        </pc:sldMkLst>
        <pc:spChg chg="mod">
          <ac:chgData name="Robin Maenhaut" userId="e7238a3e-d575-4783-a2b1-c00d57cf63af" providerId="ADAL" clId="{DA78BEA4-87D8-4DE7-9525-4D8DB0A476F5}" dt="2019-06-17T09:19:34.024" v="439" actId="6549"/>
          <ac:spMkLst>
            <pc:docMk/>
            <pc:sldMk cId="890626687" sldId="293"/>
            <ac:spMk id="2" creationId="{00000000-0000-0000-0000-000000000000}"/>
          </ac:spMkLst>
        </pc:spChg>
        <pc:graphicFrameChg chg="mod">
          <ac:chgData name="Robin Maenhaut" userId="e7238a3e-d575-4783-a2b1-c00d57cf63af" providerId="ADAL" clId="{DA78BEA4-87D8-4DE7-9525-4D8DB0A476F5}" dt="2019-06-17T09:10:36.019" v="142" actId="404"/>
          <ac:graphicFrameMkLst>
            <pc:docMk/>
            <pc:sldMk cId="890626687" sldId="293"/>
            <ac:graphicFrameMk id="4" creationId="{0B611F70-2919-4F0D-AA39-09BBDCFB120D}"/>
          </ac:graphicFrameMkLst>
        </pc:graphicFrameChg>
      </pc:sldChg>
      <pc:sldChg chg="addSp delSp modSp add">
        <pc:chgData name="Robin Maenhaut" userId="e7238a3e-d575-4783-a2b1-c00d57cf63af" providerId="ADAL" clId="{DA78BEA4-87D8-4DE7-9525-4D8DB0A476F5}" dt="2019-06-17T09:29:09.168" v="954" actId="20577"/>
        <pc:sldMkLst>
          <pc:docMk/>
          <pc:sldMk cId="3582859157" sldId="294"/>
        </pc:sldMkLst>
        <pc:spChg chg="mod">
          <ac:chgData name="Robin Maenhaut" userId="e7238a3e-d575-4783-a2b1-c00d57cf63af" providerId="ADAL" clId="{DA78BEA4-87D8-4DE7-9525-4D8DB0A476F5}" dt="2019-06-17T09:19:00.829" v="397" actId="20577"/>
          <ac:spMkLst>
            <pc:docMk/>
            <pc:sldMk cId="3582859157" sldId="294"/>
            <ac:spMk id="2" creationId="{00000000-0000-0000-0000-000000000000}"/>
          </ac:spMkLst>
        </pc:spChg>
        <pc:spChg chg="add mod">
          <ac:chgData name="Robin Maenhaut" userId="e7238a3e-d575-4783-a2b1-c00d57cf63af" providerId="ADAL" clId="{DA78BEA4-87D8-4DE7-9525-4D8DB0A476F5}" dt="2019-06-17T09:29:09.168" v="954" actId="20577"/>
          <ac:spMkLst>
            <pc:docMk/>
            <pc:sldMk cId="3582859157" sldId="294"/>
            <ac:spMk id="3" creationId="{287C3E9F-0BB5-4620-8EF6-CA788BE7E1D3}"/>
          </ac:spMkLst>
        </pc:spChg>
        <pc:graphicFrameChg chg="del mod">
          <ac:chgData name="Robin Maenhaut" userId="e7238a3e-d575-4783-a2b1-c00d57cf63af" providerId="ADAL" clId="{DA78BEA4-87D8-4DE7-9525-4D8DB0A476F5}" dt="2019-06-17T09:19:41.375" v="444" actId="478"/>
          <ac:graphicFrameMkLst>
            <pc:docMk/>
            <pc:sldMk cId="3582859157" sldId="294"/>
            <ac:graphicFrameMk id="4" creationId="{0B611F70-2919-4F0D-AA39-09BBDCFB120D}"/>
          </ac:graphicFrameMkLst>
        </pc:graphicFrameChg>
      </pc:sldChg>
      <pc:sldChg chg="modSp add">
        <pc:chgData name="Robin Maenhaut" userId="e7238a3e-d575-4783-a2b1-c00d57cf63af" providerId="ADAL" clId="{DA78BEA4-87D8-4DE7-9525-4D8DB0A476F5}" dt="2019-06-17T09:29:30.087" v="971" actId="20577"/>
        <pc:sldMkLst>
          <pc:docMk/>
          <pc:sldMk cId="3364346998" sldId="295"/>
        </pc:sldMkLst>
        <pc:spChg chg="mod">
          <ac:chgData name="Robin Maenhaut" userId="e7238a3e-d575-4783-a2b1-c00d57cf63af" providerId="ADAL" clId="{DA78BEA4-87D8-4DE7-9525-4D8DB0A476F5}" dt="2019-06-17T09:26:00.871" v="720" actId="20577"/>
          <ac:spMkLst>
            <pc:docMk/>
            <pc:sldMk cId="3364346998" sldId="295"/>
            <ac:spMk id="2" creationId="{00000000-0000-0000-0000-000000000000}"/>
          </ac:spMkLst>
        </pc:spChg>
        <pc:spChg chg="mod">
          <ac:chgData name="Robin Maenhaut" userId="e7238a3e-d575-4783-a2b1-c00d57cf63af" providerId="ADAL" clId="{DA78BEA4-87D8-4DE7-9525-4D8DB0A476F5}" dt="2019-06-17T09:29:30.087" v="971" actId="20577"/>
          <ac:spMkLst>
            <pc:docMk/>
            <pc:sldMk cId="3364346998" sldId="295"/>
            <ac:spMk id="3" creationId="{287C3E9F-0BB5-4620-8EF6-CA788BE7E1D3}"/>
          </ac:spMkLst>
        </pc:spChg>
      </pc:sldChg>
      <pc:sldChg chg="delSp modSp add">
        <pc:chgData name="Robin Maenhaut" userId="e7238a3e-d575-4783-a2b1-c00d57cf63af" providerId="ADAL" clId="{DA78BEA4-87D8-4DE7-9525-4D8DB0A476F5}" dt="2019-06-17T09:50:30.900" v="1147" actId="478"/>
        <pc:sldMkLst>
          <pc:docMk/>
          <pc:sldMk cId="3738468792" sldId="442"/>
        </pc:sldMkLst>
        <pc:spChg chg="mod">
          <ac:chgData name="Robin Maenhaut" userId="e7238a3e-d575-4783-a2b1-c00d57cf63af" providerId="ADAL" clId="{DA78BEA4-87D8-4DE7-9525-4D8DB0A476F5}" dt="2019-06-17T09:50:26.068" v="1144" actId="20577"/>
          <ac:spMkLst>
            <pc:docMk/>
            <pc:sldMk cId="3738468792" sldId="442"/>
            <ac:spMk id="2" creationId="{00000000-0000-0000-0000-000000000000}"/>
          </ac:spMkLst>
        </pc:spChg>
        <pc:spChg chg="del mod">
          <ac:chgData name="Robin Maenhaut" userId="e7238a3e-d575-4783-a2b1-c00d57cf63af" providerId="ADAL" clId="{DA78BEA4-87D8-4DE7-9525-4D8DB0A476F5}" dt="2019-06-17T09:50:30.900" v="1147" actId="478"/>
          <ac:spMkLst>
            <pc:docMk/>
            <pc:sldMk cId="3738468792" sldId="442"/>
            <ac:spMk id="3" creationId="{00000000-0000-0000-0000-000000000000}"/>
          </ac:spMkLst>
        </pc:spChg>
      </pc:sldChg>
      <pc:sldChg chg="modSp add ord">
        <pc:chgData name="Robin Maenhaut" userId="e7238a3e-d575-4783-a2b1-c00d57cf63af" providerId="ADAL" clId="{DA78BEA4-87D8-4DE7-9525-4D8DB0A476F5}" dt="2019-06-17T10:05:28.798" v="2015" actId="20577"/>
        <pc:sldMkLst>
          <pc:docMk/>
          <pc:sldMk cId="4144183911" sldId="445"/>
        </pc:sldMkLst>
        <pc:spChg chg="mod">
          <ac:chgData name="Robin Maenhaut" userId="e7238a3e-d575-4783-a2b1-c00d57cf63af" providerId="ADAL" clId="{DA78BEA4-87D8-4DE7-9525-4D8DB0A476F5}" dt="2019-06-17T10:05:28.798" v="2015" actId="20577"/>
          <ac:spMkLst>
            <pc:docMk/>
            <pc:sldMk cId="4144183911" sldId="445"/>
            <ac:spMk id="2" creationId="{822FE82B-83A9-481F-BBCB-551AE35539DF}"/>
          </ac:spMkLst>
        </pc:spChg>
        <pc:spChg chg="mod">
          <ac:chgData name="Robin Maenhaut" userId="e7238a3e-d575-4783-a2b1-c00d57cf63af" providerId="ADAL" clId="{DA78BEA4-87D8-4DE7-9525-4D8DB0A476F5}" dt="2019-06-17T10:03:21.641" v="1968" actId="20577"/>
          <ac:spMkLst>
            <pc:docMk/>
            <pc:sldMk cId="4144183911" sldId="445"/>
            <ac:spMk id="3" creationId="{0F2B532F-337B-41BF-933D-CA263840F118}"/>
          </ac:spMkLst>
        </pc:spChg>
      </pc:sldChg>
      <pc:sldChg chg="addSp delSp modSp add ord">
        <pc:chgData name="Robin Maenhaut" userId="e7238a3e-d575-4783-a2b1-c00d57cf63af" providerId="ADAL" clId="{DA78BEA4-87D8-4DE7-9525-4D8DB0A476F5}" dt="2019-06-17T09:54:54.079" v="1237" actId="20577"/>
        <pc:sldMkLst>
          <pc:docMk/>
          <pc:sldMk cId="3162083309" sldId="446"/>
        </pc:sldMkLst>
        <pc:spChg chg="mod">
          <ac:chgData name="Robin Maenhaut" userId="e7238a3e-d575-4783-a2b1-c00d57cf63af" providerId="ADAL" clId="{DA78BEA4-87D8-4DE7-9525-4D8DB0A476F5}" dt="2019-06-17T09:54:54.079" v="1237" actId="20577"/>
          <ac:spMkLst>
            <pc:docMk/>
            <pc:sldMk cId="3162083309" sldId="446"/>
            <ac:spMk id="2" creationId="{DC12F812-719B-47B5-98A3-4086B0F09C24}"/>
          </ac:spMkLst>
        </pc:spChg>
        <pc:spChg chg="del">
          <ac:chgData name="Robin Maenhaut" userId="e7238a3e-d575-4783-a2b1-c00d57cf63af" providerId="ADAL" clId="{DA78BEA4-87D8-4DE7-9525-4D8DB0A476F5}" dt="2019-06-17T09:43:47.659" v="1069" actId="478"/>
          <ac:spMkLst>
            <pc:docMk/>
            <pc:sldMk cId="3162083309" sldId="446"/>
            <ac:spMk id="3" creationId="{D5A1FF1A-DB7F-4570-BF8A-EE2C4FFC2B71}"/>
          </ac:spMkLst>
        </pc:spChg>
        <pc:picChg chg="add mod">
          <ac:chgData name="Robin Maenhaut" userId="e7238a3e-d575-4783-a2b1-c00d57cf63af" providerId="ADAL" clId="{DA78BEA4-87D8-4DE7-9525-4D8DB0A476F5}" dt="2019-06-17T09:43:56.018" v="1071" actId="1076"/>
          <ac:picMkLst>
            <pc:docMk/>
            <pc:sldMk cId="3162083309" sldId="446"/>
            <ac:picMk id="4" creationId="{96113B29-3912-47AD-AFA7-919DC80FB388}"/>
          </ac:picMkLst>
        </pc:picChg>
      </pc:sldChg>
      <pc:sldChg chg="addSp delSp modSp add">
        <pc:chgData name="Robin Maenhaut" userId="e7238a3e-d575-4783-a2b1-c00d57cf63af" providerId="ADAL" clId="{DA78BEA4-87D8-4DE7-9525-4D8DB0A476F5}" dt="2019-06-17T09:48:39.275" v="1113" actId="1076"/>
        <pc:sldMkLst>
          <pc:docMk/>
          <pc:sldMk cId="4014136096" sldId="447"/>
        </pc:sldMkLst>
        <pc:spChg chg="mod">
          <ac:chgData name="Robin Maenhaut" userId="e7238a3e-d575-4783-a2b1-c00d57cf63af" providerId="ADAL" clId="{DA78BEA4-87D8-4DE7-9525-4D8DB0A476F5}" dt="2019-06-17T09:44:41.987" v="1109" actId="20577"/>
          <ac:spMkLst>
            <pc:docMk/>
            <pc:sldMk cId="4014136096" sldId="447"/>
            <ac:spMk id="2" creationId="{C701BB37-5155-4B42-8691-B849AF7DD3B9}"/>
          </ac:spMkLst>
        </pc:spChg>
        <pc:spChg chg="del">
          <ac:chgData name="Robin Maenhaut" userId="e7238a3e-d575-4783-a2b1-c00d57cf63af" providerId="ADAL" clId="{DA78BEA4-87D8-4DE7-9525-4D8DB0A476F5}" dt="2019-06-17T09:48:28.445" v="1110" actId="478"/>
          <ac:spMkLst>
            <pc:docMk/>
            <pc:sldMk cId="4014136096" sldId="447"/>
            <ac:spMk id="3" creationId="{A8D95CC0-274F-4F0C-8796-9A7C50955367}"/>
          </ac:spMkLst>
        </pc:spChg>
        <pc:picChg chg="add mod">
          <ac:chgData name="Robin Maenhaut" userId="e7238a3e-d575-4783-a2b1-c00d57cf63af" providerId="ADAL" clId="{DA78BEA4-87D8-4DE7-9525-4D8DB0A476F5}" dt="2019-06-17T09:48:39.275" v="1113" actId="1076"/>
          <ac:picMkLst>
            <pc:docMk/>
            <pc:sldMk cId="4014136096" sldId="447"/>
            <ac:picMk id="2050" creationId="{EAC11575-339E-46D3-858D-2FA8EFD77405}"/>
          </ac:picMkLst>
        </pc:picChg>
      </pc:sldChg>
      <pc:sldChg chg="modSp add">
        <pc:chgData name="Robin Maenhaut" userId="e7238a3e-d575-4783-a2b1-c00d57cf63af" providerId="ADAL" clId="{DA78BEA4-87D8-4DE7-9525-4D8DB0A476F5}" dt="2019-06-17T09:59:43.249" v="1623" actId="20577"/>
        <pc:sldMkLst>
          <pc:docMk/>
          <pc:sldMk cId="2325879368" sldId="449"/>
        </pc:sldMkLst>
        <pc:spChg chg="mod">
          <ac:chgData name="Robin Maenhaut" userId="e7238a3e-d575-4783-a2b1-c00d57cf63af" providerId="ADAL" clId="{DA78BEA4-87D8-4DE7-9525-4D8DB0A476F5}" dt="2019-06-17T09:49:25.780" v="1117"/>
          <ac:spMkLst>
            <pc:docMk/>
            <pc:sldMk cId="2325879368" sldId="449"/>
            <ac:spMk id="2" creationId="{BF63826E-976E-41B9-BC1C-07ADE908A75E}"/>
          </ac:spMkLst>
        </pc:spChg>
        <pc:spChg chg="mod">
          <ac:chgData name="Robin Maenhaut" userId="e7238a3e-d575-4783-a2b1-c00d57cf63af" providerId="ADAL" clId="{DA78BEA4-87D8-4DE7-9525-4D8DB0A476F5}" dt="2019-06-17T09:59:43.249" v="1623" actId="20577"/>
          <ac:spMkLst>
            <pc:docMk/>
            <pc:sldMk cId="2325879368" sldId="449"/>
            <ac:spMk id="3" creationId="{48A8793D-1982-4C55-B961-3438AD0B7624}"/>
          </ac:spMkLst>
        </pc:spChg>
      </pc:sldChg>
      <pc:sldChg chg="modSp add">
        <pc:chgData name="Robin Maenhaut" userId="e7238a3e-d575-4783-a2b1-c00d57cf63af" providerId="ADAL" clId="{DA78BEA4-87D8-4DE7-9525-4D8DB0A476F5}" dt="2019-06-17T10:04:00.664" v="1970" actId="20577"/>
        <pc:sldMkLst>
          <pc:docMk/>
          <pc:sldMk cId="3259060172" sldId="450"/>
        </pc:sldMkLst>
        <pc:spChg chg="mod">
          <ac:chgData name="Robin Maenhaut" userId="e7238a3e-d575-4783-a2b1-c00d57cf63af" providerId="ADAL" clId="{DA78BEA4-87D8-4DE7-9525-4D8DB0A476F5}" dt="2019-06-17T10:04:00.664" v="1970" actId="20577"/>
          <ac:spMkLst>
            <pc:docMk/>
            <pc:sldMk cId="3259060172" sldId="450"/>
            <ac:spMk id="2" creationId="{822FE82B-83A9-481F-BBCB-551AE35539DF}"/>
          </ac:spMkLst>
        </pc:spChg>
        <pc:spChg chg="mod">
          <ac:chgData name="Robin Maenhaut" userId="e7238a3e-d575-4783-a2b1-c00d57cf63af" providerId="ADAL" clId="{DA78BEA4-87D8-4DE7-9525-4D8DB0A476F5}" dt="2019-06-17T10:02:52.986" v="1899" actId="20577"/>
          <ac:spMkLst>
            <pc:docMk/>
            <pc:sldMk cId="3259060172" sldId="450"/>
            <ac:spMk id="3" creationId="{0F2B532F-337B-41BF-933D-CA263840F118}"/>
          </ac:spMkLst>
        </pc:spChg>
      </pc:sldChg>
      <pc:sldChg chg="addSp modSp add">
        <pc:chgData name="Robin Maenhaut" userId="e7238a3e-d575-4783-a2b1-c00d57cf63af" providerId="ADAL" clId="{DA78BEA4-87D8-4DE7-9525-4D8DB0A476F5}" dt="2019-06-17T10:08:31.617" v="2249" actId="1076"/>
        <pc:sldMkLst>
          <pc:docMk/>
          <pc:sldMk cId="2692582785" sldId="451"/>
        </pc:sldMkLst>
        <pc:spChg chg="mod">
          <ac:chgData name="Robin Maenhaut" userId="e7238a3e-d575-4783-a2b1-c00d57cf63af" providerId="ADAL" clId="{DA78BEA4-87D8-4DE7-9525-4D8DB0A476F5}" dt="2019-06-17T09:51:44.604" v="1189" actId="20577"/>
          <ac:spMkLst>
            <pc:docMk/>
            <pc:sldMk cId="2692582785" sldId="451"/>
            <ac:spMk id="2" creationId="{8FAAC5CA-2FB1-4B98-9CF0-E88EB9ADD981}"/>
          </ac:spMkLst>
        </pc:spChg>
        <pc:spChg chg="mod">
          <ac:chgData name="Robin Maenhaut" userId="e7238a3e-d575-4783-a2b1-c00d57cf63af" providerId="ADAL" clId="{DA78BEA4-87D8-4DE7-9525-4D8DB0A476F5}" dt="2019-06-17T10:08:29.059" v="2248" actId="20577"/>
          <ac:spMkLst>
            <pc:docMk/>
            <pc:sldMk cId="2692582785" sldId="451"/>
            <ac:spMk id="3" creationId="{B5F2C3E5-4CCB-41DE-A354-004A1862DCC9}"/>
          </ac:spMkLst>
        </pc:spChg>
        <pc:picChg chg="add mod">
          <ac:chgData name="Robin Maenhaut" userId="e7238a3e-d575-4783-a2b1-c00d57cf63af" providerId="ADAL" clId="{DA78BEA4-87D8-4DE7-9525-4D8DB0A476F5}" dt="2019-06-17T10:08:31.617" v="2249" actId="1076"/>
          <ac:picMkLst>
            <pc:docMk/>
            <pc:sldMk cId="2692582785" sldId="451"/>
            <ac:picMk id="4" creationId="{00EE5C66-D0A4-450C-9DDB-DF60BAB534F5}"/>
          </ac:picMkLst>
        </pc:picChg>
      </pc:sldChg>
      <pc:sldChg chg="modSp add">
        <pc:chgData name="Robin Maenhaut" userId="e7238a3e-d575-4783-a2b1-c00d57cf63af" providerId="ADAL" clId="{DA78BEA4-87D8-4DE7-9525-4D8DB0A476F5}" dt="2019-06-17T09:52:26.852" v="1193" actId="20577"/>
        <pc:sldMkLst>
          <pc:docMk/>
          <pc:sldMk cId="3417197052" sldId="452"/>
        </pc:sldMkLst>
        <pc:spChg chg="mod">
          <ac:chgData name="Robin Maenhaut" userId="e7238a3e-d575-4783-a2b1-c00d57cf63af" providerId="ADAL" clId="{DA78BEA4-87D8-4DE7-9525-4D8DB0A476F5}" dt="2019-06-17T09:52:26.852" v="1193" actId="20577"/>
          <ac:spMkLst>
            <pc:docMk/>
            <pc:sldMk cId="3417197052" sldId="452"/>
            <ac:spMk id="2" creationId="{DC12F812-719B-47B5-98A3-4086B0F09C24}"/>
          </ac:spMkLst>
        </pc:spChg>
      </pc:sldChg>
      <pc:sldChg chg="addSp modSp add">
        <pc:chgData name="Robin Maenhaut" userId="e7238a3e-d575-4783-a2b1-c00d57cf63af" providerId="ADAL" clId="{DA78BEA4-87D8-4DE7-9525-4D8DB0A476F5}" dt="2019-06-17T11:09:48.881" v="2439" actId="14100"/>
        <pc:sldMkLst>
          <pc:docMk/>
          <pc:sldMk cId="3880263835" sldId="453"/>
        </pc:sldMkLst>
        <pc:spChg chg="mod">
          <ac:chgData name="Robin Maenhaut" userId="e7238a3e-d575-4783-a2b1-c00d57cf63af" providerId="ADAL" clId="{DA78BEA4-87D8-4DE7-9525-4D8DB0A476F5}" dt="2019-06-17T09:52:35.895" v="1195"/>
          <ac:spMkLst>
            <pc:docMk/>
            <pc:sldMk cId="3880263835" sldId="453"/>
            <ac:spMk id="2" creationId="{B0604838-D78A-457D-89BB-D76F3E0F681C}"/>
          </ac:spMkLst>
        </pc:spChg>
        <pc:spChg chg="mod">
          <ac:chgData name="Robin Maenhaut" userId="e7238a3e-d575-4783-a2b1-c00d57cf63af" providerId="ADAL" clId="{DA78BEA4-87D8-4DE7-9525-4D8DB0A476F5}" dt="2019-06-17T11:09:48.881" v="2439" actId="14100"/>
          <ac:spMkLst>
            <pc:docMk/>
            <pc:sldMk cId="3880263835" sldId="453"/>
            <ac:spMk id="3" creationId="{E9B2D316-BC8C-4C81-9C70-7D91152E71C5}"/>
          </ac:spMkLst>
        </pc:spChg>
        <pc:picChg chg="add mod modCrop">
          <ac:chgData name="Robin Maenhaut" userId="e7238a3e-d575-4783-a2b1-c00d57cf63af" providerId="ADAL" clId="{DA78BEA4-87D8-4DE7-9525-4D8DB0A476F5}" dt="2019-06-17T11:08:25.834" v="2321" actId="1036"/>
          <ac:picMkLst>
            <pc:docMk/>
            <pc:sldMk cId="3880263835" sldId="453"/>
            <ac:picMk id="4" creationId="{9A6C028C-DE5D-4E84-9EC3-E21A3053890D}"/>
          </ac:picMkLst>
        </pc:picChg>
      </pc:sldChg>
      <pc:sldChg chg="modSp add">
        <pc:chgData name="Robin Maenhaut" userId="e7238a3e-d575-4783-a2b1-c00d57cf63af" providerId="ADAL" clId="{DA78BEA4-87D8-4DE7-9525-4D8DB0A476F5}" dt="2019-06-17T10:09:01.891" v="2298" actId="20577"/>
        <pc:sldMkLst>
          <pc:docMk/>
          <pc:sldMk cId="918983538" sldId="454"/>
        </pc:sldMkLst>
        <pc:spChg chg="mod">
          <ac:chgData name="Robin Maenhaut" userId="e7238a3e-d575-4783-a2b1-c00d57cf63af" providerId="ADAL" clId="{DA78BEA4-87D8-4DE7-9525-4D8DB0A476F5}" dt="2019-06-17T10:05:23.494" v="2005" actId="20577"/>
          <ac:spMkLst>
            <pc:docMk/>
            <pc:sldMk cId="918983538" sldId="454"/>
            <ac:spMk id="2" creationId="{3D8AAE03-EDBE-48AC-8EEB-34444F2E3F14}"/>
          </ac:spMkLst>
        </pc:spChg>
        <pc:spChg chg="mod">
          <ac:chgData name="Robin Maenhaut" userId="e7238a3e-d575-4783-a2b1-c00d57cf63af" providerId="ADAL" clId="{DA78BEA4-87D8-4DE7-9525-4D8DB0A476F5}" dt="2019-06-17T10:09:01.891" v="2298" actId="20577"/>
          <ac:spMkLst>
            <pc:docMk/>
            <pc:sldMk cId="918983538" sldId="454"/>
            <ac:spMk id="3" creationId="{B85FFB6E-348F-4844-A9C6-27010FFD996B}"/>
          </ac:spMkLst>
        </pc:spChg>
      </pc:sldChg>
      <pc:sldChg chg="addSp modSp add">
        <pc:chgData name="Robin Maenhaut" userId="e7238a3e-d575-4783-a2b1-c00d57cf63af" providerId="ADAL" clId="{DA78BEA4-87D8-4DE7-9525-4D8DB0A476F5}" dt="2019-06-17T11:13:53.497" v="2685" actId="20577"/>
        <pc:sldMkLst>
          <pc:docMk/>
          <pc:sldMk cId="2977896482" sldId="455"/>
        </pc:sldMkLst>
        <pc:spChg chg="mod">
          <ac:chgData name="Robin Maenhaut" userId="e7238a3e-d575-4783-a2b1-c00d57cf63af" providerId="ADAL" clId="{DA78BEA4-87D8-4DE7-9525-4D8DB0A476F5}" dt="2019-06-17T11:13:53.497" v="2685" actId="20577"/>
          <ac:spMkLst>
            <pc:docMk/>
            <pc:sldMk cId="2977896482" sldId="455"/>
            <ac:spMk id="3" creationId="{E9B2D316-BC8C-4C81-9C70-7D91152E71C5}"/>
          </ac:spMkLst>
        </pc:spChg>
        <pc:picChg chg="mod modCrop">
          <ac:chgData name="Robin Maenhaut" userId="e7238a3e-d575-4783-a2b1-c00d57cf63af" providerId="ADAL" clId="{DA78BEA4-87D8-4DE7-9525-4D8DB0A476F5}" dt="2019-06-17T11:10:12.881" v="2443" actId="732"/>
          <ac:picMkLst>
            <pc:docMk/>
            <pc:sldMk cId="2977896482" sldId="455"/>
            <ac:picMk id="4" creationId="{9A6C028C-DE5D-4E84-9EC3-E21A3053890D}"/>
          </ac:picMkLst>
        </pc:picChg>
        <pc:picChg chg="add mod modCrop">
          <ac:chgData name="Robin Maenhaut" userId="e7238a3e-d575-4783-a2b1-c00d57cf63af" providerId="ADAL" clId="{DA78BEA4-87D8-4DE7-9525-4D8DB0A476F5}" dt="2019-06-17T11:10:30.528" v="2448" actId="1076"/>
          <ac:picMkLst>
            <pc:docMk/>
            <pc:sldMk cId="2977896482" sldId="455"/>
            <ac:picMk id="5" creationId="{6D4A92F1-C54A-42C0-9088-75507AA5B1D6}"/>
          </ac:picMkLst>
        </pc:picChg>
      </pc:sldChg>
      <pc:sldChg chg="delSp modSp add">
        <pc:chgData name="Robin Maenhaut" userId="e7238a3e-d575-4783-a2b1-c00d57cf63af" providerId="ADAL" clId="{DA78BEA4-87D8-4DE7-9525-4D8DB0A476F5}" dt="2019-06-17T11:19:05.876" v="2913" actId="20577"/>
        <pc:sldMkLst>
          <pc:docMk/>
          <pc:sldMk cId="2589985100" sldId="456"/>
        </pc:sldMkLst>
        <pc:spChg chg="mod">
          <ac:chgData name="Robin Maenhaut" userId="e7238a3e-d575-4783-a2b1-c00d57cf63af" providerId="ADAL" clId="{DA78BEA4-87D8-4DE7-9525-4D8DB0A476F5}" dt="2019-06-17T11:19:05.876" v="2913" actId="20577"/>
          <ac:spMkLst>
            <pc:docMk/>
            <pc:sldMk cId="2589985100" sldId="456"/>
            <ac:spMk id="3" creationId="{E9B2D316-BC8C-4C81-9C70-7D91152E71C5}"/>
          </ac:spMkLst>
        </pc:spChg>
        <pc:picChg chg="mod modCrop">
          <ac:chgData name="Robin Maenhaut" userId="e7238a3e-d575-4783-a2b1-c00d57cf63af" providerId="ADAL" clId="{DA78BEA4-87D8-4DE7-9525-4D8DB0A476F5}" dt="2019-06-17T11:15:16.526" v="2691" actId="1076"/>
          <ac:picMkLst>
            <pc:docMk/>
            <pc:sldMk cId="2589985100" sldId="456"/>
            <ac:picMk id="4" creationId="{9A6C028C-DE5D-4E84-9EC3-E21A3053890D}"/>
          </ac:picMkLst>
        </pc:picChg>
        <pc:picChg chg="del">
          <ac:chgData name="Robin Maenhaut" userId="e7238a3e-d575-4783-a2b1-c00d57cf63af" providerId="ADAL" clId="{DA78BEA4-87D8-4DE7-9525-4D8DB0A476F5}" dt="2019-06-17T11:15:13.391" v="2690" actId="478"/>
          <ac:picMkLst>
            <pc:docMk/>
            <pc:sldMk cId="2589985100" sldId="456"/>
            <ac:picMk id="5" creationId="{6D4A92F1-C54A-42C0-9088-75507AA5B1D6}"/>
          </ac:picMkLst>
        </pc:picChg>
      </pc:sldChg>
      <pc:sldChg chg="modSp add">
        <pc:chgData name="Robin Maenhaut" userId="e7238a3e-d575-4783-a2b1-c00d57cf63af" providerId="ADAL" clId="{DA78BEA4-87D8-4DE7-9525-4D8DB0A476F5}" dt="2019-06-17T11:27:44.439" v="3412" actId="20577"/>
        <pc:sldMkLst>
          <pc:docMk/>
          <pc:sldMk cId="1633429495" sldId="457"/>
        </pc:sldMkLst>
        <pc:spChg chg="mod">
          <ac:chgData name="Robin Maenhaut" userId="e7238a3e-d575-4783-a2b1-c00d57cf63af" providerId="ADAL" clId="{DA78BEA4-87D8-4DE7-9525-4D8DB0A476F5}" dt="2019-06-17T11:27:44.439" v="3412" actId="20577"/>
          <ac:spMkLst>
            <pc:docMk/>
            <pc:sldMk cId="1633429495" sldId="457"/>
            <ac:spMk id="3" creationId="{E9B2D316-BC8C-4C81-9C70-7D91152E71C5}"/>
          </ac:spMkLst>
        </pc:spChg>
      </pc:sldChg>
      <pc:sldChg chg="addSp modSp add">
        <pc:chgData name="Robin Maenhaut" userId="e7238a3e-d575-4783-a2b1-c00d57cf63af" providerId="ADAL" clId="{DA78BEA4-87D8-4DE7-9525-4D8DB0A476F5}" dt="2019-06-17T11:49:21.376" v="3805" actId="1076"/>
        <pc:sldMkLst>
          <pc:docMk/>
          <pc:sldMk cId="2136913544" sldId="458"/>
        </pc:sldMkLst>
        <pc:spChg chg="mod">
          <ac:chgData name="Robin Maenhaut" userId="e7238a3e-d575-4783-a2b1-c00d57cf63af" providerId="ADAL" clId="{DA78BEA4-87D8-4DE7-9525-4D8DB0A476F5}" dt="2019-06-17T11:32:15.153" v="3713" actId="20577"/>
          <ac:spMkLst>
            <pc:docMk/>
            <pc:sldMk cId="2136913544" sldId="458"/>
            <ac:spMk id="3" creationId="{E9B2D316-BC8C-4C81-9C70-7D91152E71C5}"/>
          </ac:spMkLst>
        </pc:spChg>
        <pc:picChg chg="add mod">
          <ac:chgData name="Robin Maenhaut" userId="e7238a3e-d575-4783-a2b1-c00d57cf63af" providerId="ADAL" clId="{DA78BEA4-87D8-4DE7-9525-4D8DB0A476F5}" dt="2019-06-17T11:49:21.376" v="3805" actId="1076"/>
          <ac:picMkLst>
            <pc:docMk/>
            <pc:sldMk cId="2136913544" sldId="458"/>
            <ac:picMk id="5" creationId="{45356953-AC37-46BC-AC79-D9C7A2F1796E}"/>
          </ac:picMkLst>
        </pc:picChg>
      </pc:sldChg>
      <pc:sldChg chg="modSp add">
        <pc:chgData name="Robin Maenhaut" userId="e7238a3e-d575-4783-a2b1-c00d57cf63af" providerId="ADAL" clId="{DA78BEA4-87D8-4DE7-9525-4D8DB0A476F5}" dt="2019-06-17T11:36:30.125" v="3797" actId="790"/>
        <pc:sldMkLst>
          <pc:docMk/>
          <pc:sldMk cId="2052137673" sldId="459"/>
        </pc:sldMkLst>
        <pc:spChg chg="mod">
          <ac:chgData name="Robin Maenhaut" userId="e7238a3e-d575-4783-a2b1-c00d57cf63af" providerId="ADAL" clId="{DA78BEA4-87D8-4DE7-9525-4D8DB0A476F5}" dt="2019-06-17T11:36:30.125" v="3797" actId="790"/>
          <ac:spMkLst>
            <pc:docMk/>
            <pc:sldMk cId="2052137673" sldId="459"/>
            <ac:spMk id="3" creationId="{E9B2D316-BC8C-4C81-9C70-7D91152E71C5}"/>
          </ac:spMkLst>
        </pc:spChg>
        <pc:picChg chg="mod modCrop">
          <ac:chgData name="Robin Maenhaut" userId="e7238a3e-d575-4783-a2b1-c00d57cf63af" providerId="ADAL" clId="{DA78BEA4-87D8-4DE7-9525-4D8DB0A476F5}" dt="2019-06-17T11:35:49.563" v="3717" actId="1076"/>
          <ac:picMkLst>
            <pc:docMk/>
            <pc:sldMk cId="2052137673" sldId="459"/>
            <ac:picMk id="4" creationId="{9A6C028C-DE5D-4E84-9EC3-E21A3053890D}"/>
          </ac:picMkLst>
        </pc:picChg>
        <pc:picChg chg="mod modCrop">
          <ac:chgData name="Robin Maenhaut" userId="e7238a3e-d575-4783-a2b1-c00d57cf63af" providerId="ADAL" clId="{DA78BEA4-87D8-4DE7-9525-4D8DB0A476F5}" dt="2019-06-17T11:36:08.316" v="3721" actId="1035"/>
          <ac:picMkLst>
            <pc:docMk/>
            <pc:sldMk cId="2052137673" sldId="459"/>
            <ac:picMk id="5" creationId="{6D4A92F1-C54A-42C0-9088-75507AA5B1D6}"/>
          </ac:picMkLst>
        </pc:picChg>
      </pc:sldChg>
      <pc:sldChg chg="addSp delSp modSp add">
        <pc:chgData name="Robin Maenhaut" userId="e7238a3e-d575-4783-a2b1-c00d57cf63af" providerId="ADAL" clId="{DA78BEA4-87D8-4DE7-9525-4D8DB0A476F5}" dt="2019-06-17T11:52:27.917" v="3855" actId="14100"/>
        <pc:sldMkLst>
          <pc:docMk/>
          <pc:sldMk cId="1140385070" sldId="460"/>
        </pc:sldMkLst>
        <pc:spChg chg="mod">
          <ac:chgData name="Robin Maenhaut" userId="e7238a3e-d575-4783-a2b1-c00d57cf63af" providerId="ADAL" clId="{DA78BEA4-87D8-4DE7-9525-4D8DB0A476F5}" dt="2019-06-17T11:45:45.580" v="3802" actId="20577"/>
          <ac:spMkLst>
            <pc:docMk/>
            <pc:sldMk cId="1140385070" sldId="460"/>
            <ac:spMk id="2" creationId="{B0604838-D78A-457D-89BB-D76F3E0F681C}"/>
          </ac:spMkLst>
        </pc:spChg>
        <pc:spChg chg="del">
          <ac:chgData name="Robin Maenhaut" userId="e7238a3e-d575-4783-a2b1-c00d57cf63af" providerId="ADAL" clId="{DA78BEA4-87D8-4DE7-9525-4D8DB0A476F5}" dt="2019-06-17T11:45:48.979" v="3803" actId="478"/>
          <ac:spMkLst>
            <pc:docMk/>
            <pc:sldMk cId="1140385070" sldId="460"/>
            <ac:spMk id="3" creationId="{E9B2D316-BC8C-4C81-9C70-7D91152E71C5}"/>
          </ac:spMkLst>
        </pc:spChg>
        <pc:spChg chg="add del mod">
          <ac:chgData name="Robin Maenhaut" userId="e7238a3e-d575-4783-a2b1-c00d57cf63af" providerId="ADAL" clId="{DA78BEA4-87D8-4DE7-9525-4D8DB0A476F5}" dt="2019-06-17T11:50:04.007" v="3808"/>
          <ac:spMkLst>
            <pc:docMk/>
            <pc:sldMk cId="1140385070" sldId="460"/>
            <ac:spMk id="7" creationId="{5DCACFB6-A29F-4F60-B73E-32EE1F169B44}"/>
          </ac:spMkLst>
        </pc:spChg>
        <pc:spChg chg="add del mod">
          <ac:chgData name="Robin Maenhaut" userId="e7238a3e-d575-4783-a2b1-c00d57cf63af" providerId="ADAL" clId="{DA78BEA4-87D8-4DE7-9525-4D8DB0A476F5}" dt="2019-06-17T11:51:09.556" v="3815"/>
          <ac:spMkLst>
            <pc:docMk/>
            <pc:sldMk cId="1140385070" sldId="460"/>
            <ac:spMk id="11" creationId="{7743D732-F7A7-491E-86A5-8E1F666D289A}"/>
          </ac:spMkLst>
        </pc:spChg>
        <pc:spChg chg="add mod">
          <ac:chgData name="Robin Maenhaut" userId="e7238a3e-d575-4783-a2b1-c00d57cf63af" providerId="ADAL" clId="{DA78BEA4-87D8-4DE7-9525-4D8DB0A476F5}" dt="2019-06-17T11:51:57.846" v="3830" actId="1076"/>
          <ac:spMkLst>
            <pc:docMk/>
            <pc:sldMk cId="1140385070" sldId="460"/>
            <ac:spMk id="13" creationId="{5D7025E5-258A-4FF4-87F7-F1B610E86F9C}"/>
          </ac:spMkLst>
        </pc:spChg>
        <pc:spChg chg="add mod">
          <ac:chgData name="Robin Maenhaut" userId="e7238a3e-d575-4783-a2b1-c00d57cf63af" providerId="ADAL" clId="{DA78BEA4-87D8-4DE7-9525-4D8DB0A476F5}" dt="2019-06-17T11:52:27.917" v="3855" actId="14100"/>
          <ac:spMkLst>
            <pc:docMk/>
            <pc:sldMk cId="1140385070" sldId="460"/>
            <ac:spMk id="14" creationId="{57DD931B-8124-4A3A-9641-B5D015C0A0C1}"/>
          </ac:spMkLst>
        </pc:spChg>
        <pc:picChg chg="del">
          <ac:chgData name="Robin Maenhaut" userId="e7238a3e-d575-4783-a2b1-c00d57cf63af" providerId="ADAL" clId="{DA78BEA4-87D8-4DE7-9525-4D8DB0A476F5}" dt="2019-06-17T11:51:11.378" v="3816" actId="478"/>
          <ac:picMkLst>
            <pc:docMk/>
            <pc:sldMk cId="1140385070" sldId="460"/>
            <ac:picMk id="4" creationId="{9A6C028C-DE5D-4E84-9EC3-E21A3053890D}"/>
          </ac:picMkLst>
        </pc:picChg>
        <pc:picChg chg="del">
          <ac:chgData name="Robin Maenhaut" userId="e7238a3e-d575-4783-a2b1-c00d57cf63af" providerId="ADAL" clId="{DA78BEA4-87D8-4DE7-9525-4D8DB0A476F5}" dt="2019-06-17T11:51:13.112" v="3817" actId="478"/>
          <ac:picMkLst>
            <pc:docMk/>
            <pc:sldMk cId="1140385070" sldId="460"/>
            <ac:picMk id="5" creationId="{6D4A92F1-C54A-42C0-9088-75507AA5B1D6}"/>
          </ac:picMkLst>
        </pc:picChg>
        <pc:picChg chg="add mod">
          <ac:chgData name="Robin Maenhaut" userId="e7238a3e-d575-4783-a2b1-c00d57cf63af" providerId="ADAL" clId="{DA78BEA4-87D8-4DE7-9525-4D8DB0A476F5}" dt="2019-06-17T11:51:22.022" v="3819" actId="1076"/>
          <ac:picMkLst>
            <pc:docMk/>
            <pc:sldMk cId="1140385070" sldId="460"/>
            <ac:picMk id="8" creationId="{06038844-2E76-47A2-9F2C-D52FA2A46838}"/>
          </ac:picMkLst>
        </pc:picChg>
        <pc:picChg chg="add del mod modCrop">
          <ac:chgData name="Robin Maenhaut" userId="e7238a3e-d575-4783-a2b1-c00d57cf63af" providerId="ADAL" clId="{DA78BEA4-87D8-4DE7-9525-4D8DB0A476F5}" dt="2019-06-17T11:51:06.654" v="3814" actId="478"/>
          <ac:picMkLst>
            <pc:docMk/>
            <pc:sldMk cId="1140385070" sldId="460"/>
            <ac:picMk id="9" creationId="{2C191213-76EE-41D9-A7DE-855AC3E2A277}"/>
          </ac:picMkLst>
        </pc:picChg>
        <pc:picChg chg="add mod">
          <ac:chgData name="Robin Maenhaut" userId="e7238a3e-d575-4783-a2b1-c00d57cf63af" providerId="ADAL" clId="{DA78BEA4-87D8-4DE7-9525-4D8DB0A476F5}" dt="2019-06-17T11:51:16.318" v="3818" actId="1076"/>
          <ac:picMkLst>
            <pc:docMk/>
            <pc:sldMk cId="1140385070" sldId="460"/>
            <ac:picMk id="12" creationId="{FD684743-B9F0-492B-855C-96C0D4040D7B}"/>
          </ac:picMkLst>
        </pc:picChg>
      </pc:sldChg>
      <pc:sldChg chg="addSp delSp modSp add">
        <pc:chgData name="Robin Maenhaut" userId="e7238a3e-d575-4783-a2b1-c00d57cf63af" providerId="ADAL" clId="{DA78BEA4-87D8-4DE7-9525-4D8DB0A476F5}" dt="2019-06-17T11:54:23.182" v="3874" actId="478"/>
        <pc:sldMkLst>
          <pc:docMk/>
          <pc:sldMk cId="2036153376" sldId="461"/>
        </pc:sldMkLst>
        <pc:spChg chg="mod">
          <ac:chgData name="Robin Maenhaut" userId="e7238a3e-d575-4783-a2b1-c00d57cf63af" providerId="ADAL" clId="{DA78BEA4-87D8-4DE7-9525-4D8DB0A476F5}" dt="2019-06-17T11:53:35.262" v="3866" actId="20577"/>
          <ac:spMkLst>
            <pc:docMk/>
            <pc:sldMk cId="2036153376" sldId="461"/>
            <ac:spMk id="2" creationId="{B0604838-D78A-457D-89BB-D76F3E0F681C}"/>
          </ac:spMkLst>
        </pc:spChg>
        <pc:spChg chg="add del mod">
          <ac:chgData name="Robin Maenhaut" userId="e7238a3e-d575-4783-a2b1-c00d57cf63af" providerId="ADAL" clId="{DA78BEA4-87D8-4DE7-9525-4D8DB0A476F5}" dt="2019-06-17T11:54:19.079" v="3871"/>
          <ac:spMkLst>
            <pc:docMk/>
            <pc:sldMk cId="2036153376" sldId="461"/>
            <ac:spMk id="4" creationId="{27650B5B-45AF-420C-B833-246523C811B5}"/>
          </ac:spMkLst>
        </pc:spChg>
        <pc:spChg chg="del">
          <ac:chgData name="Robin Maenhaut" userId="e7238a3e-d575-4783-a2b1-c00d57cf63af" providerId="ADAL" clId="{DA78BEA4-87D8-4DE7-9525-4D8DB0A476F5}" dt="2019-06-17T11:54:20.983" v="3872" actId="478"/>
          <ac:spMkLst>
            <pc:docMk/>
            <pc:sldMk cId="2036153376" sldId="461"/>
            <ac:spMk id="13" creationId="{5D7025E5-258A-4FF4-87F7-F1B610E86F9C}"/>
          </ac:spMkLst>
        </pc:spChg>
        <pc:spChg chg="del">
          <ac:chgData name="Robin Maenhaut" userId="e7238a3e-d575-4783-a2b1-c00d57cf63af" providerId="ADAL" clId="{DA78BEA4-87D8-4DE7-9525-4D8DB0A476F5}" dt="2019-06-17T11:54:23.182" v="3874" actId="478"/>
          <ac:spMkLst>
            <pc:docMk/>
            <pc:sldMk cId="2036153376" sldId="461"/>
            <ac:spMk id="14" creationId="{57DD931B-8124-4A3A-9641-B5D015C0A0C1}"/>
          </ac:spMkLst>
        </pc:spChg>
        <pc:picChg chg="add del mod">
          <ac:chgData name="Robin Maenhaut" userId="e7238a3e-d575-4783-a2b1-c00d57cf63af" providerId="ADAL" clId="{DA78BEA4-87D8-4DE7-9525-4D8DB0A476F5}" dt="2019-06-17T11:54:17.862" v="3870"/>
          <ac:picMkLst>
            <pc:docMk/>
            <pc:sldMk cId="2036153376" sldId="461"/>
            <ac:picMk id="5" creationId="{038FBA96-1EFA-44E0-A354-E30D13C2BACC}"/>
          </ac:picMkLst>
        </pc:picChg>
        <pc:picChg chg="del">
          <ac:chgData name="Robin Maenhaut" userId="e7238a3e-d575-4783-a2b1-c00d57cf63af" providerId="ADAL" clId="{DA78BEA4-87D8-4DE7-9525-4D8DB0A476F5}" dt="2019-06-17T11:54:21.943" v="3873" actId="478"/>
          <ac:picMkLst>
            <pc:docMk/>
            <pc:sldMk cId="2036153376" sldId="461"/>
            <ac:picMk id="8" creationId="{06038844-2E76-47A2-9F2C-D52FA2A46838}"/>
          </ac:picMkLst>
        </pc:picChg>
        <pc:picChg chg="add mod">
          <ac:chgData name="Robin Maenhaut" userId="e7238a3e-d575-4783-a2b1-c00d57cf63af" providerId="ADAL" clId="{DA78BEA4-87D8-4DE7-9525-4D8DB0A476F5}" dt="2019-06-17T11:54:19.079" v="3871"/>
          <ac:picMkLst>
            <pc:docMk/>
            <pc:sldMk cId="2036153376" sldId="461"/>
            <ac:picMk id="10" creationId="{0D0D0BB3-5C67-4C13-8704-B822E7B5AD52}"/>
          </ac:picMkLst>
        </pc:picChg>
        <pc:picChg chg="del">
          <ac:chgData name="Robin Maenhaut" userId="e7238a3e-d575-4783-a2b1-c00d57cf63af" providerId="ADAL" clId="{DA78BEA4-87D8-4DE7-9525-4D8DB0A476F5}" dt="2019-06-17T11:54:07.330" v="3867" actId="478"/>
          <ac:picMkLst>
            <pc:docMk/>
            <pc:sldMk cId="2036153376" sldId="461"/>
            <ac:picMk id="12" creationId="{FD684743-B9F0-492B-855C-96C0D4040D7B}"/>
          </ac:picMkLst>
        </pc:picChg>
      </pc:sldChg>
      <pc:sldChg chg="addSp delSp modSp add ord">
        <pc:chgData name="Robin Maenhaut" userId="e7238a3e-d575-4783-a2b1-c00d57cf63af" providerId="ADAL" clId="{DA78BEA4-87D8-4DE7-9525-4D8DB0A476F5}" dt="2019-06-17T11:55:02.902" v="3882" actId="20577"/>
        <pc:sldMkLst>
          <pc:docMk/>
          <pc:sldMk cId="3083506325" sldId="462"/>
        </pc:sldMkLst>
        <pc:spChg chg="del">
          <ac:chgData name="Robin Maenhaut" userId="e7238a3e-d575-4783-a2b1-c00d57cf63af" providerId="ADAL" clId="{DA78BEA4-87D8-4DE7-9525-4D8DB0A476F5}" dt="2019-06-17T11:54:50.517" v="3877"/>
          <ac:spMkLst>
            <pc:docMk/>
            <pc:sldMk cId="3083506325" sldId="462"/>
            <ac:spMk id="2" creationId="{DD8C1879-C074-41AA-A17A-D8517FBFC733}"/>
          </ac:spMkLst>
        </pc:spChg>
        <pc:spChg chg="del">
          <ac:chgData name="Robin Maenhaut" userId="e7238a3e-d575-4783-a2b1-c00d57cf63af" providerId="ADAL" clId="{DA78BEA4-87D8-4DE7-9525-4D8DB0A476F5}" dt="2019-06-17T11:54:50.517" v="3877"/>
          <ac:spMkLst>
            <pc:docMk/>
            <pc:sldMk cId="3083506325" sldId="462"/>
            <ac:spMk id="3" creationId="{E823DCF8-3588-46A9-B6D5-FE8C9E239BFB}"/>
          </ac:spMkLst>
        </pc:spChg>
        <pc:spChg chg="add del mod">
          <ac:chgData name="Robin Maenhaut" userId="e7238a3e-d575-4783-a2b1-c00d57cf63af" providerId="ADAL" clId="{DA78BEA4-87D8-4DE7-9525-4D8DB0A476F5}" dt="2019-06-17T11:55:00.789" v="3878"/>
          <ac:spMkLst>
            <pc:docMk/>
            <pc:sldMk cId="3083506325" sldId="462"/>
            <ac:spMk id="4" creationId="{13B8C004-F324-42B9-A6F1-CDDC44BD781B}"/>
          </ac:spMkLst>
        </pc:spChg>
        <pc:spChg chg="add del mod">
          <ac:chgData name="Robin Maenhaut" userId="e7238a3e-d575-4783-a2b1-c00d57cf63af" providerId="ADAL" clId="{DA78BEA4-87D8-4DE7-9525-4D8DB0A476F5}" dt="2019-06-17T11:55:00.789" v="3878"/>
          <ac:spMkLst>
            <pc:docMk/>
            <pc:sldMk cId="3083506325" sldId="462"/>
            <ac:spMk id="5" creationId="{2114329A-2DD7-41F5-B7BF-07F70811F8CE}"/>
          </ac:spMkLst>
        </pc:spChg>
        <pc:spChg chg="add mod">
          <ac:chgData name="Robin Maenhaut" userId="e7238a3e-d575-4783-a2b1-c00d57cf63af" providerId="ADAL" clId="{DA78BEA4-87D8-4DE7-9525-4D8DB0A476F5}" dt="2019-06-17T11:55:02.902" v="3882" actId="20577"/>
          <ac:spMkLst>
            <pc:docMk/>
            <pc:sldMk cId="3083506325" sldId="462"/>
            <ac:spMk id="6" creationId="{0A8A5DED-6413-4F3E-93AD-354062018C43}"/>
          </ac:spMkLst>
        </pc:spChg>
      </pc:sldChg>
      <pc:sldChg chg="addSp delSp modSp add">
        <pc:chgData name="Robin Maenhaut" userId="e7238a3e-d575-4783-a2b1-c00d57cf63af" providerId="ADAL" clId="{DA78BEA4-87D8-4DE7-9525-4D8DB0A476F5}" dt="2019-06-17T11:56:12.206" v="3899" actId="20577"/>
        <pc:sldMkLst>
          <pc:docMk/>
          <pc:sldMk cId="1052061853" sldId="463"/>
        </pc:sldMkLst>
        <pc:spChg chg="del">
          <ac:chgData name="Robin Maenhaut" userId="e7238a3e-d575-4783-a2b1-c00d57cf63af" providerId="ADAL" clId="{DA78BEA4-87D8-4DE7-9525-4D8DB0A476F5}" dt="2019-06-17T11:56:04.751" v="3886"/>
          <ac:spMkLst>
            <pc:docMk/>
            <pc:sldMk cId="1052061853" sldId="463"/>
            <ac:spMk id="2" creationId="{DE7C3C8C-7B14-4E2D-B29D-040FE2D4D365}"/>
          </ac:spMkLst>
        </pc:spChg>
        <pc:spChg chg="del">
          <ac:chgData name="Robin Maenhaut" userId="e7238a3e-d575-4783-a2b1-c00d57cf63af" providerId="ADAL" clId="{DA78BEA4-87D8-4DE7-9525-4D8DB0A476F5}" dt="2019-06-17T11:56:04.751" v="3886"/>
          <ac:spMkLst>
            <pc:docMk/>
            <pc:sldMk cId="1052061853" sldId="463"/>
            <ac:spMk id="3" creationId="{70D2A75A-D1CA-4057-AB20-01C87A44FE4F}"/>
          </ac:spMkLst>
        </pc:spChg>
        <pc:spChg chg="add mod">
          <ac:chgData name="Robin Maenhaut" userId="e7238a3e-d575-4783-a2b1-c00d57cf63af" providerId="ADAL" clId="{DA78BEA4-87D8-4DE7-9525-4D8DB0A476F5}" dt="2019-06-17T11:56:12.206" v="3899" actId="20577"/>
          <ac:spMkLst>
            <pc:docMk/>
            <pc:sldMk cId="1052061853" sldId="463"/>
            <ac:spMk id="4" creationId="{D9351369-1C2B-4340-B890-CC2BEB24E551}"/>
          </ac:spMkLst>
        </pc:spChg>
      </pc:sldChg>
      <pc:sldChg chg="addSp delSp modSp add">
        <pc:chgData name="Robin Maenhaut" userId="e7238a3e-d575-4783-a2b1-c00d57cf63af" providerId="ADAL" clId="{DA78BEA4-87D8-4DE7-9525-4D8DB0A476F5}" dt="2019-06-17T11:56:30.997" v="3923" actId="20577"/>
        <pc:sldMkLst>
          <pc:docMk/>
          <pc:sldMk cId="3971149674" sldId="464"/>
        </pc:sldMkLst>
        <pc:spChg chg="del">
          <ac:chgData name="Robin Maenhaut" userId="e7238a3e-d575-4783-a2b1-c00d57cf63af" providerId="ADAL" clId="{DA78BEA4-87D8-4DE7-9525-4D8DB0A476F5}" dt="2019-06-17T11:56:22.295" v="3901"/>
          <ac:spMkLst>
            <pc:docMk/>
            <pc:sldMk cId="3971149674" sldId="464"/>
            <ac:spMk id="2" creationId="{EE6C9DF3-F741-496A-8F77-DBC08A5B00A7}"/>
          </ac:spMkLst>
        </pc:spChg>
        <pc:spChg chg="del">
          <ac:chgData name="Robin Maenhaut" userId="e7238a3e-d575-4783-a2b1-c00d57cf63af" providerId="ADAL" clId="{DA78BEA4-87D8-4DE7-9525-4D8DB0A476F5}" dt="2019-06-17T11:56:22.295" v="3901"/>
          <ac:spMkLst>
            <pc:docMk/>
            <pc:sldMk cId="3971149674" sldId="464"/>
            <ac:spMk id="3" creationId="{91F6A080-BAD9-4643-8D59-5811B84F459B}"/>
          </ac:spMkLst>
        </pc:spChg>
        <pc:spChg chg="add mod">
          <ac:chgData name="Robin Maenhaut" userId="e7238a3e-d575-4783-a2b1-c00d57cf63af" providerId="ADAL" clId="{DA78BEA4-87D8-4DE7-9525-4D8DB0A476F5}" dt="2019-06-17T11:56:30.997" v="3923" actId="20577"/>
          <ac:spMkLst>
            <pc:docMk/>
            <pc:sldMk cId="3971149674" sldId="464"/>
            <ac:spMk id="4" creationId="{157456A5-DAF9-4EA7-BC99-CF9BF177821B}"/>
          </ac:spMkLst>
        </pc:spChg>
      </pc:sldChg>
      <pc:sldChg chg="addSp delSp modSp add">
        <pc:chgData name="Robin Maenhaut" userId="e7238a3e-d575-4783-a2b1-c00d57cf63af" providerId="ADAL" clId="{DA78BEA4-87D8-4DE7-9525-4D8DB0A476F5}" dt="2019-06-17T12:06:14.984" v="4489" actId="20577"/>
        <pc:sldMkLst>
          <pc:docMk/>
          <pc:sldMk cId="2455133259" sldId="465"/>
        </pc:sldMkLst>
        <pc:spChg chg="del">
          <ac:chgData name="Robin Maenhaut" userId="e7238a3e-d575-4783-a2b1-c00d57cf63af" providerId="ADAL" clId="{DA78BEA4-87D8-4DE7-9525-4D8DB0A476F5}" dt="2019-06-17T11:57:01.297" v="3925"/>
          <ac:spMkLst>
            <pc:docMk/>
            <pc:sldMk cId="2455133259" sldId="465"/>
            <ac:spMk id="2" creationId="{1AFA6A8A-1518-443C-9910-9F32B5CD8BF5}"/>
          </ac:spMkLst>
        </pc:spChg>
        <pc:spChg chg="add del mod">
          <ac:chgData name="Robin Maenhaut" userId="e7238a3e-d575-4783-a2b1-c00d57cf63af" providerId="ADAL" clId="{DA78BEA4-87D8-4DE7-9525-4D8DB0A476F5}" dt="2019-06-17T11:57:07.179" v="3926"/>
          <ac:spMkLst>
            <pc:docMk/>
            <pc:sldMk cId="2455133259" sldId="465"/>
            <ac:spMk id="3" creationId="{CEE986D4-60D2-4093-98C9-3453D3FF7292}"/>
          </ac:spMkLst>
        </pc:spChg>
        <pc:spChg chg="add del mod">
          <ac:chgData name="Robin Maenhaut" userId="e7238a3e-d575-4783-a2b1-c00d57cf63af" providerId="ADAL" clId="{DA78BEA4-87D8-4DE7-9525-4D8DB0A476F5}" dt="2019-06-17T11:57:07.179" v="3926"/>
          <ac:spMkLst>
            <pc:docMk/>
            <pc:sldMk cId="2455133259" sldId="465"/>
            <ac:spMk id="4" creationId="{19F64B00-58E5-4BA7-931D-C23A9350853E}"/>
          </ac:spMkLst>
        </pc:spChg>
        <pc:spChg chg="add del mod">
          <ac:chgData name="Robin Maenhaut" userId="e7238a3e-d575-4783-a2b1-c00d57cf63af" providerId="ADAL" clId="{DA78BEA4-87D8-4DE7-9525-4D8DB0A476F5}" dt="2019-06-17T11:58:40.752" v="3966"/>
          <ac:spMkLst>
            <pc:docMk/>
            <pc:sldMk cId="2455133259" sldId="465"/>
            <ac:spMk id="5" creationId="{4BE7923A-3DA6-4295-8896-B0347B734895}"/>
          </ac:spMkLst>
        </pc:spChg>
        <pc:spChg chg="add del mod">
          <ac:chgData name="Robin Maenhaut" userId="e7238a3e-d575-4783-a2b1-c00d57cf63af" providerId="ADAL" clId="{DA78BEA4-87D8-4DE7-9525-4D8DB0A476F5}" dt="2019-06-17T11:58:40.752" v="3966"/>
          <ac:spMkLst>
            <pc:docMk/>
            <pc:sldMk cId="2455133259" sldId="465"/>
            <ac:spMk id="6" creationId="{4DB32A1B-2E9E-4BC1-8A1F-D06C2C12803B}"/>
          </ac:spMkLst>
        </pc:spChg>
        <pc:spChg chg="add mod">
          <ac:chgData name="Robin Maenhaut" userId="e7238a3e-d575-4783-a2b1-c00d57cf63af" providerId="ADAL" clId="{DA78BEA4-87D8-4DE7-9525-4D8DB0A476F5}" dt="2019-06-17T11:58:52.747" v="3980" actId="20577"/>
          <ac:spMkLst>
            <pc:docMk/>
            <pc:sldMk cId="2455133259" sldId="465"/>
            <ac:spMk id="7" creationId="{21096434-8E96-4CD3-8E1A-CBE5362F61AE}"/>
          </ac:spMkLst>
        </pc:spChg>
        <pc:spChg chg="add mod">
          <ac:chgData name="Robin Maenhaut" userId="e7238a3e-d575-4783-a2b1-c00d57cf63af" providerId="ADAL" clId="{DA78BEA4-87D8-4DE7-9525-4D8DB0A476F5}" dt="2019-06-17T12:06:14.984" v="4489" actId="20577"/>
          <ac:spMkLst>
            <pc:docMk/>
            <pc:sldMk cId="2455133259" sldId="465"/>
            <ac:spMk id="8" creationId="{057C30D7-F422-4AF2-92EB-552A17E9A052}"/>
          </ac:spMkLst>
        </pc:spChg>
        <pc:spChg chg="add mod">
          <ac:chgData name="Robin Maenhaut" userId="e7238a3e-d575-4783-a2b1-c00d57cf63af" providerId="ADAL" clId="{DA78BEA4-87D8-4DE7-9525-4D8DB0A476F5}" dt="2019-06-17T12:03:04.151" v="4075" actId="1076"/>
          <ac:spMkLst>
            <pc:docMk/>
            <pc:sldMk cId="2455133259" sldId="465"/>
            <ac:spMk id="11" creationId="{83AB70FB-3899-4C12-8F30-8E95EA30D70C}"/>
          </ac:spMkLst>
        </pc:spChg>
        <pc:spChg chg="add mod">
          <ac:chgData name="Robin Maenhaut" userId="e7238a3e-d575-4783-a2b1-c00d57cf63af" providerId="ADAL" clId="{DA78BEA4-87D8-4DE7-9525-4D8DB0A476F5}" dt="2019-06-17T12:02:58.335" v="4074" actId="1076"/>
          <ac:spMkLst>
            <pc:docMk/>
            <pc:sldMk cId="2455133259" sldId="465"/>
            <ac:spMk id="12" creationId="{DA2D1279-9582-443C-8D5D-96B675D69CE4}"/>
          </ac:spMkLst>
        </pc:spChg>
        <pc:picChg chg="add mod">
          <ac:chgData name="Robin Maenhaut" userId="e7238a3e-d575-4783-a2b1-c00d57cf63af" providerId="ADAL" clId="{DA78BEA4-87D8-4DE7-9525-4D8DB0A476F5}" dt="2019-06-17T12:02:27.055" v="4068" actId="1076"/>
          <ac:picMkLst>
            <pc:docMk/>
            <pc:sldMk cId="2455133259" sldId="465"/>
            <ac:picMk id="9" creationId="{567E479E-719A-4C01-B742-3DF45616749C}"/>
          </ac:picMkLst>
        </pc:picChg>
        <pc:picChg chg="add mod">
          <ac:chgData name="Robin Maenhaut" userId="e7238a3e-d575-4783-a2b1-c00d57cf63af" providerId="ADAL" clId="{DA78BEA4-87D8-4DE7-9525-4D8DB0A476F5}" dt="2019-06-17T12:02:53.202" v="4073" actId="1076"/>
          <ac:picMkLst>
            <pc:docMk/>
            <pc:sldMk cId="2455133259" sldId="465"/>
            <ac:picMk id="10" creationId="{1EC8DA38-F1ED-4C08-B17D-6AC854BE9541}"/>
          </ac:picMkLst>
        </pc:picChg>
      </pc:sldChg>
      <pc:sldChg chg="addSp delSp modSp add ord">
        <pc:chgData name="Robin Maenhaut" userId="e7238a3e-d575-4783-a2b1-c00d57cf63af" providerId="ADAL" clId="{DA78BEA4-87D8-4DE7-9525-4D8DB0A476F5}" dt="2019-06-17T11:57:28.469" v="3932" actId="20577"/>
        <pc:sldMkLst>
          <pc:docMk/>
          <pc:sldMk cId="2549459919" sldId="466"/>
        </pc:sldMkLst>
        <pc:spChg chg="del">
          <ac:chgData name="Robin Maenhaut" userId="e7238a3e-d575-4783-a2b1-c00d57cf63af" providerId="ADAL" clId="{DA78BEA4-87D8-4DE7-9525-4D8DB0A476F5}" dt="2019-06-17T11:57:26.328" v="3929"/>
          <ac:spMkLst>
            <pc:docMk/>
            <pc:sldMk cId="2549459919" sldId="466"/>
            <ac:spMk id="2" creationId="{F5B997B4-51D0-427B-AFAB-32E431A3E518}"/>
          </ac:spMkLst>
        </pc:spChg>
        <pc:spChg chg="del">
          <ac:chgData name="Robin Maenhaut" userId="e7238a3e-d575-4783-a2b1-c00d57cf63af" providerId="ADAL" clId="{DA78BEA4-87D8-4DE7-9525-4D8DB0A476F5}" dt="2019-06-17T11:57:26.328" v="3929"/>
          <ac:spMkLst>
            <pc:docMk/>
            <pc:sldMk cId="2549459919" sldId="466"/>
            <ac:spMk id="3" creationId="{11F42726-5382-47EF-A80C-391A464A3538}"/>
          </ac:spMkLst>
        </pc:spChg>
        <pc:spChg chg="add mod">
          <ac:chgData name="Robin Maenhaut" userId="e7238a3e-d575-4783-a2b1-c00d57cf63af" providerId="ADAL" clId="{DA78BEA4-87D8-4DE7-9525-4D8DB0A476F5}" dt="2019-06-17T11:57:28.469" v="3932" actId="20577"/>
          <ac:spMkLst>
            <pc:docMk/>
            <pc:sldMk cId="2549459919" sldId="466"/>
            <ac:spMk id="4" creationId="{8B1A483A-9AE0-4D81-9F26-C3B68044DEC4}"/>
          </ac:spMkLst>
        </pc:spChg>
      </pc:sldChg>
      <pc:sldChg chg="addSp delSp modSp add ord">
        <pc:chgData name="Robin Maenhaut" userId="e7238a3e-d575-4783-a2b1-c00d57cf63af" providerId="ADAL" clId="{DA78BEA4-87D8-4DE7-9525-4D8DB0A476F5}" dt="2019-06-17T11:57:48.837" v="3945" actId="20577"/>
        <pc:sldMkLst>
          <pc:docMk/>
          <pc:sldMk cId="2944471532" sldId="467"/>
        </pc:sldMkLst>
        <pc:spChg chg="del">
          <ac:chgData name="Robin Maenhaut" userId="e7238a3e-d575-4783-a2b1-c00d57cf63af" providerId="ADAL" clId="{DA78BEA4-87D8-4DE7-9525-4D8DB0A476F5}" dt="2019-06-17T11:57:45.916" v="3935"/>
          <ac:spMkLst>
            <pc:docMk/>
            <pc:sldMk cId="2944471532" sldId="467"/>
            <ac:spMk id="2" creationId="{EDE1551A-4635-423D-9D51-29F6DAF99F56}"/>
          </ac:spMkLst>
        </pc:spChg>
        <pc:spChg chg="add mod">
          <ac:chgData name="Robin Maenhaut" userId="e7238a3e-d575-4783-a2b1-c00d57cf63af" providerId="ADAL" clId="{DA78BEA4-87D8-4DE7-9525-4D8DB0A476F5}" dt="2019-06-17T11:57:48.837" v="3945" actId="20577"/>
          <ac:spMkLst>
            <pc:docMk/>
            <pc:sldMk cId="2944471532" sldId="467"/>
            <ac:spMk id="3" creationId="{B513E72A-7619-49C6-AD4F-9FCB53A257CC}"/>
          </ac:spMkLst>
        </pc:spChg>
      </pc:sldChg>
      <pc:sldChg chg="addSp delSp modSp add ord">
        <pc:chgData name="Robin Maenhaut" userId="e7238a3e-d575-4783-a2b1-c00d57cf63af" providerId="ADAL" clId="{DA78BEA4-87D8-4DE7-9525-4D8DB0A476F5}" dt="2019-06-17T11:58:05.164" v="3959" actId="20577"/>
        <pc:sldMkLst>
          <pc:docMk/>
          <pc:sldMk cId="1614732924" sldId="468"/>
        </pc:sldMkLst>
        <pc:spChg chg="del">
          <ac:chgData name="Robin Maenhaut" userId="e7238a3e-d575-4783-a2b1-c00d57cf63af" providerId="ADAL" clId="{DA78BEA4-87D8-4DE7-9525-4D8DB0A476F5}" dt="2019-06-17T11:58:00.473" v="3949"/>
          <ac:spMkLst>
            <pc:docMk/>
            <pc:sldMk cId="1614732924" sldId="468"/>
            <ac:spMk id="2" creationId="{2154D052-54A6-40A5-9116-B0F03EE44118}"/>
          </ac:spMkLst>
        </pc:spChg>
        <pc:spChg chg="del">
          <ac:chgData name="Robin Maenhaut" userId="e7238a3e-d575-4783-a2b1-c00d57cf63af" providerId="ADAL" clId="{DA78BEA4-87D8-4DE7-9525-4D8DB0A476F5}" dt="2019-06-17T11:58:00.473" v="3949"/>
          <ac:spMkLst>
            <pc:docMk/>
            <pc:sldMk cId="1614732924" sldId="468"/>
            <ac:spMk id="3" creationId="{F7B2B54E-F665-4634-B529-2917650CC732}"/>
          </ac:spMkLst>
        </pc:spChg>
        <pc:spChg chg="add mod">
          <ac:chgData name="Robin Maenhaut" userId="e7238a3e-d575-4783-a2b1-c00d57cf63af" providerId="ADAL" clId="{DA78BEA4-87D8-4DE7-9525-4D8DB0A476F5}" dt="2019-06-17T11:58:05.164" v="3959" actId="20577"/>
          <ac:spMkLst>
            <pc:docMk/>
            <pc:sldMk cId="1614732924" sldId="468"/>
            <ac:spMk id="4" creationId="{70F6A446-0628-4A90-85F8-51A5537F2855}"/>
          </ac:spMkLst>
        </pc:spChg>
      </pc:sldChg>
      <pc:sldChg chg="delSp modSp add ord">
        <pc:chgData name="Robin Maenhaut" userId="e7238a3e-d575-4783-a2b1-c00d57cf63af" providerId="ADAL" clId="{DA78BEA4-87D8-4DE7-9525-4D8DB0A476F5}" dt="2019-06-17T12:06:06.434" v="4486" actId="5793"/>
        <pc:sldMkLst>
          <pc:docMk/>
          <pc:sldMk cId="493344794" sldId="469"/>
        </pc:sldMkLst>
        <pc:spChg chg="mod">
          <ac:chgData name="Robin Maenhaut" userId="e7238a3e-d575-4783-a2b1-c00d57cf63af" providerId="ADAL" clId="{DA78BEA4-87D8-4DE7-9525-4D8DB0A476F5}" dt="2019-06-17T12:03:30.617" v="4096" actId="20577"/>
          <ac:spMkLst>
            <pc:docMk/>
            <pc:sldMk cId="493344794" sldId="469"/>
            <ac:spMk id="7" creationId="{21096434-8E96-4CD3-8E1A-CBE5362F61AE}"/>
          </ac:spMkLst>
        </pc:spChg>
        <pc:spChg chg="mod">
          <ac:chgData name="Robin Maenhaut" userId="e7238a3e-d575-4783-a2b1-c00d57cf63af" providerId="ADAL" clId="{DA78BEA4-87D8-4DE7-9525-4D8DB0A476F5}" dt="2019-06-17T12:06:06.434" v="4486" actId="5793"/>
          <ac:spMkLst>
            <pc:docMk/>
            <pc:sldMk cId="493344794" sldId="469"/>
            <ac:spMk id="8" creationId="{057C30D7-F422-4AF2-92EB-552A17E9A052}"/>
          </ac:spMkLst>
        </pc:spChg>
        <pc:spChg chg="del">
          <ac:chgData name="Robin Maenhaut" userId="e7238a3e-d575-4783-a2b1-c00d57cf63af" providerId="ADAL" clId="{DA78BEA4-87D8-4DE7-9525-4D8DB0A476F5}" dt="2019-06-17T12:03:34.891" v="4098" actId="478"/>
          <ac:spMkLst>
            <pc:docMk/>
            <pc:sldMk cId="493344794" sldId="469"/>
            <ac:spMk id="11" creationId="{83AB70FB-3899-4C12-8F30-8E95EA30D70C}"/>
          </ac:spMkLst>
        </pc:spChg>
        <pc:spChg chg="del mod">
          <ac:chgData name="Robin Maenhaut" userId="e7238a3e-d575-4783-a2b1-c00d57cf63af" providerId="ADAL" clId="{DA78BEA4-87D8-4DE7-9525-4D8DB0A476F5}" dt="2019-06-17T12:03:38.272" v="4101" actId="478"/>
          <ac:spMkLst>
            <pc:docMk/>
            <pc:sldMk cId="493344794" sldId="469"/>
            <ac:spMk id="12" creationId="{DA2D1279-9582-443C-8D5D-96B675D69CE4}"/>
          </ac:spMkLst>
        </pc:spChg>
        <pc:picChg chg="del">
          <ac:chgData name="Robin Maenhaut" userId="e7238a3e-d575-4783-a2b1-c00d57cf63af" providerId="ADAL" clId="{DA78BEA4-87D8-4DE7-9525-4D8DB0A476F5}" dt="2019-06-17T12:03:36.272" v="4099" actId="478"/>
          <ac:picMkLst>
            <pc:docMk/>
            <pc:sldMk cId="493344794" sldId="469"/>
            <ac:picMk id="9" creationId="{567E479E-719A-4C01-B742-3DF45616749C}"/>
          </ac:picMkLst>
        </pc:picChg>
        <pc:picChg chg="del">
          <ac:chgData name="Robin Maenhaut" userId="e7238a3e-d575-4783-a2b1-c00d57cf63af" providerId="ADAL" clId="{DA78BEA4-87D8-4DE7-9525-4D8DB0A476F5}" dt="2019-06-17T12:03:33.105" v="4097" actId="478"/>
          <ac:picMkLst>
            <pc:docMk/>
            <pc:sldMk cId="493344794" sldId="469"/>
            <ac:picMk id="10" creationId="{1EC8DA38-F1ED-4C08-B17D-6AC854BE9541}"/>
          </ac:picMkLst>
        </pc:picChg>
      </pc:sldChg>
      <pc:sldChg chg="addSp delSp modSp add">
        <pc:chgData name="Robin Maenhaut" userId="e7238a3e-d575-4783-a2b1-c00d57cf63af" providerId="ADAL" clId="{DA78BEA4-87D8-4DE7-9525-4D8DB0A476F5}" dt="2019-06-17T12:17:34.760" v="4779" actId="478"/>
        <pc:sldMkLst>
          <pc:docMk/>
          <pc:sldMk cId="2888403636" sldId="470"/>
        </pc:sldMkLst>
        <pc:spChg chg="mod">
          <ac:chgData name="Robin Maenhaut" userId="e7238a3e-d575-4783-a2b1-c00d57cf63af" providerId="ADAL" clId="{DA78BEA4-87D8-4DE7-9525-4D8DB0A476F5}" dt="2019-06-17T12:07:48.862" v="4528" actId="20577"/>
          <ac:spMkLst>
            <pc:docMk/>
            <pc:sldMk cId="2888403636" sldId="470"/>
            <ac:spMk id="7" creationId="{21096434-8E96-4CD3-8E1A-CBE5362F61AE}"/>
          </ac:spMkLst>
        </pc:spChg>
        <pc:spChg chg="mod">
          <ac:chgData name="Robin Maenhaut" userId="e7238a3e-d575-4783-a2b1-c00d57cf63af" providerId="ADAL" clId="{DA78BEA4-87D8-4DE7-9525-4D8DB0A476F5}" dt="2019-06-17T12:16:23.210" v="4777" actId="20577"/>
          <ac:spMkLst>
            <pc:docMk/>
            <pc:sldMk cId="2888403636" sldId="470"/>
            <ac:spMk id="8" creationId="{057C30D7-F422-4AF2-92EB-552A17E9A052}"/>
          </ac:spMkLst>
        </pc:spChg>
        <pc:spChg chg="mod">
          <ac:chgData name="Robin Maenhaut" userId="e7238a3e-d575-4783-a2b1-c00d57cf63af" providerId="ADAL" clId="{DA78BEA4-87D8-4DE7-9525-4D8DB0A476F5}" dt="2019-06-17T12:14:36.673" v="4636" actId="1036"/>
          <ac:spMkLst>
            <pc:docMk/>
            <pc:sldMk cId="2888403636" sldId="470"/>
            <ac:spMk id="11" creationId="{83AB70FB-3899-4C12-8F30-8E95EA30D70C}"/>
          </ac:spMkLst>
        </pc:spChg>
        <pc:spChg chg="mod">
          <ac:chgData name="Robin Maenhaut" userId="e7238a3e-d575-4783-a2b1-c00d57cf63af" providerId="ADAL" clId="{DA78BEA4-87D8-4DE7-9525-4D8DB0A476F5}" dt="2019-06-17T12:14:36.673" v="4636" actId="1036"/>
          <ac:spMkLst>
            <pc:docMk/>
            <pc:sldMk cId="2888403636" sldId="470"/>
            <ac:spMk id="12" creationId="{DA2D1279-9582-443C-8D5D-96B675D69CE4}"/>
          </ac:spMkLst>
        </pc:spChg>
        <pc:spChg chg="add mod">
          <ac:chgData name="Robin Maenhaut" userId="e7238a3e-d575-4783-a2b1-c00d57cf63af" providerId="ADAL" clId="{DA78BEA4-87D8-4DE7-9525-4D8DB0A476F5}" dt="2019-06-17T12:14:36.673" v="4636" actId="1036"/>
          <ac:spMkLst>
            <pc:docMk/>
            <pc:sldMk cId="2888403636" sldId="470"/>
            <ac:spMk id="13" creationId="{51156F8C-29DA-4EA5-89CC-D9CA6634AF6E}"/>
          </ac:spMkLst>
        </pc:spChg>
        <pc:picChg chg="add del mod">
          <ac:chgData name="Robin Maenhaut" userId="e7238a3e-d575-4783-a2b1-c00d57cf63af" providerId="ADAL" clId="{DA78BEA4-87D8-4DE7-9525-4D8DB0A476F5}" dt="2019-06-17T12:15:39.672" v="4730" actId="478"/>
          <ac:picMkLst>
            <pc:docMk/>
            <pc:sldMk cId="2888403636" sldId="470"/>
            <ac:picMk id="2" creationId="{B186310E-EB85-42EC-9E21-B7BC5847D1A9}"/>
          </ac:picMkLst>
        </pc:picChg>
        <pc:picChg chg="add mod">
          <ac:chgData name="Robin Maenhaut" userId="e7238a3e-d575-4783-a2b1-c00d57cf63af" providerId="ADAL" clId="{DA78BEA4-87D8-4DE7-9525-4D8DB0A476F5}" dt="2019-06-17T12:14:36.673" v="4636" actId="1036"/>
          <ac:picMkLst>
            <pc:docMk/>
            <pc:sldMk cId="2888403636" sldId="470"/>
            <ac:picMk id="3" creationId="{778AEF06-69A7-4844-BE02-D363A999AEE4}"/>
          </ac:picMkLst>
        </pc:picChg>
        <pc:picChg chg="add mod">
          <ac:chgData name="Robin Maenhaut" userId="e7238a3e-d575-4783-a2b1-c00d57cf63af" providerId="ADAL" clId="{DA78BEA4-87D8-4DE7-9525-4D8DB0A476F5}" dt="2019-06-17T12:14:36.673" v="4636" actId="1036"/>
          <ac:picMkLst>
            <pc:docMk/>
            <pc:sldMk cId="2888403636" sldId="470"/>
            <ac:picMk id="4" creationId="{AD711D31-610B-4D05-8876-2CD69A822135}"/>
          </ac:picMkLst>
        </pc:picChg>
        <pc:picChg chg="add mod">
          <ac:chgData name="Robin Maenhaut" userId="e7238a3e-d575-4783-a2b1-c00d57cf63af" providerId="ADAL" clId="{DA78BEA4-87D8-4DE7-9525-4D8DB0A476F5}" dt="2019-06-17T12:15:42.887" v="4732" actId="1076"/>
          <ac:picMkLst>
            <pc:docMk/>
            <pc:sldMk cId="2888403636" sldId="470"/>
            <ac:picMk id="5" creationId="{AD77B50F-BE17-4880-8023-4249BA7E0111}"/>
          </ac:picMkLst>
        </pc:picChg>
        <pc:picChg chg="add del">
          <ac:chgData name="Robin Maenhaut" userId="e7238a3e-d575-4783-a2b1-c00d57cf63af" providerId="ADAL" clId="{DA78BEA4-87D8-4DE7-9525-4D8DB0A476F5}" dt="2019-06-17T12:17:34.760" v="4779" actId="478"/>
          <ac:picMkLst>
            <pc:docMk/>
            <pc:sldMk cId="2888403636" sldId="470"/>
            <ac:picMk id="6" creationId="{E86B1ED4-65F3-4564-BF6D-3B80595C9944}"/>
          </ac:picMkLst>
        </pc:picChg>
        <pc:picChg chg="del">
          <ac:chgData name="Robin Maenhaut" userId="e7238a3e-d575-4783-a2b1-c00d57cf63af" providerId="ADAL" clId="{DA78BEA4-87D8-4DE7-9525-4D8DB0A476F5}" dt="2019-06-17T12:09:04.845" v="4530" actId="478"/>
          <ac:picMkLst>
            <pc:docMk/>
            <pc:sldMk cId="2888403636" sldId="470"/>
            <ac:picMk id="9" creationId="{567E479E-719A-4C01-B742-3DF45616749C}"/>
          </ac:picMkLst>
        </pc:picChg>
        <pc:picChg chg="del">
          <ac:chgData name="Robin Maenhaut" userId="e7238a3e-d575-4783-a2b1-c00d57cf63af" providerId="ADAL" clId="{DA78BEA4-87D8-4DE7-9525-4D8DB0A476F5}" dt="2019-06-17T12:09:04.174" v="4529" actId="478"/>
          <ac:picMkLst>
            <pc:docMk/>
            <pc:sldMk cId="2888403636" sldId="470"/>
            <ac:picMk id="10" creationId="{1EC8DA38-F1ED-4C08-B17D-6AC854BE9541}"/>
          </ac:picMkLst>
        </pc:picChg>
      </pc:sldChg>
      <pc:sldChg chg="addSp delSp modSp add">
        <pc:chgData name="Robin Maenhaut" userId="e7238a3e-d575-4783-a2b1-c00d57cf63af" providerId="ADAL" clId="{DA78BEA4-87D8-4DE7-9525-4D8DB0A476F5}" dt="2019-06-17T13:06:21.502" v="5998" actId="20577"/>
        <pc:sldMkLst>
          <pc:docMk/>
          <pc:sldMk cId="2643263345" sldId="471"/>
        </pc:sldMkLst>
        <pc:spChg chg="mod">
          <ac:chgData name="Robin Maenhaut" userId="e7238a3e-d575-4783-a2b1-c00d57cf63af" providerId="ADAL" clId="{DA78BEA4-87D8-4DE7-9525-4D8DB0A476F5}" dt="2019-06-17T13:06:21.502" v="5998" actId="20577"/>
          <ac:spMkLst>
            <pc:docMk/>
            <pc:sldMk cId="2643263345" sldId="471"/>
            <ac:spMk id="2" creationId="{8673D17A-60B6-4738-8112-3322D54523EE}"/>
          </ac:spMkLst>
        </pc:spChg>
        <pc:spChg chg="add del mod">
          <ac:chgData name="Robin Maenhaut" userId="e7238a3e-d575-4783-a2b1-c00d57cf63af" providerId="ADAL" clId="{DA78BEA4-87D8-4DE7-9525-4D8DB0A476F5}" dt="2019-06-17T12:26:59.745" v="4919" actId="20577"/>
          <ac:spMkLst>
            <pc:docMk/>
            <pc:sldMk cId="2643263345" sldId="471"/>
            <ac:spMk id="3" creationId="{DA630138-3393-4277-92F0-E97A57D0E163}"/>
          </ac:spMkLst>
        </pc:spChg>
        <pc:picChg chg="add del">
          <ac:chgData name="Robin Maenhaut" userId="e7238a3e-d575-4783-a2b1-c00d57cf63af" providerId="ADAL" clId="{DA78BEA4-87D8-4DE7-9525-4D8DB0A476F5}" dt="2019-06-17T12:25:33.913" v="4789"/>
          <ac:picMkLst>
            <pc:docMk/>
            <pc:sldMk cId="2643263345" sldId="471"/>
            <ac:picMk id="3074" creationId="{455CCE78-8992-487E-A84B-A710560D0880}"/>
          </ac:picMkLst>
        </pc:picChg>
        <pc:picChg chg="add mod">
          <ac:chgData name="Robin Maenhaut" userId="e7238a3e-d575-4783-a2b1-c00d57cf63af" providerId="ADAL" clId="{DA78BEA4-87D8-4DE7-9525-4D8DB0A476F5}" dt="2019-06-17T12:29:13.513" v="4981" actId="1035"/>
          <ac:picMkLst>
            <pc:docMk/>
            <pc:sldMk cId="2643263345" sldId="471"/>
            <ac:picMk id="3076" creationId="{FCE25586-30B8-4D91-ACE8-034A385B3ACE}"/>
          </ac:picMkLst>
        </pc:picChg>
      </pc:sldChg>
      <pc:sldChg chg="addSp modSp add">
        <pc:chgData name="Robin Maenhaut" userId="e7238a3e-d575-4783-a2b1-c00d57cf63af" providerId="ADAL" clId="{DA78BEA4-87D8-4DE7-9525-4D8DB0A476F5}" dt="2019-06-17T12:33:51.357" v="5233" actId="1076"/>
        <pc:sldMkLst>
          <pc:docMk/>
          <pc:sldMk cId="4071975573" sldId="472"/>
        </pc:sldMkLst>
        <pc:spChg chg="mod">
          <ac:chgData name="Robin Maenhaut" userId="e7238a3e-d575-4783-a2b1-c00d57cf63af" providerId="ADAL" clId="{DA78BEA4-87D8-4DE7-9525-4D8DB0A476F5}" dt="2019-06-17T12:28:43.801" v="4953" actId="20577"/>
          <ac:spMkLst>
            <pc:docMk/>
            <pc:sldMk cId="4071975573" sldId="472"/>
            <ac:spMk id="2" creationId="{CF419613-1AB9-4D6F-8016-4C6F536DFE4A}"/>
          </ac:spMkLst>
        </pc:spChg>
        <pc:spChg chg="mod">
          <ac:chgData name="Robin Maenhaut" userId="e7238a3e-d575-4783-a2b1-c00d57cf63af" providerId="ADAL" clId="{DA78BEA4-87D8-4DE7-9525-4D8DB0A476F5}" dt="2019-06-17T12:33:02.394" v="5225" actId="20577"/>
          <ac:spMkLst>
            <pc:docMk/>
            <pc:sldMk cId="4071975573" sldId="472"/>
            <ac:spMk id="3" creationId="{2F1957D7-97A3-4300-8B71-0F1D5C673D45}"/>
          </ac:spMkLst>
        </pc:spChg>
        <pc:spChg chg="add mod">
          <ac:chgData name="Robin Maenhaut" userId="e7238a3e-d575-4783-a2b1-c00d57cf63af" providerId="ADAL" clId="{DA78BEA4-87D8-4DE7-9525-4D8DB0A476F5}" dt="2019-06-17T12:33:46.077" v="5231" actId="1076"/>
          <ac:spMkLst>
            <pc:docMk/>
            <pc:sldMk cId="4071975573" sldId="472"/>
            <ac:spMk id="6" creationId="{004F7BCD-989F-41C1-B42C-1195CE44D144}"/>
          </ac:spMkLst>
        </pc:spChg>
        <pc:spChg chg="add mod">
          <ac:chgData name="Robin Maenhaut" userId="e7238a3e-d575-4783-a2b1-c00d57cf63af" providerId="ADAL" clId="{DA78BEA4-87D8-4DE7-9525-4D8DB0A476F5}" dt="2019-06-17T12:33:46.077" v="5231" actId="1076"/>
          <ac:spMkLst>
            <pc:docMk/>
            <pc:sldMk cId="4071975573" sldId="472"/>
            <ac:spMk id="7" creationId="{C29C9089-6CEE-441C-A3B4-FE9626BB241F}"/>
          </ac:spMkLst>
        </pc:spChg>
        <pc:picChg chg="add mod">
          <ac:chgData name="Robin Maenhaut" userId="e7238a3e-d575-4783-a2b1-c00d57cf63af" providerId="ADAL" clId="{DA78BEA4-87D8-4DE7-9525-4D8DB0A476F5}" dt="2019-06-17T12:33:48.598" v="5232" actId="1076"/>
          <ac:picMkLst>
            <pc:docMk/>
            <pc:sldMk cId="4071975573" sldId="472"/>
            <ac:picMk id="4" creationId="{F1A2A6B0-0BA0-484E-BE52-5AE20489D4C5}"/>
          </ac:picMkLst>
        </pc:picChg>
        <pc:picChg chg="add mod">
          <ac:chgData name="Robin Maenhaut" userId="e7238a3e-d575-4783-a2b1-c00d57cf63af" providerId="ADAL" clId="{DA78BEA4-87D8-4DE7-9525-4D8DB0A476F5}" dt="2019-06-17T12:33:51.357" v="5233" actId="1076"/>
          <ac:picMkLst>
            <pc:docMk/>
            <pc:sldMk cId="4071975573" sldId="472"/>
            <ac:picMk id="5" creationId="{4443A703-E54D-434E-A78A-215F7C3BDFA7}"/>
          </ac:picMkLst>
        </pc:picChg>
      </pc:sldChg>
      <pc:sldChg chg="addSp modSp add">
        <pc:chgData name="Robin Maenhaut" userId="e7238a3e-d575-4783-a2b1-c00d57cf63af" providerId="ADAL" clId="{DA78BEA4-87D8-4DE7-9525-4D8DB0A476F5}" dt="2019-06-17T12:40:30.408" v="5448" actId="1076"/>
        <pc:sldMkLst>
          <pc:docMk/>
          <pc:sldMk cId="2381173981" sldId="474"/>
        </pc:sldMkLst>
        <pc:spChg chg="mod">
          <ac:chgData name="Robin Maenhaut" userId="e7238a3e-d575-4783-a2b1-c00d57cf63af" providerId="ADAL" clId="{DA78BEA4-87D8-4DE7-9525-4D8DB0A476F5}" dt="2019-06-17T12:29:06.664" v="4974" actId="20577"/>
          <ac:spMkLst>
            <pc:docMk/>
            <pc:sldMk cId="2381173981" sldId="474"/>
            <ac:spMk id="2" creationId="{CF419613-1AB9-4D6F-8016-4C6F536DFE4A}"/>
          </ac:spMkLst>
        </pc:spChg>
        <pc:spChg chg="mod">
          <ac:chgData name="Robin Maenhaut" userId="e7238a3e-d575-4783-a2b1-c00d57cf63af" providerId="ADAL" clId="{DA78BEA4-87D8-4DE7-9525-4D8DB0A476F5}" dt="2019-06-17T12:38:49.900" v="5442" actId="20577"/>
          <ac:spMkLst>
            <pc:docMk/>
            <pc:sldMk cId="2381173981" sldId="474"/>
            <ac:spMk id="3" creationId="{2F1957D7-97A3-4300-8B71-0F1D5C673D45}"/>
          </ac:spMkLst>
        </pc:spChg>
        <pc:spChg chg="add">
          <ac:chgData name="Robin Maenhaut" userId="e7238a3e-d575-4783-a2b1-c00d57cf63af" providerId="ADAL" clId="{DA78BEA4-87D8-4DE7-9525-4D8DB0A476F5}" dt="2019-06-17T12:40:10.351" v="5444"/>
          <ac:spMkLst>
            <pc:docMk/>
            <pc:sldMk cId="2381173981" sldId="474"/>
            <ac:spMk id="5" creationId="{6BEB64DB-EABC-40E9-8B1A-85E9A45B3D40}"/>
          </ac:spMkLst>
        </pc:spChg>
        <pc:spChg chg="add">
          <ac:chgData name="Robin Maenhaut" userId="e7238a3e-d575-4783-a2b1-c00d57cf63af" providerId="ADAL" clId="{DA78BEA4-87D8-4DE7-9525-4D8DB0A476F5}" dt="2019-06-17T12:40:10.351" v="5444"/>
          <ac:spMkLst>
            <pc:docMk/>
            <pc:sldMk cId="2381173981" sldId="474"/>
            <ac:spMk id="6" creationId="{B8A51892-CE0D-4C7F-9E17-B876EB31389E}"/>
          </ac:spMkLst>
        </pc:spChg>
        <pc:picChg chg="add mod">
          <ac:chgData name="Robin Maenhaut" userId="e7238a3e-d575-4783-a2b1-c00d57cf63af" providerId="ADAL" clId="{DA78BEA4-87D8-4DE7-9525-4D8DB0A476F5}" dt="2019-06-17T12:40:12.785" v="5445" actId="1076"/>
          <ac:picMkLst>
            <pc:docMk/>
            <pc:sldMk cId="2381173981" sldId="474"/>
            <ac:picMk id="4" creationId="{FEDE25E3-C1FB-443F-8B99-9B742FA11A10}"/>
          </ac:picMkLst>
        </pc:picChg>
        <pc:picChg chg="add mod">
          <ac:chgData name="Robin Maenhaut" userId="e7238a3e-d575-4783-a2b1-c00d57cf63af" providerId="ADAL" clId="{DA78BEA4-87D8-4DE7-9525-4D8DB0A476F5}" dt="2019-06-17T12:40:30.408" v="5448" actId="1076"/>
          <ac:picMkLst>
            <pc:docMk/>
            <pc:sldMk cId="2381173981" sldId="474"/>
            <ac:picMk id="7" creationId="{2879EB6B-2265-495D-80C4-4211FBD6C070}"/>
          </ac:picMkLst>
        </pc:picChg>
      </pc:sldChg>
      <pc:sldChg chg="addSp delSp modSp add">
        <pc:chgData name="Robin Maenhaut" userId="e7238a3e-d575-4783-a2b1-c00d57cf63af" providerId="ADAL" clId="{DA78BEA4-87D8-4DE7-9525-4D8DB0A476F5}" dt="2019-06-17T12:36:29.539" v="5373" actId="1076"/>
        <pc:sldMkLst>
          <pc:docMk/>
          <pc:sldMk cId="2738564375" sldId="475"/>
        </pc:sldMkLst>
        <pc:spChg chg="mod">
          <ac:chgData name="Robin Maenhaut" userId="e7238a3e-d575-4783-a2b1-c00d57cf63af" providerId="ADAL" clId="{DA78BEA4-87D8-4DE7-9525-4D8DB0A476F5}" dt="2019-06-17T12:34:02.950" v="5238" actId="20577"/>
          <ac:spMkLst>
            <pc:docMk/>
            <pc:sldMk cId="2738564375" sldId="475"/>
            <ac:spMk id="2" creationId="{CF419613-1AB9-4D6F-8016-4C6F536DFE4A}"/>
          </ac:spMkLst>
        </pc:spChg>
        <pc:spChg chg="mod">
          <ac:chgData name="Robin Maenhaut" userId="e7238a3e-d575-4783-a2b1-c00d57cf63af" providerId="ADAL" clId="{DA78BEA4-87D8-4DE7-9525-4D8DB0A476F5}" dt="2019-06-17T12:35:48.141" v="5365" actId="20577"/>
          <ac:spMkLst>
            <pc:docMk/>
            <pc:sldMk cId="2738564375" sldId="475"/>
            <ac:spMk id="3" creationId="{2F1957D7-97A3-4300-8B71-0F1D5C673D45}"/>
          </ac:spMkLst>
        </pc:spChg>
        <pc:picChg chg="del">
          <ac:chgData name="Robin Maenhaut" userId="e7238a3e-d575-4783-a2b1-c00d57cf63af" providerId="ADAL" clId="{DA78BEA4-87D8-4DE7-9525-4D8DB0A476F5}" dt="2019-06-17T12:36:01.100" v="5366" actId="478"/>
          <ac:picMkLst>
            <pc:docMk/>
            <pc:sldMk cId="2738564375" sldId="475"/>
            <ac:picMk id="4" creationId="{F1A2A6B0-0BA0-484E-BE52-5AE20489D4C5}"/>
          </ac:picMkLst>
        </pc:picChg>
        <pc:picChg chg="del">
          <ac:chgData name="Robin Maenhaut" userId="e7238a3e-d575-4783-a2b1-c00d57cf63af" providerId="ADAL" clId="{DA78BEA4-87D8-4DE7-9525-4D8DB0A476F5}" dt="2019-06-17T12:36:08.085" v="5370" actId="478"/>
          <ac:picMkLst>
            <pc:docMk/>
            <pc:sldMk cId="2738564375" sldId="475"/>
            <ac:picMk id="5" creationId="{4443A703-E54D-434E-A78A-215F7C3BDFA7}"/>
          </ac:picMkLst>
        </pc:picChg>
        <pc:picChg chg="add mod">
          <ac:chgData name="Robin Maenhaut" userId="e7238a3e-d575-4783-a2b1-c00d57cf63af" providerId="ADAL" clId="{DA78BEA4-87D8-4DE7-9525-4D8DB0A476F5}" dt="2019-06-17T12:36:06.691" v="5369" actId="1076"/>
          <ac:picMkLst>
            <pc:docMk/>
            <pc:sldMk cId="2738564375" sldId="475"/>
            <ac:picMk id="8" creationId="{555F7135-180B-4BC3-8AF6-E4CF6BFA3761}"/>
          </ac:picMkLst>
        </pc:picChg>
        <pc:picChg chg="add mod">
          <ac:chgData name="Robin Maenhaut" userId="e7238a3e-d575-4783-a2b1-c00d57cf63af" providerId="ADAL" clId="{DA78BEA4-87D8-4DE7-9525-4D8DB0A476F5}" dt="2019-06-17T12:36:29.539" v="5373" actId="1076"/>
          <ac:picMkLst>
            <pc:docMk/>
            <pc:sldMk cId="2738564375" sldId="475"/>
            <ac:picMk id="9" creationId="{127FCE8C-56F9-4F43-80E9-B2874DAF3B9A}"/>
          </ac:picMkLst>
        </pc:picChg>
      </pc:sldChg>
      <pc:sldChg chg="addSp delSp modSp add">
        <pc:chgData name="Robin Maenhaut" userId="e7238a3e-d575-4783-a2b1-c00d57cf63af" providerId="ADAL" clId="{DA78BEA4-87D8-4DE7-9525-4D8DB0A476F5}" dt="2019-06-17T12:44:50.646" v="5564" actId="1076"/>
        <pc:sldMkLst>
          <pc:docMk/>
          <pc:sldMk cId="3632069212" sldId="476"/>
        </pc:sldMkLst>
        <pc:spChg chg="mod">
          <ac:chgData name="Robin Maenhaut" userId="e7238a3e-d575-4783-a2b1-c00d57cf63af" providerId="ADAL" clId="{DA78BEA4-87D8-4DE7-9525-4D8DB0A476F5}" dt="2019-06-17T12:40:38.113" v="5456" actId="20577"/>
          <ac:spMkLst>
            <pc:docMk/>
            <pc:sldMk cId="3632069212" sldId="476"/>
            <ac:spMk id="2" creationId="{CF419613-1AB9-4D6F-8016-4C6F536DFE4A}"/>
          </ac:spMkLst>
        </pc:spChg>
        <pc:spChg chg="mod">
          <ac:chgData name="Robin Maenhaut" userId="e7238a3e-d575-4783-a2b1-c00d57cf63af" providerId="ADAL" clId="{DA78BEA4-87D8-4DE7-9525-4D8DB0A476F5}" dt="2019-06-17T12:40:54.595" v="5528" actId="20577"/>
          <ac:spMkLst>
            <pc:docMk/>
            <pc:sldMk cId="3632069212" sldId="476"/>
            <ac:spMk id="3" creationId="{2F1957D7-97A3-4300-8B71-0F1D5C673D45}"/>
          </ac:spMkLst>
        </pc:spChg>
        <pc:spChg chg="mod">
          <ac:chgData name="Robin Maenhaut" userId="e7238a3e-d575-4783-a2b1-c00d57cf63af" providerId="ADAL" clId="{DA78BEA4-87D8-4DE7-9525-4D8DB0A476F5}" dt="2019-06-17T12:44:11.943" v="5557" actId="1036"/>
          <ac:spMkLst>
            <pc:docMk/>
            <pc:sldMk cId="3632069212" sldId="476"/>
            <ac:spMk id="5" creationId="{6BEB64DB-EABC-40E9-8B1A-85E9A45B3D40}"/>
          </ac:spMkLst>
        </pc:spChg>
        <pc:spChg chg="mod">
          <ac:chgData name="Robin Maenhaut" userId="e7238a3e-d575-4783-a2b1-c00d57cf63af" providerId="ADAL" clId="{DA78BEA4-87D8-4DE7-9525-4D8DB0A476F5}" dt="2019-06-17T12:44:11.943" v="5557" actId="1036"/>
          <ac:spMkLst>
            <pc:docMk/>
            <pc:sldMk cId="3632069212" sldId="476"/>
            <ac:spMk id="6" creationId="{B8A51892-CE0D-4C7F-9E17-B876EB31389E}"/>
          </ac:spMkLst>
        </pc:spChg>
        <pc:picChg chg="del mod">
          <ac:chgData name="Robin Maenhaut" userId="e7238a3e-d575-4783-a2b1-c00d57cf63af" providerId="ADAL" clId="{DA78BEA4-87D8-4DE7-9525-4D8DB0A476F5}" dt="2019-06-17T12:44:14.247" v="5558" actId="478"/>
          <ac:picMkLst>
            <pc:docMk/>
            <pc:sldMk cId="3632069212" sldId="476"/>
            <ac:picMk id="4" creationId="{FEDE25E3-C1FB-443F-8B99-9B742FA11A10}"/>
          </ac:picMkLst>
        </pc:picChg>
        <pc:picChg chg="del mod">
          <ac:chgData name="Robin Maenhaut" userId="e7238a3e-d575-4783-a2b1-c00d57cf63af" providerId="ADAL" clId="{DA78BEA4-87D8-4DE7-9525-4D8DB0A476F5}" dt="2019-06-17T12:43:56.240" v="5553" actId="478"/>
          <ac:picMkLst>
            <pc:docMk/>
            <pc:sldMk cId="3632069212" sldId="476"/>
            <ac:picMk id="7" creationId="{2879EB6B-2265-495D-80C4-4211FBD6C070}"/>
          </ac:picMkLst>
        </pc:picChg>
        <pc:picChg chg="add mod">
          <ac:chgData name="Robin Maenhaut" userId="e7238a3e-d575-4783-a2b1-c00d57cf63af" providerId="ADAL" clId="{DA78BEA4-87D8-4DE7-9525-4D8DB0A476F5}" dt="2019-06-17T12:44:50.646" v="5564" actId="1076"/>
          <ac:picMkLst>
            <pc:docMk/>
            <pc:sldMk cId="3632069212" sldId="476"/>
            <ac:picMk id="8" creationId="{77B88875-377E-4DC2-8264-76EE000725E9}"/>
          </ac:picMkLst>
        </pc:picChg>
        <pc:picChg chg="add mod">
          <ac:chgData name="Robin Maenhaut" userId="e7238a3e-d575-4783-a2b1-c00d57cf63af" providerId="ADAL" clId="{DA78BEA4-87D8-4DE7-9525-4D8DB0A476F5}" dt="2019-06-17T12:44:37.759" v="5563" actId="1076"/>
          <ac:picMkLst>
            <pc:docMk/>
            <pc:sldMk cId="3632069212" sldId="476"/>
            <ac:picMk id="9" creationId="{06B73325-7C1E-417A-B4D5-272AAE6955BA}"/>
          </ac:picMkLst>
        </pc:picChg>
      </pc:sldChg>
      <pc:sldChg chg="addSp delSp modSp add">
        <pc:chgData name="Robin Maenhaut" userId="e7238a3e-d575-4783-a2b1-c00d57cf63af" providerId="ADAL" clId="{DA78BEA4-87D8-4DE7-9525-4D8DB0A476F5}" dt="2019-06-17T15:27:25.519" v="7978" actId="1037"/>
        <pc:sldMkLst>
          <pc:docMk/>
          <pc:sldMk cId="1919736904" sldId="477"/>
        </pc:sldMkLst>
        <pc:spChg chg="mod">
          <ac:chgData name="Robin Maenhaut" userId="e7238a3e-d575-4783-a2b1-c00d57cf63af" providerId="ADAL" clId="{DA78BEA4-87D8-4DE7-9525-4D8DB0A476F5}" dt="2019-06-17T12:46:09.742" v="5592" actId="20577"/>
          <ac:spMkLst>
            <pc:docMk/>
            <pc:sldMk cId="1919736904" sldId="477"/>
            <ac:spMk id="2" creationId="{AB00842D-DDB7-4237-AB36-9DC002C69738}"/>
          </ac:spMkLst>
        </pc:spChg>
        <pc:spChg chg="add del mod">
          <ac:chgData name="Robin Maenhaut" userId="e7238a3e-d575-4783-a2b1-c00d57cf63af" providerId="ADAL" clId="{DA78BEA4-87D8-4DE7-9525-4D8DB0A476F5}" dt="2019-06-17T15:27:15.040" v="7949" actId="1036"/>
          <ac:spMkLst>
            <pc:docMk/>
            <pc:sldMk cId="1919736904" sldId="477"/>
            <ac:spMk id="3" creationId="{B1B9BE6A-8E52-49F3-B4FC-96D3A1A0868B}"/>
          </ac:spMkLst>
        </pc:spChg>
        <pc:spChg chg="add mod">
          <ac:chgData name="Robin Maenhaut" userId="e7238a3e-d575-4783-a2b1-c00d57cf63af" providerId="ADAL" clId="{DA78BEA4-87D8-4DE7-9525-4D8DB0A476F5}" dt="2019-06-17T15:27:03.950" v="7929" actId="1076"/>
          <ac:spMkLst>
            <pc:docMk/>
            <pc:sldMk cId="1919736904" sldId="477"/>
            <ac:spMk id="9" creationId="{74028991-5DBF-473B-B871-5F537FC6ADBD}"/>
          </ac:spMkLst>
        </pc:spChg>
        <pc:spChg chg="add mod">
          <ac:chgData name="Robin Maenhaut" userId="e7238a3e-d575-4783-a2b1-c00d57cf63af" providerId="ADAL" clId="{DA78BEA4-87D8-4DE7-9525-4D8DB0A476F5}" dt="2019-06-17T15:27:25.519" v="7978" actId="1037"/>
          <ac:spMkLst>
            <pc:docMk/>
            <pc:sldMk cId="1919736904" sldId="477"/>
            <ac:spMk id="10" creationId="{D803E7D0-21F6-48BF-A126-15C455B953AF}"/>
          </ac:spMkLst>
        </pc:spChg>
        <pc:picChg chg="add del mod">
          <ac:chgData name="Robin Maenhaut" userId="e7238a3e-d575-4783-a2b1-c00d57cf63af" providerId="ADAL" clId="{DA78BEA4-87D8-4DE7-9525-4D8DB0A476F5}" dt="2019-06-17T14:29:18.023" v="6757"/>
          <ac:picMkLst>
            <pc:docMk/>
            <pc:sldMk cId="1919736904" sldId="477"/>
            <ac:picMk id="4" creationId="{495BCEB7-71F7-41DA-A388-766E03E0638F}"/>
          </ac:picMkLst>
        </pc:picChg>
        <pc:picChg chg="add mod">
          <ac:chgData name="Robin Maenhaut" userId="e7238a3e-d575-4783-a2b1-c00d57cf63af" providerId="ADAL" clId="{DA78BEA4-87D8-4DE7-9525-4D8DB0A476F5}" dt="2019-06-17T15:27:08.486" v="7937" actId="1035"/>
          <ac:picMkLst>
            <pc:docMk/>
            <pc:sldMk cId="1919736904" sldId="477"/>
            <ac:picMk id="5" creationId="{A223AF8F-683C-4405-90E1-247E06DFA521}"/>
          </ac:picMkLst>
        </pc:picChg>
        <pc:picChg chg="add mod">
          <ac:chgData name="Robin Maenhaut" userId="e7238a3e-d575-4783-a2b1-c00d57cf63af" providerId="ADAL" clId="{DA78BEA4-87D8-4DE7-9525-4D8DB0A476F5}" dt="2019-06-17T15:27:08.486" v="7937" actId="1035"/>
          <ac:picMkLst>
            <pc:docMk/>
            <pc:sldMk cId="1919736904" sldId="477"/>
            <ac:picMk id="6" creationId="{2017A13D-AFF0-4F55-9050-E53C6CD48289}"/>
          </ac:picMkLst>
        </pc:picChg>
        <pc:picChg chg="add mod">
          <ac:chgData name="Robin Maenhaut" userId="e7238a3e-d575-4783-a2b1-c00d57cf63af" providerId="ADAL" clId="{DA78BEA4-87D8-4DE7-9525-4D8DB0A476F5}" dt="2019-06-17T15:27:18.648" v="7953" actId="1035"/>
          <ac:picMkLst>
            <pc:docMk/>
            <pc:sldMk cId="1919736904" sldId="477"/>
            <ac:picMk id="7" creationId="{630164A6-BAB9-4818-A767-42D2006C26DB}"/>
          </ac:picMkLst>
        </pc:picChg>
        <pc:picChg chg="add mod">
          <ac:chgData name="Robin Maenhaut" userId="e7238a3e-d575-4783-a2b1-c00d57cf63af" providerId="ADAL" clId="{DA78BEA4-87D8-4DE7-9525-4D8DB0A476F5}" dt="2019-06-17T15:27:18.648" v="7953" actId="1035"/>
          <ac:picMkLst>
            <pc:docMk/>
            <pc:sldMk cId="1919736904" sldId="477"/>
            <ac:picMk id="8" creationId="{B59ACA75-6BAD-47AA-9254-601A71B0ECC3}"/>
          </ac:picMkLst>
        </pc:picChg>
      </pc:sldChg>
      <pc:sldChg chg="addSp modSp add">
        <pc:chgData name="Robin Maenhaut" userId="e7238a3e-d575-4783-a2b1-c00d57cf63af" providerId="ADAL" clId="{DA78BEA4-87D8-4DE7-9525-4D8DB0A476F5}" dt="2019-06-17T12:49:45.122" v="5677" actId="1076"/>
        <pc:sldMkLst>
          <pc:docMk/>
          <pc:sldMk cId="4250588847" sldId="478"/>
        </pc:sldMkLst>
        <pc:spChg chg="mod">
          <ac:chgData name="Robin Maenhaut" userId="e7238a3e-d575-4783-a2b1-c00d57cf63af" providerId="ADAL" clId="{DA78BEA4-87D8-4DE7-9525-4D8DB0A476F5}" dt="2019-06-17T12:46:33.813" v="5600" actId="20577"/>
          <ac:spMkLst>
            <pc:docMk/>
            <pc:sldMk cId="4250588847" sldId="478"/>
            <ac:spMk id="2" creationId="{AB00842D-DDB7-4237-AB36-9DC002C69738}"/>
          </ac:spMkLst>
        </pc:spChg>
        <pc:spChg chg="mod">
          <ac:chgData name="Robin Maenhaut" userId="e7238a3e-d575-4783-a2b1-c00d57cf63af" providerId="ADAL" clId="{DA78BEA4-87D8-4DE7-9525-4D8DB0A476F5}" dt="2019-06-17T12:48:34.195" v="5661" actId="6549"/>
          <ac:spMkLst>
            <pc:docMk/>
            <pc:sldMk cId="4250588847" sldId="478"/>
            <ac:spMk id="3" creationId="{B1B9BE6A-8E52-49F3-B4FC-96D3A1A0868B}"/>
          </ac:spMkLst>
        </pc:spChg>
        <pc:picChg chg="add mod">
          <ac:chgData name="Robin Maenhaut" userId="e7238a3e-d575-4783-a2b1-c00d57cf63af" providerId="ADAL" clId="{DA78BEA4-87D8-4DE7-9525-4D8DB0A476F5}" dt="2019-06-17T12:49:02.362" v="5674" actId="1076"/>
          <ac:picMkLst>
            <pc:docMk/>
            <pc:sldMk cId="4250588847" sldId="478"/>
            <ac:picMk id="4" creationId="{6E7F2D7E-FFA3-4D0E-9B71-6ADAF8153FCB}"/>
          </ac:picMkLst>
        </pc:picChg>
        <pc:picChg chg="add mod">
          <ac:chgData name="Robin Maenhaut" userId="e7238a3e-d575-4783-a2b1-c00d57cf63af" providerId="ADAL" clId="{DA78BEA4-87D8-4DE7-9525-4D8DB0A476F5}" dt="2019-06-17T12:49:45.122" v="5677" actId="1076"/>
          <ac:picMkLst>
            <pc:docMk/>
            <pc:sldMk cId="4250588847" sldId="478"/>
            <ac:picMk id="5" creationId="{10E1D908-2FA4-4EA3-948E-5ABE3ADABE54}"/>
          </ac:picMkLst>
        </pc:picChg>
      </pc:sldChg>
      <pc:sldChg chg="addSp delSp modSp add">
        <pc:chgData name="Robin Maenhaut" userId="e7238a3e-d575-4783-a2b1-c00d57cf63af" providerId="ADAL" clId="{DA78BEA4-87D8-4DE7-9525-4D8DB0A476F5}" dt="2019-06-17T12:50:36.844" v="5767" actId="20577"/>
        <pc:sldMkLst>
          <pc:docMk/>
          <pc:sldMk cId="4078514942" sldId="479"/>
        </pc:sldMkLst>
        <pc:spChg chg="mod">
          <ac:chgData name="Robin Maenhaut" userId="e7238a3e-d575-4783-a2b1-c00d57cf63af" providerId="ADAL" clId="{DA78BEA4-87D8-4DE7-9525-4D8DB0A476F5}" dt="2019-06-17T12:50:36.844" v="5767" actId="20577"/>
          <ac:spMkLst>
            <pc:docMk/>
            <pc:sldMk cId="4078514942" sldId="479"/>
            <ac:spMk id="3" creationId="{B1B9BE6A-8E52-49F3-B4FC-96D3A1A0868B}"/>
          </ac:spMkLst>
        </pc:spChg>
        <pc:picChg chg="del mod">
          <ac:chgData name="Robin Maenhaut" userId="e7238a3e-d575-4783-a2b1-c00d57cf63af" providerId="ADAL" clId="{DA78BEA4-87D8-4DE7-9525-4D8DB0A476F5}" dt="2019-06-17T12:48:51.364" v="5670" actId="478"/>
          <ac:picMkLst>
            <pc:docMk/>
            <pc:sldMk cId="4078514942" sldId="479"/>
            <ac:picMk id="4" creationId="{6E7F2D7E-FFA3-4D0E-9B71-6ADAF8153FCB}"/>
          </ac:picMkLst>
        </pc:picChg>
        <pc:picChg chg="add mod">
          <ac:chgData name="Robin Maenhaut" userId="e7238a3e-d575-4783-a2b1-c00d57cf63af" providerId="ADAL" clId="{DA78BEA4-87D8-4DE7-9525-4D8DB0A476F5}" dt="2019-06-17T12:48:53.619" v="5672" actId="1076"/>
          <ac:picMkLst>
            <pc:docMk/>
            <pc:sldMk cId="4078514942" sldId="479"/>
            <ac:picMk id="5" creationId="{9D9937BB-A9F2-4D69-8DEF-BAB31F63D9B7}"/>
          </ac:picMkLst>
        </pc:picChg>
        <pc:picChg chg="add mod">
          <ac:chgData name="Robin Maenhaut" userId="e7238a3e-d575-4783-a2b1-c00d57cf63af" providerId="ADAL" clId="{DA78BEA4-87D8-4DE7-9525-4D8DB0A476F5}" dt="2019-06-17T12:49:56.473" v="5679" actId="1076"/>
          <ac:picMkLst>
            <pc:docMk/>
            <pc:sldMk cId="4078514942" sldId="479"/>
            <ac:picMk id="6" creationId="{5D365DE8-1ABF-4AD8-BBE2-F8FAE26676F0}"/>
          </ac:picMkLst>
        </pc:picChg>
      </pc:sldChg>
      <pc:sldChg chg="addSp delSp modSp add">
        <pc:chgData name="Robin Maenhaut" userId="e7238a3e-d575-4783-a2b1-c00d57cf63af" providerId="ADAL" clId="{DA78BEA4-87D8-4DE7-9525-4D8DB0A476F5}" dt="2019-06-17T12:51:59.426" v="5830" actId="20577"/>
        <pc:sldMkLst>
          <pc:docMk/>
          <pc:sldMk cId="2816878493" sldId="480"/>
        </pc:sldMkLst>
        <pc:spChg chg="mod">
          <ac:chgData name="Robin Maenhaut" userId="e7238a3e-d575-4783-a2b1-c00d57cf63af" providerId="ADAL" clId="{DA78BEA4-87D8-4DE7-9525-4D8DB0A476F5}" dt="2019-06-17T12:51:59.426" v="5830" actId="20577"/>
          <ac:spMkLst>
            <pc:docMk/>
            <pc:sldMk cId="2816878493" sldId="480"/>
            <ac:spMk id="3" creationId="{B1B9BE6A-8E52-49F3-B4FC-96D3A1A0868B}"/>
          </ac:spMkLst>
        </pc:spChg>
        <pc:picChg chg="add mod">
          <ac:chgData name="Robin Maenhaut" userId="e7238a3e-d575-4783-a2b1-c00d57cf63af" providerId="ADAL" clId="{DA78BEA4-87D8-4DE7-9525-4D8DB0A476F5}" dt="2019-06-17T12:51:48.216" v="5802" actId="1076"/>
          <ac:picMkLst>
            <pc:docMk/>
            <pc:sldMk cId="2816878493" sldId="480"/>
            <ac:picMk id="4" creationId="{2F60304D-7E73-4B40-A5BA-C619F79A360B}"/>
          </ac:picMkLst>
        </pc:picChg>
        <pc:picChg chg="del">
          <ac:chgData name="Robin Maenhaut" userId="e7238a3e-d575-4783-a2b1-c00d57cf63af" providerId="ADAL" clId="{DA78BEA4-87D8-4DE7-9525-4D8DB0A476F5}" dt="2019-06-17T12:51:39.081" v="5801" actId="478"/>
          <ac:picMkLst>
            <pc:docMk/>
            <pc:sldMk cId="2816878493" sldId="480"/>
            <ac:picMk id="5" creationId="{9D9937BB-A9F2-4D69-8DEF-BAB31F63D9B7}"/>
          </ac:picMkLst>
        </pc:picChg>
        <pc:picChg chg="del">
          <ac:chgData name="Robin Maenhaut" userId="e7238a3e-d575-4783-a2b1-c00d57cf63af" providerId="ADAL" clId="{DA78BEA4-87D8-4DE7-9525-4D8DB0A476F5}" dt="2019-06-17T12:51:36.777" v="5799" actId="478"/>
          <ac:picMkLst>
            <pc:docMk/>
            <pc:sldMk cId="2816878493" sldId="480"/>
            <ac:picMk id="6" creationId="{5D365DE8-1ABF-4AD8-BBE2-F8FAE26676F0}"/>
          </ac:picMkLst>
        </pc:picChg>
      </pc:sldChg>
      <pc:sldChg chg="modSp add">
        <pc:chgData name="Robin Maenhaut" userId="e7238a3e-d575-4783-a2b1-c00d57cf63af" providerId="ADAL" clId="{DA78BEA4-87D8-4DE7-9525-4D8DB0A476F5}" dt="2019-06-17T13:01:13.161" v="5844" actId="20577"/>
        <pc:sldMkLst>
          <pc:docMk/>
          <pc:sldMk cId="3374690313" sldId="481"/>
        </pc:sldMkLst>
        <pc:spChg chg="mod">
          <ac:chgData name="Robin Maenhaut" userId="e7238a3e-d575-4783-a2b1-c00d57cf63af" providerId="ADAL" clId="{DA78BEA4-87D8-4DE7-9525-4D8DB0A476F5}" dt="2019-06-17T13:01:13.161" v="5844" actId="20577"/>
          <ac:spMkLst>
            <pc:docMk/>
            <pc:sldMk cId="3374690313" sldId="481"/>
            <ac:spMk id="2" creationId="{D32DD611-9200-4E0D-8BD2-14C9454FE8CC}"/>
          </ac:spMkLst>
        </pc:spChg>
      </pc:sldChg>
      <pc:sldChg chg="modSp add">
        <pc:chgData name="Robin Maenhaut" userId="e7238a3e-d575-4783-a2b1-c00d57cf63af" providerId="ADAL" clId="{DA78BEA4-87D8-4DE7-9525-4D8DB0A476F5}" dt="2019-06-17T14:43:58.487" v="7490" actId="5793"/>
        <pc:sldMkLst>
          <pc:docMk/>
          <pc:sldMk cId="1930685140" sldId="482"/>
        </pc:sldMkLst>
        <pc:spChg chg="mod">
          <ac:chgData name="Robin Maenhaut" userId="e7238a3e-d575-4783-a2b1-c00d57cf63af" providerId="ADAL" clId="{DA78BEA4-87D8-4DE7-9525-4D8DB0A476F5}" dt="2019-06-17T13:01:19.201" v="5857" actId="20577"/>
          <ac:spMkLst>
            <pc:docMk/>
            <pc:sldMk cId="1930685140" sldId="482"/>
            <ac:spMk id="2" creationId="{103AED17-2EEF-45DB-A3A0-6567B11A2483}"/>
          </ac:spMkLst>
        </pc:spChg>
        <pc:spChg chg="mod">
          <ac:chgData name="Robin Maenhaut" userId="e7238a3e-d575-4783-a2b1-c00d57cf63af" providerId="ADAL" clId="{DA78BEA4-87D8-4DE7-9525-4D8DB0A476F5}" dt="2019-06-17T14:43:58.487" v="7490" actId="5793"/>
          <ac:spMkLst>
            <pc:docMk/>
            <pc:sldMk cId="1930685140" sldId="482"/>
            <ac:spMk id="3" creationId="{E1025DA8-B4D0-4082-BC0B-DD2F5D65CE01}"/>
          </ac:spMkLst>
        </pc:spChg>
      </pc:sldChg>
      <pc:sldChg chg="modSp add">
        <pc:chgData name="Robin Maenhaut" userId="e7238a3e-d575-4783-a2b1-c00d57cf63af" providerId="ADAL" clId="{DA78BEA4-87D8-4DE7-9525-4D8DB0A476F5}" dt="2019-06-17T13:35:16.229" v="6133" actId="20577"/>
        <pc:sldMkLst>
          <pc:docMk/>
          <pc:sldMk cId="146844644" sldId="483"/>
        </pc:sldMkLst>
        <pc:spChg chg="mod">
          <ac:chgData name="Robin Maenhaut" userId="e7238a3e-d575-4783-a2b1-c00d57cf63af" providerId="ADAL" clId="{DA78BEA4-87D8-4DE7-9525-4D8DB0A476F5}" dt="2019-06-17T13:06:28.982" v="6002" actId="20577"/>
          <ac:spMkLst>
            <pc:docMk/>
            <pc:sldMk cId="146844644" sldId="483"/>
            <ac:spMk id="2" creationId="{8D191217-4F91-414B-A82B-87BE66AA765C}"/>
          </ac:spMkLst>
        </pc:spChg>
        <pc:spChg chg="mod">
          <ac:chgData name="Robin Maenhaut" userId="e7238a3e-d575-4783-a2b1-c00d57cf63af" providerId="ADAL" clId="{DA78BEA4-87D8-4DE7-9525-4D8DB0A476F5}" dt="2019-06-17T13:35:16.229" v="6133" actId="20577"/>
          <ac:spMkLst>
            <pc:docMk/>
            <pc:sldMk cId="146844644" sldId="483"/>
            <ac:spMk id="3" creationId="{5406063F-9D14-4F1F-96D4-990ED8D43CFE}"/>
          </ac:spMkLst>
        </pc:spChg>
      </pc:sldChg>
      <pc:sldChg chg="modSp add">
        <pc:chgData name="Robin Maenhaut" userId="e7238a3e-d575-4783-a2b1-c00d57cf63af" providerId="ADAL" clId="{DA78BEA4-87D8-4DE7-9525-4D8DB0A476F5}" dt="2019-06-17T13:35:50.940" v="6136" actId="5793"/>
        <pc:sldMkLst>
          <pc:docMk/>
          <pc:sldMk cId="1921529105" sldId="484"/>
        </pc:sldMkLst>
        <pc:spChg chg="mod">
          <ac:chgData name="Robin Maenhaut" userId="e7238a3e-d575-4783-a2b1-c00d57cf63af" providerId="ADAL" clId="{DA78BEA4-87D8-4DE7-9525-4D8DB0A476F5}" dt="2019-06-17T13:06:33.020" v="6004" actId="20577"/>
          <ac:spMkLst>
            <pc:docMk/>
            <pc:sldMk cId="1921529105" sldId="484"/>
            <ac:spMk id="2" creationId="{8D191217-4F91-414B-A82B-87BE66AA765C}"/>
          </ac:spMkLst>
        </pc:spChg>
        <pc:spChg chg="mod">
          <ac:chgData name="Robin Maenhaut" userId="e7238a3e-d575-4783-a2b1-c00d57cf63af" providerId="ADAL" clId="{DA78BEA4-87D8-4DE7-9525-4D8DB0A476F5}" dt="2019-06-17T13:35:50.940" v="6136" actId="5793"/>
          <ac:spMkLst>
            <pc:docMk/>
            <pc:sldMk cId="1921529105" sldId="484"/>
            <ac:spMk id="3" creationId="{5406063F-9D14-4F1F-96D4-990ED8D43CFE}"/>
          </ac:spMkLst>
        </pc:spChg>
      </pc:sldChg>
      <pc:sldChg chg="addSp delSp modSp add">
        <pc:chgData name="Robin Maenhaut" userId="e7238a3e-d575-4783-a2b1-c00d57cf63af" providerId="ADAL" clId="{DA78BEA4-87D8-4DE7-9525-4D8DB0A476F5}" dt="2019-06-17T13:34:35.054" v="6125" actId="20577"/>
        <pc:sldMkLst>
          <pc:docMk/>
          <pc:sldMk cId="49992020" sldId="485"/>
        </pc:sldMkLst>
        <pc:spChg chg="mod">
          <ac:chgData name="Robin Maenhaut" userId="e7238a3e-d575-4783-a2b1-c00d57cf63af" providerId="ADAL" clId="{DA78BEA4-87D8-4DE7-9525-4D8DB0A476F5}" dt="2019-06-17T13:06:37.320" v="6006" actId="20577"/>
          <ac:spMkLst>
            <pc:docMk/>
            <pc:sldMk cId="49992020" sldId="485"/>
            <ac:spMk id="2" creationId="{8D191217-4F91-414B-A82B-87BE66AA765C}"/>
          </ac:spMkLst>
        </pc:spChg>
        <pc:spChg chg="mod">
          <ac:chgData name="Robin Maenhaut" userId="e7238a3e-d575-4783-a2b1-c00d57cf63af" providerId="ADAL" clId="{DA78BEA4-87D8-4DE7-9525-4D8DB0A476F5}" dt="2019-06-17T13:34:35.054" v="6125" actId="20577"/>
          <ac:spMkLst>
            <pc:docMk/>
            <pc:sldMk cId="49992020" sldId="485"/>
            <ac:spMk id="3" creationId="{5406063F-9D14-4F1F-96D4-990ED8D43CFE}"/>
          </ac:spMkLst>
        </pc:spChg>
        <pc:spChg chg="add del mod">
          <ac:chgData name="Robin Maenhaut" userId="e7238a3e-d575-4783-a2b1-c00d57cf63af" providerId="ADAL" clId="{DA78BEA4-87D8-4DE7-9525-4D8DB0A476F5}" dt="2019-06-17T13:34:32.110" v="6121" actId="478"/>
          <ac:spMkLst>
            <pc:docMk/>
            <pc:sldMk cId="49992020" sldId="485"/>
            <ac:spMk id="4" creationId="{5E3CF817-0017-412B-BF04-DCEF4827C42C}"/>
          </ac:spMkLst>
        </pc:spChg>
      </pc:sldChg>
      <pc:sldChg chg="modSp add">
        <pc:chgData name="Robin Maenhaut" userId="e7238a3e-d575-4783-a2b1-c00d57cf63af" providerId="ADAL" clId="{DA78BEA4-87D8-4DE7-9525-4D8DB0A476F5}" dt="2019-06-17T13:36:19.925" v="6137"/>
        <pc:sldMkLst>
          <pc:docMk/>
          <pc:sldMk cId="391823458" sldId="486"/>
        </pc:sldMkLst>
        <pc:spChg chg="mod">
          <ac:chgData name="Robin Maenhaut" userId="e7238a3e-d575-4783-a2b1-c00d57cf63af" providerId="ADAL" clId="{DA78BEA4-87D8-4DE7-9525-4D8DB0A476F5}" dt="2019-06-17T13:06:41.188" v="6010" actId="20577"/>
          <ac:spMkLst>
            <pc:docMk/>
            <pc:sldMk cId="391823458" sldId="486"/>
            <ac:spMk id="2" creationId="{8D191217-4F91-414B-A82B-87BE66AA765C}"/>
          </ac:spMkLst>
        </pc:spChg>
        <pc:spChg chg="mod">
          <ac:chgData name="Robin Maenhaut" userId="e7238a3e-d575-4783-a2b1-c00d57cf63af" providerId="ADAL" clId="{DA78BEA4-87D8-4DE7-9525-4D8DB0A476F5}" dt="2019-06-17T13:36:19.925" v="6137"/>
          <ac:spMkLst>
            <pc:docMk/>
            <pc:sldMk cId="391823458" sldId="486"/>
            <ac:spMk id="3" creationId="{5406063F-9D14-4F1F-96D4-990ED8D43CFE}"/>
          </ac:spMkLst>
        </pc:spChg>
      </pc:sldChg>
      <pc:sldChg chg="modSp add">
        <pc:chgData name="Robin Maenhaut" userId="e7238a3e-d575-4783-a2b1-c00d57cf63af" providerId="ADAL" clId="{DA78BEA4-87D8-4DE7-9525-4D8DB0A476F5}" dt="2019-06-17T13:35:28.200" v="6134"/>
        <pc:sldMkLst>
          <pc:docMk/>
          <pc:sldMk cId="3949778985" sldId="487"/>
        </pc:sldMkLst>
        <pc:spChg chg="mod">
          <ac:chgData name="Robin Maenhaut" userId="e7238a3e-d575-4783-a2b1-c00d57cf63af" providerId="ADAL" clId="{DA78BEA4-87D8-4DE7-9525-4D8DB0A476F5}" dt="2019-06-17T13:06:44.573" v="6012" actId="20577"/>
          <ac:spMkLst>
            <pc:docMk/>
            <pc:sldMk cId="3949778985" sldId="487"/>
            <ac:spMk id="2" creationId="{8D191217-4F91-414B-A82B-87BE66AA765C}"/>
          </ac:spMkLst>
        </pc:spChg>
        <pc:spChg chg="mod">
          <ac:chgData name="Robin Maenhaut" userId="e7238a3e-d575-4783-a2b1-c00d57cf63af" providerId="ADAL" clId="{DA78BEA4-87D8-4DE7-9525-4D8DB0A476F5}" dt="2019-06-17T13:35:28.200" v="6134"/>
          <ac:spMkLst>
            <pc:docMk/>
            <pc:sldMk cId="3949778985" sldId="487"/>
            <ac:spMk id="3" creationId="{5406063F-9D14-4F1F-96D4-990ED8D43CFE}"/>
          </ac:spMkLst>
        </pc:spChg>
      </pc:sldChg>
      <pc:sldChg chg="modSp add ord">
        <pc:chgData name="Robin Maenhaut" userId="e7238a3e-d575-4783-a2b1-c00d57cf63af" providerId="ADAL" clId="{DA78BEA4-87D8-4DE7-9525-4D8DB0A476F5}" dt="2019-06-17T13:07:43.737" v="6117" actId="20577"/>
        <pc:sldMkLst>
          <pc:docMk/>
          <pc:sldMk cId="117641390" sldId="488"/>
        </pc:sldMkLst>
        <pc:spChg chg="mod">
          <ac:chgData name="Robin Maenhaut" userId="e7238a3e-d575-4783-a2b1-c00d57cf63af" providerId="ADAL" clId="{DA78BEA4-87D8-4DE7-9525-4D8DB0A476F5}" dt="2019-06-17T13:07:12.948" v="6032" actId="20577"/>
          <ac:spMkLst>
            <pc:docMk/>
            <pc:sldMk cId="117641390" sldId="488"/>
            <ac:spMk id="2" creationId="{0DC7F4D6-490E-49C8-BA0C-A65B2AEA7583}"/>
          </ac:spMkLst>
        </pc:spChg>
        <pc:spChg chg="mod">
          <ac:chgData name="Robin Maenhaut" userId="e7238a3e-d575-4783-a2b1-c00d57cf63af" providerId="ADAL" clId="{DA78BEA4-87D8-4DE7-9525-4D8DB0A476F5}" dt="2019-06-17T13:07:43.737" v="6117" actId="20577"/>
          <ac:spMkLst>
            <pc:docMk/>
            <pc:sldMk cId="117641390" sldId="488"/>
            <ac:spMk id="3" creationId="{628812F7-2795-4C5E-935B-D6B31D56A17D}"/>
          </ac:spMkLst>
        </pc:spChg>
      </pc:sldChg>
      <pc:sldChg chg="modSp add">
        <pc:chgData name="Robin Maenhaut" userId="e7238a3e-d575-4783-a2b1-c00d57cf63af" providerId="ADAL" clId="{DA78BEA4-87D8-4DE7-9525-4D8DB0A476F5}" dt="2019-06-17T13:34:51.389" v="6131" actId="27636"/>
        <pc:sldMkLst>
          <pc:docMk/>
          <pc:sldMk cId="1398125781" sldId="489"/>
        </pc:sldMkLst>
        <pc:spChg chg="mod">
          <ac:chgData name="Robin Maenhaut" userId="e7238a3e-d575-4783-a2b1-c00d57cf63af" providerId="ADAL" clId="{DA78BEA4-87D8-4DE7-9525-4D8DB0A476F5}" dt="2019-06-17T13:34:44.149" v="6129" actId="20577"/>
          <ac:spMkLst>
            <pc:docMk/>
            <pc:sldMk cId="1398125781" sldId="489"/>
            <ac:spMk id="2" creationId="{8D191217-4F91-414B-A82B-87BE66AA765C}"/>
          </ac:spMkLst>
        </pc:spChg>
        <pc:spChg chg="mod">
          <ac:chgData name="Robin Maenhaut" userId="e7238a3e-d575-4783-a2b1-c00d57cf63af" providerId="ADAL" clId="{DA78BEA4-87D8-4DE7-9525-4D8DB0A476F5}" dt="2019-06-17T13:34:51.389" v="6131" actId="27636"/>
          <ac:spMkLst>
            <pc:docMk/>
            <pc:sldMk cId="1398125781" sldId="489"/>
            <ac:spMk id="3" creationId="{5406063F-9D14-4F1F-96D4-990ED8D43CFE}"/>
          </ac:spMkLst>
        </pc:spChg>
      </pc:sldChg>
      <pc:sldChg chg="addSp delSp modSp add ord">
        <pc:chgData name="Robin Maenhaut" userId="e7238a3e-d575-4783-a2b1-c00d57cf63af" providerId="ADAL" clId="{DA78BEA4-87D8-4DE7-9525-4D8DB0A476F5}" dt="2019-06-17T14:56:57.328" v="7911"/>
        <pc:sldMkLst>
          <pc:docMk/>
          <pc:sldMk cId="3842641162" sldId="490"/>
        </pc:sldMkLst>
        <pc:spChg chg="mod">
          <ac:chgData name="Robin Maenhaut" userId="e7238a3e-d575-4783-a2b1-c00d57cf63af" providerId="ADAL" clId="{DA78BEA4-87D8-4DE7-9525-4D8DB0A476F5}" dt="2019-06-17T13:39:16.595" v="6163" actId="20577"/>
          <ac:spMkLst>
            <pc:docMk/>
            <pc:sldMk cId="3842641162" sldId="490"/>
            <ac:spMk id="2" creationId="{103AED17-2EEF-45DB-A3A0-6567B11A2483}"/>
          </ac:spMkLst>
        </pc:spChg>
        <pc:spChg chg="del">
          <ac:chgData name="Robin Maenhaut" userId="e7238a3e-d575-4783-a2b1-c00d57cf63af" providerId="ADAL" clId="{DA78BEA4-87D8-4DE7-9525-4D8DB0A476F5}" dt="2019-06-17T13:39:34.362" v="6164" actId="478"/>
          <ac:spMkLst>
            <pc:docMk/>
            <pc:sldMk cId="3842641162" sldId="490"/>
            <ac:spMk id="3" creationId="{E1025DA8-B4D0-4082-BC0B-DD2F5D65CE01}"/>
          </ac:spMkLst>
        </pc:spChg>
        <pc:spChg chg="add mod">
          <ac:chgData name="Robin Maenhaut" userId="e7238a3e-d575-4783-a2b1-c00d57cf63af" providerId="ADAL" clId="{DA78BEA4-87D8-4DE7-9525-4D8DB0A476F5}" dt="2019-06-17T13:40:29.570" v="6185" actId="20577"/>
          <ac:spMkLst>
            <pc:docMk/>
            <pc:sldMk cId="3842641162" sldId="490"/>
            <ac:spMk id="4" creationId="{8882BF79-4639-41B5-B954-056732068753}"/>
          </ac:spMkLst>
        </pc:spChg>
        <pc:spChg chg="add mod">
          <ac:chgData name="Robin Maenhaut" userId="e7238a3e-d575-4783-a2b1-c00d57cf63af" providerId="ADAL" clId="{DA78BEA4-87D8-4DE7-9525-4D8DB0A476F5}" dt="2019-06-17T13:40:01.025" v="6168" actId="1076"/>
          <ac:spMkLst>
            <pc:docMk/>
            <pc:sldMk cId="3842641162" sldId="490"/>
            <ac:spMk id="5" creationId="{C31D3398-2D6E-4D06-A0BA-C97323363796}"/>
          </ac:spMkLst>
        </pc:spChg>
      </pc:sldChg>
      <pc:sldChg chg="addSp delSp modSp add">
        <pc:chgData name="Robin Maenhaut" userId="e7238a3e-d575-4783-a2b1-c00d57cf63af" providerId="ADAL" clId="{DA78BEA4-87D8-4DE7-9525-4D8DB0A476F5}" dt="2019-06-17T15:28:28.721" v="7990" actId="1035"/>
        <pc:sldMkLst>
          <pc:docMk/>
          <pc:sldMk cId="2304378258" sldId="491"/>
        </pc:sldMkLst>
        <pc:spChg chg="mod">
          <ac:chgData name="Robin Maenhaut" userId="e7238a3e-d575-4783-a2b1-c00d57cf63af" providerId="ADAL" clId="{DA78BEA4-87D8-4DE7-9525-4D8DB0A476F5}" dt="2019-06-17T13:55:02.112" v="6254" actId="20577"/>
          <ac:spMkLst>
            <pc:docMk/>
            <pc:sldMk cId="2304378258" sldId="491"/>
            <ac:spMk id="2" creationId="{103AED17-2EEF-45DB-A3A0-6567B11A2483}"/>
          </ac:spMkLst>
        </pc:spChg>
        <pc:spChg chg="del">
          <ac:chgData name="Robin Maenhaut" userId="e7238a3e-d575-4783-a2b1-c00d57cf63af" providerId="ADAL" clId="{DA78BEA4-87D8-4DE7-9525-4D8DB0A476F5}" dt="2019-06-17T15:22:34.024" v="7912" actId="478"/>
          <ac:spMkLst>
            <pc:docMk/>
            <pc:sldMk cId="2304378258" sldId="491"/>
            <ac:spMk id="3" creationId="{E1025DA8-B4D0-4082-BC0B-DD2F5D65CE01}"/>
          </ac:spMkLst>
        </pc:spChg>
        <pc:spChg chg="add mod">
          <ac:chgData name="Robin Maenhaut" userId="e7238a3e-d575-4783-a2b1-c00d57cf63af" providerId="ADAL" clId="{DA78BEA4-87D8-4DE7-9525-4D8DB0A476F5}" dt="2019-06-17T15:28:28.721" v="7990" actId="1035"/>
          <ac:spMkLst>
            <pc:docMk/>
            <pc:sldMk cId="2304378258" sldId="491"/>
            <ac:spMk id="6" creationId="{73A19ECA-E47A-47EA-A6F6-9F190148B8B1}"/>
          </ac:spMkLst>
        </pc:spChg>
        <pc:spChg chg="add del">
          <ac:chgData name="Robin Maenhaut" userId="e7238a3e-d575-4783-a2b1-c00d57cf63af" providerId="ADAL" clId="{DA78BEA4-87D8-4DE7-9525-4D8DB0A476F5}" dt="2019-06-17T15:28:04.670" v="7980"/>
          <ac:spMkLst>
            <pc:docMk/>
            <pc:sldMk cId="2304378258" sldId="491"/>
            <ac:spMk id="7" creationId="{AF7816F3-157D-4886-8E7D-2325D3B959EF}"/>
          </ac:spMkLst>
        </pc:spChg>
        <pc:spChg chg="add mod">
          <ac:chgData name="Robin Maenhaut" userId="e7238a3e-d575-4783-a2b1-c00d57cf63af" providerId="ADAL" clId="{DA78BEA4-87D8-4DE7-9525-4D8DB0A476F5}" dt="2019-06-17T15:28:26.912" v="7989" actId="1035"/>
          <ac:spMkLst>
            <pc:docMk/>
            <pc:sldMk cId="2304378258" sldId="491"/>
            <ac:spMk id="8" creationId="{57387D29-8FA6-489A-A0D5-BBA39403199D}"/>
          </ac:spMkLst>
        </pc:spChg>
        <pc:picChg chg="add mod">
          <ac:chgData name="Robin Maenhaut" userId="e7238a3e-d575-4783-a2b1-c00d57cf63af" providerId="ADAL" clId="{DA78BEA4-87D8-4DE7-9525-4D8DB0A476F5}" dt="2019-06-17T15:25:18.062" v="7926" actId="1076"/>
          <ac:picMkLst>
            <pc:docMk/>
            <pc:sldMk cId="2304378258" sldId="491"/>
            <ac:picMk id="4" creationId="{AB525393-51A5-4E6A-82F4-74E9086B683F}"/>
          </ac:picMkLst>
        </pc:picChg>
        <pc:picChg chg="add mod">
          <ac:chgData name="Robin Maenhaut" userId="e7238a3e-d575-4783-a2b1-c00d57cf63af" providerId="ADAL" clId="{DA78BEA4-87D8-4DE7-9525-4D8DB0A476F5}" dt="2019-06-17T15:25:21.679" v="7927" actId="1076"/>
          <ac:picMkLst>
            <pc:docMk/>
            <pc:sldMk cId="2304378258" sldId="491"/>
            <ac:picMk id="5" creationId="{634CB9C9-CECA-4C5F-9915-D9D5A8E410EE}"/>
          </ac:picMkLst>
        </pc:picChg>
      </pc:sldChg>
      <pc:sldChg chg="addSp modSp add ord">
        <pc:chgData name="Robin Maenhaut" userId="e7238a3e-d575-4783-a2b1-c00d57cf63af" providerId="ADAL" clId="{DA78BEA4-87D8-4DE7-9525-4D8DB0A476F5}" dt="2019-06-17T15:38:57.808" v="8008"/>
        <pc:sldMkLst>
          <pc:docMk/>
          <pc:sldMk cId="3974152041" sldId="492"/>
        </pc:sldMkLst>
        <pc:spChg chg="mod">
          <ac:chgData name="Robin Maenhaut" userId="e7238a3e-d575-4783-a2b1-c00d57cf63af" providerId="ADAL" clId="{DA78BEA4-87D8-4DE7-9525-4D8DB0A476F5}" dt="2019-06-17T13:54:47.241" v="6214" actId="20577"/>
          <ac:spMkLst>
            <pc:docMk/>
            <pc:sldMk cId="3974152041" sldId="492"/>
            <ac:spMk id="2" creationId="{103AED17-2EEF-45DB-A3A0-6567B11A2483}"/>
          </ac:spMkLst>
        </pc:spChg>
        <pc:spChg chg="mod">
          <ac:chgData name="Robin Maenhaut" userId="e7238a3e-d575-4783-a2b1-c00d57cf63af" providerId="ADAL" clId="{DA78BEA4-87D8-4DE7-9525-4D8DB0A476F5}" dt="2019-06-17T13:59:48.326" v="6512" actId="20577"/>
          <ac:spMkLst>
            <pc:docMk/>
            <pc:sldMk cId="3974152041" sldId="492"/>
            <ac:spMk id="3" creationId="{E1025DA8-B4D0-4082-BC0B-DD2F5D65CE01}"/>
          </ac:spMkLst>
        </pc:spChg>
        <pc:spChg chg="add mod">
          <ac:chgData name="Robin Maenhaut" userId="e7238a3e-d575-4783-a2b1-c00d57cf63af" providerId="ADAL" clId="{DA78BEA4-87D8-4DE7-9525-4D8DB0A476F5}" dt="2019-06-17T14:03:49.563" v="6753" actId="20577"/>
          <ac:spMkLst>
            <pc:docMk/>
            <pc:sldMk cId="3974152041" sldId="492"/>
            <ac:spMk id="7" creationId="{40A7829F-330B-4717-AF96-EB03B4E39606}"/>
          </ac:spMkLst>
        </pc:spChg>
        <pc:picChg chg="add mod">
          <ac:chgData name="Robin Maenhaut" userId="e7238a3e-d575-4783-a2b1-c00d57cf63af" providerId="ADAL" clId="{DA78BEA4-87D8-4DE7-9525-4D8DB0A476F5}" dt="2019-06-17T13:58:41.092" v="6442" actId="1076"/>
          <ac:picMkLst>
            <pc:docMk/>
            <pc:sldMk cId="3974152041" sldId="492"/>
            <ac:picMk id="4" creationId="{50B5B3DD-E2B3-442B-BAE6-D21ED11C6440}"/>
          </ac:picMkLst>
        </pc:picChg>
        <pc:picChg chg="add mod">
          <ac:chgData name="Robin Maenhaut" userId="e7238a3e-d575-4783-a2b1-c00d57cf63af" providerId="ADAL" clId="{DA78BEA4-87D8-4DE7-9525-4D8DB0A476F5}" dt="2019-06-17T13:58:28.317" v="6439" actId="1076"/>
          <ac:picMkLst>
            <pc:docMk/>
            <pc:sldMk cId="3974152041" sldId="492"/>
            <ac:picMk id="5" creationId="{856A76D7-F46D-408D-9AE9-43A9208FBF8E}"/>
          </ac:picMkLst>
        </pc:picChg>
        <pc:picChg chg="add mod">
          <ac:chgData name="Robin Maenhaut" userId="e7238a3e-d575-4783-a2b1-c00d57cf63af" providerId="ADAL" clId="{DA78BEA4-87D8-4DE7-9525-4D8DB0A476F5}" dt="2019-06-17T13:58:39.532" v="6441" actId="1076"/>
          <ac:picMkLst>
            <pc:docMk/>
            <pc:sldMk cId="3974152041" sldId="492"/>
            <ac:picMk id="6" creationId="{3A7EB3D5-AC32-4BF2-98E6-FE3B5B76D014}"/>
          </ac:picMkLst>
        </pc:picChg>
      </pc:sldChg>
      <pc:sldChg chg="addSp modSp add">
        <pc:chgData name="Robin Maenhaut" userId="e7238a3e-d575-4783-a2b1-c00d57cf63af" providerId="ADAL" clId="{DA78BEA4-87D8-4DE7-9525-4D8DB0A476F5}" dt="2019-06-17T14:51:02.454" v="7873" actId="6549"/>
        <pc:sldMkLst>
          <pc:docMk/>
          <pc:sldMk cId="837189582" sldId="493"/>
        </pc:sldMkLst>
        <pc:spChg chg="mod">
          <ac:chgData name="Robin Maenhaut" userId="e7238a3e-d575-4783-a2b1-c00d57cf63af" providerId="ADAL" clId="{DA78BEA4-87D8-4DE7-9525-4D8DB0A476F5}" dt="2019-06-17T14:44:13.207" v="7511" actId="20577"/>
          <ac:spMkLst>
            <pc:docMk/>
            <pc:sldMk cId="837189582" sldId="493"/>
            <ac:spMk id="2" creationId="{924A80E9-7D83-4A88-8A00-753B0FCBA9C0}"/>
          </ac:spMkLst>
        </pc:spChg>
        <pc:spChg chg="mod">
          <ac:chgData name="Robin Maenhaut" userId="e7238a3e-d575-4783-a2b1-c00d57cf63af" providerId="ADAL" clId="{DA78BEA4-87D8-4DE7-9525-4D8DB0A476F5}" dt="2019-06-17T14:51:02.454" v="7873" actId="6549"/>
          <ac:spMkLst>
            <pc:docMk/>
            <pc:sldMk cId="837189582" sldId="493"/>
            <ac:spMk id="3" creationId="{8B3D7E64-092E-4971-815E-7418BF79B500}"/>
          </ac:spMkLst>
        </pc:spChg>
        <pc:picChg chg="add mod">
          <ac:chgData name="Robin Maenhaut" userId="e7238a3e-d575-4783-a2b1-c00d57cf63af" providerId="ADAL" clId="{DA78BEA4-87D8-4DE7-9525-4D8DB0A476F5}" dt="2019-06-17T14:46:48.597" v="7514" actId="1076"/>
          <ac:picMkLst>
            <pc:docMk/>
            <pc:sldMk cId="837189582" sldId="493"/>
            <ac:picMk id="4" creationId="{205ACEB8-ECFF-4D7E-9F94-9FBF95114E16}"/>
          </ac:picMkLst>
        </pc:picChg>
      </pc:sldChg>
      <pc:sldChg chg="addSp modSp add ord">
        <pc:chgData name="Robin Maenhaut" userId="e7238a3e-d575-4783-a2b1-c00d57cf63af" providerId="ADAL" clId="{DA78BEA4-87D8-4DE7-9525-4D8DB0A476F5}" dt="2019-06-17T15:55:54.395" v="8383" actId="1076"/>
        <pc:sldMkLst>
          <pc:docMk/>
          <pc:sldMk cId="3546033938" sldId="494"/>
        </pc:sldMkLst>
        <pc:spChg chg="mod">
          <ac:chgData name="Robin Maenhaut" userId="e7238a3e-d575-4783-a2b1-c00d57cf63af" providerId="ADAL" clId="{DA78BEA4-87D8-4DE7-9525-4D8DB0A476F5}" dt="2019-06-17T14:52:32.531" v="7883" actId="20577"/>
          <ac:spMkLst>
            <pc:docMk/>
            <pc:sldMk cId="3546033938" sldId="494"/>
            <ac:spMk id="2" creationId="{103AED17-2EEF-45DB-A3A0-6567B11A2483}"/>
          </ac:spMkLst>
        </pc:spChg>
        <pc:spChg chg="mod">
          <ac:chgData name="Robin Maenhaut" userId="e7238a3e-d575-4783-a2b1-c00d57cf63af" providerId="ADAL" clId="{DA78BEA4-87D8-4DE7-9525-4D8DB0A476F5}" dt="2019-06-17T15:51:05.255" v="8376" actId="20577"/>
          <ac:spMkLst>
            <pc:docMk/>
            <pc:sldMk cId="3546033938" sldId="494"/>
            <ac:spMk id="3" creationId="{E1025DA8-B4D0-4082-BC0B-DD2F5D65CE01}"/>
          </ac:spMkLst>
        </pc:spChg>
        <pc:spChg chg="add mod">
          <ac:chgData name="Robin Maenhaut" userId="e7238a3e-d575-4783-a2b1-c00d57cf63af" providerId="ADAL" clId="{DA78BEA4-87D8-4DE7-9525-4D8DB0A476F5}" dt="2019-06-17T15:55:23.619" v="8380" actId="1076"/>
          <ac:spMkLst>
            <pc:docMk/>
            <pc:sldMk cId="3546033938" sldId="494"/>
            <ac:spMk id="5" creationId="{D37810A4-A32F-432F-83F4-4BBFF90A7431}"/>
          </ac:spMkLst>
        </pc:spChg>
        <pc:spChg chg="add mod">
          <ac:chgData name="Robin Maenhaut" userId="e7238a3e-d575-4783-a2b1-c00d57cf63af" providerId="ADAL" clId="{DA78BEA4-87D8-4DE7-9525-4D8DB0A476F5}" dt="2019-06-17T15:55:29.427" v="8381" actId="1076"/>
          <ac:spMkLst>
            <pc:docMk/>
            <pc:sldMk cId="3546033938" sldId="494"/>
            <ac:spMk id="6" creationId="{02249E08-83F7-4A28-83D5-71C7D51C58EE}"/>
          </ac:spMkLst>
        </pc:spChg>
        <pc:picChg chg="add mod">
          <ac:chgData name="Robin Maenhaut" userId="e7238a3e-d575-4783-a2b1-c00d57cf63af" providerId="ADAL" clId="{DA78BEA4-87D8-4DE7-9525-4D8DB0A476F5}" dt="2019-06-17T15:55:07.259" v="8378" actId="1076"/>
          <ac:picMkLst>
            <pc:docMk/>
            <pc:sldMk cId="3546033938" sldId="494"/>
            <ac:picMk id="4" creationId="{AF45E72C-2F11-4133-9422-90DB69C428F2}"/>
          </ac:picMkLst>
        </pc:picChg>
        <pc:picChg chg="add mod">
          <ac:chgData name="Robin Maenhaut" userId="e7238a3e-d575-4783-a2b1-c00d57cf63af" providerId="ADAL" clId="{DA78BEA4-87D8-4DE7-9525-4D8DB0A476F5}" dt="2019-06-17T15:55:54.395" v="8383" actId="1076"/>
          <ac:picMkLst>
            <pc:docMk/>
            <pc:sldMk cId="3546033938" sldId="494"/>
            <ac:picMk id="7" creationId="{F2DD0F07-8ED5-4E6E-9EC0-C290B9369D4E}"/>
          </ac:picMkLst>
        </pc:picChg>
      </pc:sldChg>
      <pc:sldChg chg="addSp delSp modSp add">
        <pc:chgData name="Robin Maenhaut" userId="e7238a3e-d575-4783-a2b1-c00d57cf63af" providerId="ADAL" clId="{DA78BEA4-87D8-4DE7-9525-4D8DB0A476F5}" dt="2019-06-17T15:44:56.768" v="8112" actId="20577"/>
        <pc:sldMkLst>
          <pc:docMk/>
          <pc:sldMk cId="1871214157" sldId="495"/>
        </pc:sldMkLst>
        <pc:spChg chg="mod">
          <ac:chgData name="Robin Maenhaut" userId="e7238a3e-d575-4783-a2b1-c00d57cf63af" providerId="ADAL" clId="{DA78BEA4-87D8-4DE7-9525-4D8DB0A476F5}" dt="2019-06-17T14:52:54.787" v="7910" actId="20577"/>
          <ac:spMkLst>
            <pc:docMk/>
            <pc:sldMk cId="1871214157" sldId="495"/>
            <ac:spMk id="2" creationId="{FC12402E-C096-4AF1-8FA4-5D9DDC54AE73}"/>
          </ac:spMkLst>
        </pc:spChg>
        <pc:spChg chg="mod">
          <ac:chgData name="Robin Maenhaut" userId="e7238a3e-d575-4783-a2b1-c00d57cf63af" providerId="ADAL" clId="{DA78BEA4-87D8-4DE7-9525-4D8DB0A476F5}" dt="2019-06-17T15:44:56.768" v="8112" actId="20577"/>
          <ac:spMkLst>
            <pc:docMk/>
            <pc:sldMk cId="1871214157" sldId="495"/>
            <ac:spMk id="3" creationId="{AACF7527-5EA1-4089-8C82-58FEBD52AB82}"/>
          </ac:spMkLst>
        </pc:spChg>
        <pc:picChg chg="add del">
          <ac:chgData name="Robin Maenhaut" userId="e7238a3e-d575-4783-a2b1-c00d57cf63af" providerId="ADAL" clId="{DA78BEA4-87D8-4DE7-9525-4D8DB0A476F5}" dt="2019-06-17T15:40:46.444" v="8012" actId="478"/>
          <ac:picMkLst>
            <pc:docMk/>
            <pc:sldMk cId="1871214157" sldId="495"/>
            <ac:picMk id="4" creationId="{1DD48DE9-5E4A-482D-AEF3-212B43E811E4}"/>
          </ac:picMkLst>
        </pc:picChg>
        <pc:picChg chg="add mod">
          <ac:chgData name="Robin Maenhaut" userId="e7238a3e-d575-4783-a2b1-c00d57cf63af" providerId="ADAL" clId="{DA78BEA4-87D8-4DE7-9525-4D8DB0A476F5}" dt="2019-06-17T15:40:41.683" v="8011" actId="1076"/>
          <ac:picMkLst>
            <pc:docMk/>
            <pc:sldMk cId="1871214157" sldId="495"/>
            <ac:picMk id="5" creationId="{A77D74E1-2402-47A4-BF2A-CEB2AB89564D}"/>
          </ac:picMkLst>
        </pc:picChg>
        <pc:picChg chg="add">
          <ac:chgData name="Robin Maenhaut" userId="e7238a3e-d575-4783-a2b1-c00d57cf63af" providerId="ADAL" clId="{DA78BEA4-87D8-4DE7-9525-4D8DB0A476F5}" dt="2019-06-17T15:41:08.055" v="8013"/>
          <ac:picMkLst>
            <pc:docMk/>
            <pc:sldMk cId="1871214157" sldId="495"/>
            <ac:picMk id="6" creationId="{01D5F4AE-80BE-4D3B-8714-BDF10D536301}"/>
          </ac:picMkLst>
        </pc:picChg>
      </pc:sldChg>
      <pc:sldChg chg="addSp delSp modSp add">
        <pc:chgData name="Robin Maenhaut" userId="e7238a3e-d575-4783-a2b1-c00d57cf63af" providerId="ADAL" clId="{DA78BEA4-87D8-4DE7-9525-4D8DB0A476F5}" dt="2019-06-17T15:33:04.831" v="7999" actId="1076"/>
        <pc:sldMkLst>
          <pc:docMk/>
          <pc:sldMk cId="3970345614" sldId="496"/>
        </pc:sldMkLst>
        <pc:picChg chg="add mod">
          <ac:chgData name="Robin Maenhaut" userId="e7238a3e-d575-4783-a2b1-c00d57cf63af" providerId="ADAL" clId="{DA78BEA4-87D8-4DE7-9525-4D8DB0A476F5}" dt="2019-06-17T15:32:43.622" v="7995" actId="14100"/>
          <ac:picMkLst>
            <pc:docMk/>
            <pc:sldMk cId="3970345614" sldId="496"/>
            <ac:picMk id="3" creationId="{5D3BBAAE-BB04-4D69-A73F-115791BB183A}"/>
          </ac:picMkLst>
        </pc:picChg>
        <pc:picChg chg="del">
          <ac:chgData name="Robin Maenhaut" userId="e7238a3e-d575-4783-a2b1-c00d57cf63af" providerId="ADAL" clId="{DA78BEA4-87D8-4DE7-9525-4D8DB0A476F5}" dt="2019-06-17T15:32:39.598" v="7992" actId="478"/>
          <ac:picMkLst>
            <pc:docMk/>
            <pc:sldMk cId="3970345614" sldId="496"/>
            <ac:picMk id="4" creationId="{AB525393-51A5-4E6A-82F4-74E9086B683F}"/>
          </ac:picMkLst>
        </pc:picChg>
        <pc:picChg chg="del">
          <ac:chgData name="Robin Maenhaut" userId="e7238a3e-d575-4783-a2b1-c00d57cf63af" providerId="ADAL" clId="{DA78BEA4-87D8-4DE7-9525-4D8DB0A476F5}" dt="2019-06-17T15:32:45.774" v="7996" actId="478"/>
          <ac:picMkLst>
            <pc:docMk/>
            <pc:sldMk cId="3970345614" sldId="496"/>
            <ac:picMk id="5" creationId="{634CB9C9-CECA-4C5F-9915-D9D5A8E410EE}"/>
          </ac:picMkLst>
        </pc:picChg>
        <pc:picChg chg="add mod">
          <ac:chgData name="Robin Maenhaut" userId="e7238a3e-d575-4783-a2b1-c00d57cf63af" providerId="ADAL" clId="{DA78BEA4-87D8-4DE7-9525-4D8DB0A476F5}" dt="2019-06-17T15:33:04.831" v="7999" actId="1076"/>
          <ac:picMkLst>
            <pc:docMk/>
            <pc:sldMk cId="3970345614" sldId="496"/>
            <ac:picMk id="7" creationId="{16F8DB3E-4AB5-4340-9843-0756B63D7C7A}"/>
          </ac:picMkLst>
        </pc:picChg>
      </pc:sldChg>
      <pc:sldChg chg="addSp delSp modSp add">
        <pc:chgData name="Robin Maenhaut" userId="e7238a3e-d575-4783-a2b1-c00d57cf63af" providerId="ADAL" clId="{DA78BEA4-87D8-4DE7-9525-4D8DB0A476F5}" dt="2019-06-17T15:37:54.317" v="8006" actId="1076"/>
        <pc:sldMkLst>
          <pc:docMk/>
          <pc:sldMk cId="3664287893" sldId="497"/>
        </pc:sldMkLst>
        <pc:picChg chg="del">
          <ac:chgData name="Robin Maenhaut" userId="e7238a3e-d575-4783-a2b1-c00d57cf63af" providerId="ADAL" clId="{DA78BEA4-87D8-4DE7-9525-4D8DB0A476F5}" dt="2019-06-17T15:37:26.726" v="8001" actId="478"/>
          <ac:picMkLst>
            <pc:docMk/>
            <pc:sldMk cId="3664287893" sldId="497"/>
            <ac:picMk id="3" creationId="{5D3BBAAE-BB04-4D69-A73F-115791BB183A}"/>
          </ac:picMkLst>
        </pc:picChg>
        <pc:picChg chg="add mod">
          <ac:chgData name="Robin Maenhaut" userId="e7238a3e-d575-4783-a2b1-c00d57cf63af" providerId="ADAL" clId="{DA78BEA4-87D8-4DE7-9525-4D8DB0A476F5}" dt="2019-06-17T15:37:31.101" v="8003" actId="1076"/>
          <ac:picMkLst>
            <pc:docMk/>
            <pc:sldMk cId="3664287893" sldId="497"/>
            <ac:picMk id="4" creationId="{ED5F9D8A-7B92-4E74-9B62-E031D8A13DC5}"/>
          </ac:picMkLst>
        </pc:picChg>
        <pc:picChg chg="add mod">
          <ac:chgData name="Robin Maenhaut" userId="e7238a3e-d575-4783-a2b1-c00d57cf63af" providerId="ADAL" clId="{DA78BEA4-87D8-4DE7-9525-4D8DB0A476F5}" dt="2019-06-17T15:37:54.317" v="8006" actId="1076"/>
          <ac:picMkLst>
            <pc:docMk/>
            <pc:sldMk cId="3664287893" sldId="497"/>
            <ac:picMk id="5" creationId="{5BBE04AE-60C6-4812-AFD5-1627E3B26C7B}"/>
          </ac:picMkLst>
        </pc:picChg>
        <pc:picChg chg="del">
          <ac:chgData name="Robin Maenhaut" userId="e7238a3e-d575-4783-a2b1-c00d57cf63af" providerId="ADAL" clId="{DA78BEA4-87D8-4DE7-9525-4D8DB0A476F5}" dt="2019-06-17T15:37:49.583" v="8004" actId="478"/>
          <ac:picMkLst>
            <pc:docMk/>
            <pc:sldMk cId="3664287893" sldId="497"/>
            <ac:picMk id="7" creationId="{16F8DB3E-4AB5-4340-9843-0756B63D7C7A}"/>
          </ac:picMkLst>
        </pc:picChg>
      </pc:sldChg>
    </pc:docChg>
  </pc:docChgLst>
  <pc:docChgLst>
    <pc:chgData name="Robin Maenhaut" userId="e7238a3e-d575-4783-a2b1-c00d57cf63af" providerId="ADAL" clId="{6AF8BD7E-B2A6-4161-9A4F-A86BA2A6E664}"/>
    <pc:docChg chg="undo custSel addSld modSld sldOrd">
      <pc:chgData name="Robin Maenhaut" userId="e7238a3e-d575-4783-a2b1-c00d57cf63af" providerId="ADAL" clId="{6AF8BD7E-B2A6-4161-9A4F-A86BA2A6E664}" dt="2019-08-09T09:48:19.580" v="2392" actId="1076"/>
      <pc:docMkLst>
        <pc:docMk/>
      </pc:docMkLst>
      <pc:sldChg chg="addSp modSp">
        <pc:chgData name="Robin Maenhaut" userId="e7238a3e-d575-4783-a2b1-c00d57cf63af" providerId="ADAL" clId="{6AF8BD7E-B2A6-4161-9A4F-A86BA2A6E664}" dt="2019-08-09T09:35:23.321" v="2365" actId="1076"/>
        <pc:sldMkLst>
          <pc:docMk/>
          <pc:sldMk cId="918983538" sldId="454"/>
        </pc:sldMkLst>
        <pc:spChg chg="mod">
          <ac:chgData name="Robin Maenhaut" userId="e7238a3e-d575-4783-a2b1-c00d57cf63af" providerId="ADAL" clId="{6AF8BD7E-B2A6-4161-9A4F-A86BA2A6E664}" dt="2019-08-09T09:35:17.433" v="2364" actId="1076"/>
          <ac:spMkLst>
            <pc:docMk/>
            <pc:sldMk cId="918983538" sldId="454"/>
            <ac:spMk id="3" creationId="{B85FFB6E-348F-4844-A9C6-27010FFD996B}"/>
          </ac:spMkLst>
        </pc:spChg>
        <pc:picChg chg="add mod">
          <ac:chgData name="Robin Maenhaut" userId="e7238a3e-d575-4783-a2b1-c00d57cf63af" providerId="ADAL" clId="{6AF8BD7E-B2A6-4161-9A4F-A86BA2A6E664}" dt="2019-08-09T09:35:23.321" v="2365" actId="1076"/>
          <ac:picMkLst>
            <pc:docMk/>
            <pc:sldMk cId="918983538" sldId="454"/>
            <ac:picMk id="2050" creationId="{90E40F04-D523-4E77-97BE-EA0D17A7DA31}"/>
          </ac:picMkLst>
        </pc:picChg>
      </pc:sldChg>
      <pc:sldChg chg="addSp delSp">
        <pc:chgData name="Robin Maenhaut" userId="e7238a3e-d575-4783-a2b1-c00d57cf63af" providerId="ADAL" clId="{6AF8BD7E-B2A6-4161-9A4F-A86BA2A6E664}" dt="2019-08-09T09:24:15.949" v="1499"/>
        <pc:sldMkLst>
          <pc:docMk/>
          <pc:sldMk cId="3632069212" sldId="476"/>
        </pc:sldMkLst>
        <pc:spChg chg="add del">
          <ac:chgData name="Robin Maenhaut" userId="e7238a3e-d575-4783-a2b1-c00d57cf63af" providerId="ADAL" clId="{6AF8BD7E-B2A6-4161-9A4F-A86BA2A6E664}" dt="2019-08-09T09:24:15.949" v="1499"/>
          <ac:spMkLst>
            <pc:docMk/>
            <pc:sldMk cId="3632069212" sldId="476"/>
            <ac:spMk id="4" creationId="{30A3C23A-6368-4B06-835A-CC439B8233AA}"/>
          </ac:spMkLst>
        </pc:spChg>
      </pc:sldChg>
      <pc:sldChg chg="addSp delSp modSp">
        <pc:chgData name="Robin Maenhaut" userId="e7238a3e-d575-4783-a2b1-c00d57cf63af" providerId="ADAL" clId="{6AF8BD7E-B2A6-4161-9A4F-A86BA2A6E664}" dt="2019-08-09T09:48:06.790" v="2389" actId="478"/>
        <pc:sldMkLst>
          <pc:docMk/>
          <pc:sldMk cId="3374690313" sldId="481"/>
        </pc:sldMkLst>
        <pc:spChg chg="del mod">
          <ac:chgData name="Robin Maenhaut" userId="e7238a3e-d575-4783-a2b1-c00d57cf63af" providerId="ADAL" clId="{6AF8BD7E-B2A6-4161-9A4F-A86BA2A6E664}" dt="2019-08-09T09:42:39.463" v="2382"/>
          <ac:spMkLst>
            <pc:docMk/>
            <pc:sldMk cId="3374690313" sldId="481"/>
            <ac:spMk id="3" creationId="{4208319D-B88B-4532-B272-190EBE14FF87}"/>
          </ac:spMkLst>
        </pc:spChg>
        <pc:picChg chg="add del mod">
          <ac:chgData name="Robin Maenhaut" userId="e7238a3e-d575-4783-a2b1-c00d57cf63af" providerId="ADAL" clId="{6AF8BD7E-B2A6-4161-9A4F-A86BA2A6E664}" dt="2019-08-09T09:42:38.448" v="2381"/>
          <ac:picMkLst>
            <pc:docMk/>
            <pc:sldMk cId="3374690313" sldId="481"/>
            <ac:picMk id="4" creationId="{7C796A47-63FC-4F93-AA79-8D7DB644A50A}"/>
          </ac:picMkLst>
        </pc:picChg>
        <pc:picChg chg="add del mod">
          <ac:chgData name="Robin Maenhaut" userId="e7238a3e-d575-4783-a2b1-c00d57cf63af" providerId="ADAL" clId="{6AF8BD7E-B2A6-4161-9A4F-A86BA2A6E664}" dt="2019-08-09T09:48:06.790" v="2389" actId="478"/>
          <ac:picMkLst>
            <pc:docMk/>
            <pc:sldMk cId="3374690313" sldId="481"/>
            <ac:picMk id="5" creationId="{01ABE24D-F426-4FCF-9E22-3D63E3EEAFE6}"/>
          </ac:picMkLst>
        </pc:picChg>
        <pc:picChg chg="add mod">
          <ac:chgData name="Robin Maenhaut" userId="e7238a3e-d575-4783-a2b1-c00d57cf63af" providerId="ADAL" clId="{6AF8BD7E-B2A6-4161-9A4F-A86BA2A6E664}" dt="2019-08-09T09:42:42.598" v="2383" actId="1076"/>
          <ac:picMkLst>
            <pc:docMk/>
            <pc:sldMk cId="3374690313" sldId="481"/>
            <ac:picMk id="6" creationId="{DBF3B52F-9FF7-4227-869D-59A957E8B725}"/>
          </ac:picMkLst>
        </pc:picChg>
        <pc:picChg chg="add del mod">
          <ac:chgData name="Robin Maenhaut" userId="e7238a3e-d575-4783-a2b1-c00d57cf63af" providerId="ADAL" clId="{6AF8BD7E-B2A6-4161-9A4F-A86BA2A6E664}" dt="2019-08-09T09:48:06.165" v="2388"/>
          <ac:picMkLst>
            <pc:docMk/>
            <pc:sldMk cId="3374690313" sldId="481"/>
            <ac:picMk id="7" creationId="{A9EED4EA-F64A-43FA-BD38-23DEC18D116C}"/>
          </ac:picMkLst>
        </pc:picChg>
      </pc:sldChg>
      <pc:sldChg chg="modSp add">
        <pc:chgData name="Robin Maenhaut" userId="e7238a3e-d575-4783-a2b1-c00d57cf63af" providerId="ADAL" clId="{6AF8BD7E-B2A6-4161-9A4F-A86BA2A6E664}" dt="2019-08-09T07:31:14.678" v="661" actId="20577"/>
        <pc:sldMkLst>
          <pc:docMk/>
          <pc:sldMk cId="77696102" sldId="583"/>
        </pc:sldMkLst>
        <pc:spChg chg="mod">
          <ac:chgData name="Robin Maenhaut" userId="e7238a3e-d575-4783-a2b1-c00d57cf63af" providerId="ADAL" clId="{6AF8BD7E-B2A6-4161-9A4F-A86BA2A6E664}" dt="2019-08-09T07:26:43.715" v="25" actId="20577"/>
          <ac:spMkLst>
            <pc:docMk/>
            <pc:sldMk cId="77696102" sldId="583"/>
            <ac:spMk id="2" creationId="{4D65A727-C108-4E2D-8C16-58D7192639F6}"/>
          </ac:spMkLst>
        </pc:spChg>
        <pc:spChg chg="mod">
          <ac:chgData name="Robin Maenhaut" userId="e7238a3e-d575-4783-a2b1-c00d57cf63af" providerId="ADAL" clId="{6AF8BD7E-B2A6-4161-9A4F-A86BA2A6E664}" dt="2019-08-09T07:31:14.678" v="661" actId="20577"/>
          <ac:spMkLst>
            <pc:docMk/>
            <pc:sldMk cId="77696102" sldId="583"/>
            <ac:spMk id="3" creationId="{D3D8F6CF-F397-4218-9A53-013E3A9C0AA7}"/>
          </ac:spMkLst>
        </pc:spChg>
      </pc:sldChg>
      <pc:sldChg chg="addSp delSp modSp add modNotesTx">
        <pc:chgData name="Robin Maenhaut" userId="e7238a3e-d575-4783-a2b1-c00d57cf63af" providerId="ADAL" clId="{6AF8BD7E-B2A6-4161-9A4F-A86BA2A6E664}" dt="2019-08-09T07:37:22.580" v="714" actId="20577"/>
        <pc:sldMkLst>
          <pc:docMk/>
          <pc:sldMk cId="352846506" sldId="584"/>
        </pc:sldMkLst>
        <pc:spChg chg="mod">
          <ac:chgData name="Robin Maenhaut" userId="e7238a3e-d575-4783-a2b1-c00d57cf63af" providerId="ADAL" clId="{6AF8BD7E-B2A6-4161-9A4F-A86BA2A6E664}" dt="2019-08-09T07:37:22.580" v="714" actId="20577"/>
          <ac:spMkLst>
            <pc:docMk/>
            <pc:sldMk cId="352846506" sldId="584"/>
            <ac:spMk id="2" creationId="{6E1F9268-D9B9-4A38-AACE-4743D223ECE2}"/>
          </ac:spMkLst>
        </pc:spChg>
        <pc:spChg chg="del">
          <ac:chgData name="Robin Maenhaut" userId="e7238a3e-d575-4783-a2b1-c00d57cf63af" providerId="ADAL" clId="{6AF8BD7E-B2A6-4161-9A4F-A86BA2A6E664}" dt="2019-08-09T07:36:57.209" v="664"/>
          <ac:spMkLst>
            <pc:docMk/>
            <pc:sldMk cId="352846506" sldId="584"/>
            <ac:spMk id="3" creationId="{47E64BFF-ECBF-41C0-BDAE-E68176103486}"/>
          </ac:spMkLst>
        </pc:spChg>
        <pc:spChg chg="add mod">
          <ac:chgData name="Robin Maenhaut" userId="e7238a3e-d575-4783-a2b1-c00d57cf63af" providerId="ADAL" clId="{6AF8BD7E-B2A6-4161-9A4F-A86BA2A6E664}" dt="2019-08-09T07:37:08.790" v="666" actId="1076"/>
          <ac:spMkLst>
            <pc:docMk/>
            <pc:sldMk cId="352846506" sldId="584"/>
            <ac:spMk id="4" creationId="{66913DBB-8694-4639-8910-93BFBF5DDDF9}"/>
          </ac:spMkLst>
        </pc:spChg>
        <pc:picChg chg="add">
          <ac:chgData name="Robin Maenhaut" userId="e7238a3e-d575-4783-a2b1-c00d57cf63af" providerId="ADAL" clId="{6AF8BD7E-B2A6-4161-9A4F-A86BA2A6E664}" dt="2019-08-09T07:36:57.209" v="664"/>
          <ac:picMkLst>
            <pc:docMk/>
            <pc:sldMk cId="352846506" sldId="584"/>
            <ac:picMk id="1026" creationId="{11FD0B4B-B371-408A-BBAA-C9510C763598}"/>
          </ac:picMkLst>
        </pc:picChg>
      </pc:sldChg>
      <pc:sldChg chg="modSp add">
        <pc:chgData name="Robin Maenhaut" userId="e7238a3e-d575-4783-a2b1-c00d57cf63af" providerId="ADAL" clId="{6AF8BD7E-B2A6-4161-9A4F-A86BA2A6E664}" dt="2019-08-09T09:10:43.698" v="955" actId="20577"/>
        <pc:sldMkLst>
          <pc:docMk/>
          <pc:sldMk cId="2539381496" sldId="585"/>
        </pc:sldMkLst>
        <pc:spChg chg="mod">
          <ac:chgData name="Robin Maenhaut" userId="e7238a3e-d575-4783-a2b1-c00d57cf63af" providerId="ADAL" clId="{6AF8BD7E-B2A6-4161-9A4F-A86BA2A6E664}" dt="2019-08-09T09:06:58.449" v="723" actId="20577"/>
          <ac:spMkLst>
            <pc:docMk/>
            <pc:sldMk cId="2539381496" sldId="585"/>
            <ac:spMk id="2" creationId="{637864C8-21EA-4E39-8AB9-B450A0FEB752}"/>
          </ac:spMkLst>
        </pc:spChg>
        <pc:spChg chg="mod">
          <ac:chgData name="Robin Maenhaut" userId="e7238a3e-d575-4783-a2b1-c00d57cf63af" providerId="ADAL" clId="{6AF8BD7E-B2A6-4161-9A4F-A86BA2A6E664}" dt="2019-08-09T09:10:43.698" v="955" actId="20577"/>
          <ac:spMkLst>
            <pc:docMk/>
            <pc:sldMk cId="2539381496" sldId="585"/>
            <ac:spMk id="3" creationId="{5FBC80B0-917C-49CF-B5D9-8C22FD27DFF7}"/>
          </ac:spMkLst>
        </pc:spChg>
      </pc:sldChg>
      <pc:sldChg chg="modSp add">
        <pc:chgData name="Robin Maenhaut" userId="e7238a3e-d575-4783-a2b1-c00d57cf63af" providerId="ADAL" clId="{6AF8BD7E-B2A6-4161-9A4F-A86BA2A6E664}" dt="2019-08-09T09:21:58.208" v="1292" actId="20577"/>
        <pc:sldMkLst>
          <pc:docMk/>
          <pc:sldMk cId="2582548608" sldId="586"/>
        </pc:sldMkLst>
        <pc:spChg chg="mod">
          <ac:chgData name="Robin Maenhaut" userId="e7238a3e-d575-4783-a2b1-c00d57cf63af" providerId="ADAL" clId="{6AF8BD7E-B2A6-4161-9A4F-A86BA2A6E664}" dt="2019-08-09T09:19:26.861" v="998" actId="20577"/>
          <ac:spMkLst>
            <pc:docMk/>
            <pc:sldMk cId="2582548608" sldId="586"/>
            <ac:spMk id="2" creationId="{F32959FD-CCF4-4A37-A5AC-43EA1B7B141D}"/>
          </ac:spMkLst>
        </pc:spChg>
        <pc:spChg chg="mod">
          <ac:chgData name="Robin Maenhaut" userId="e7238a3e-d575-4783-a2b1-c00d57cf63af" providerId="ADAL" clId="{6AF8BD7E-B2A6-4161-9A4F-A86BA2A6E664}" dt="2019-08-09T09:21:58.208" v="1292" actId="20577"/>
          <ac:spMkLst>
            <pc:docMk/>
            <pc:sldMk cId="2582548608" sldId="586"/>
            <ac:spMk id="3" creationId="{926C8E73-8AC7-4C65-B75E-4CC1B495E85F}"/>
          </ac:spMkLst>
        </pc:spChg>
      </pc:sldChg>
      <pc:sldChg chg="modSp add ord">
        <pc:chgData name="Robin Maenhaut" userId="e7238a3e-d575-4783-a2b1-c00d57cf63af" providerId="ADAL" clId="{6AF8BD7E-B2A6-4161-9A4F-A86BA2A6E664}" dt="2019-08-09T09:23:58.818" v="1497"/>
        <pc:sldMkLst>
          <pc:docMk/>
          <pc:sldMk cId="317558014" sldId="587"/>
        </pc:sldMkLst>
        <pc:spChg chg="mod">
          <ac:chgData name="Robin Maenhaut" userId="e7238a3e-d575-4783-a2b1-c00d57cf63af" providerId="ADAL" clId="{6AF8BD7E-B2A6-4161-9A4F-A86BA2A6E664}" dt="2019-08-09T09:22:30.949" v="1303" actId="20577"/>
          <ac:spMkLst>
            <pc:docMk/>
            <pc:sldMk cId="317558014" sldId="587"/>
            <ac:spMk id="2" creationId="{25B6C899-87B4-4328-A75E-FFDF2B0E02D8}"/>
          </ac:spMkLst>
        </pc:spChg>
        <pc:spChg chg="mod">
          <ac:chgData name="Robin Maenhaut" userId="e7238a3e-d575-4783-a2b1-c00d57cf63af" providerId="ADAL" clId="{6AF8BD7E-B2A6-4161-9A4F-A86BA2A6E664}" dt="2019-08-09T09:23:40.167" v="1496" actId="20577"/>
          <ac:spMkLst>
            <pc:docMk/>
            <pc:sldMk cId="317558014" sldId="587"/>
            <ac:spMk id="3" creationId="{B5F204E8-4506-495E-8DC2-2856E8363D32}"/>
          </ac:spMkLst>
        </pc:spChg>
      </pc:sldChg>
      <pc:sldChg chg="modSp add">
        <pc:chgData name="Robin Maenhaut" userId="e7238a3e-d575-4783-a2b1-c00d57cf63af" providerId="ADAL" clId="{6AF8BD7E-B2A6-4161-9A4F-A86BA2A6E664}" dt="2019-08-09T09:26:08.686" v="1823" actId="20577"/>
        <pc:sldMkLst>
          <pc:docMk/>
          <pc:sldMk cId="908575758" sldId="588"/>
        </pc:sldMkLst>
        <pc:spChg chg="mod">
          <ac:chgData name="Robin Maenhaut" userId="e7238a3e-d575-4783-a2b1-c00d57cf63af" providerId="ADAL" clId="{6AF8BD7E-B2A6-4161-9A4F-A86BA2A6E664}" dt="2019-08-09T09:24:21.545" v="1510" actId="20577"/>
          <ac:spMkLst>
            <pc:docMk/>
            <pc:sldMk cId="908575758" sldId="588"/>
            <ac:spMk id="2" creationId="{B028EE02-BEB9-410B-9EA1-CF527A74A2C6}"/>
          </ac:spMkLst>
        </pc:spChg>
        <pc:spChg chg="mod">
          <ac:chgData name="Robin Maenhaut" userId="e7238a3e-d575-4783-a2b1-c00d57cf63af" providerId="ADAL" clId="{6AF8BD7E-B2A6-4161-9A4F-A86BA2A6E664}" dt="2019-08-09T09:26:08.686" v="1823" actId="20577"/>
          <ac:spMkLst>
            <pc:docMk/>
            <pc:sldMk cId="908575758" sldId="588"/>
            <ac:spMk id="3" creationId="{8DAD33CB-7BE9-4D95-ADA4-E432928AFD2C}"/>
          </ac:spMkLst>
        </pc:spChg>
      </pc:sldChg>
      <pc:sldChg chg="modSp add">
        <pc:chgData name="Robin Maenhaut" userId="e7238a3e-d575-4783-a2b1-c00d57cf63af" providerId="ADAL" clId="{6AF8BD7E-B2A6-4161-9A4F-A86BA2A6E664}" dt="2019-08-09T09:27:29.348" v="1988" actId="20577"/>
        <pc:sldMkLst>
          <pc:docMk/>
          <pc:sldMk cId="549108499" sldId="589"/>
        </pc:sldMkLst>
        <pc:spChg chg="mod">
          <ac:chgData name="Robin Maenhaut" userId="e7238a3e-d575-4783-a2b1-c00d57cf63af" providerId="ADAL" clId="{6AF8BD7E-B2A6-4161-9A4F-A86BA2A6E664}" dt="2019-08-09T09:26:59.158" v="1834" actId="20577"/>
          <ac:spMkLst>
            <pc:docMk/>
            <pc:sldMk cId="549108499" sldId="589"/>
            <ac:spMk id="2" creationId="{C5E58F0D-2ACC-4813-B402-3EA316C23C80}"/>
          </ac:spMkLst>
        </pc:spChg>
        <pc:spChg chg="mod">
          <ac:chgData name="Robin Maenhaut" userId="e7238a3e-d575-4783-a2b1-c00d57cf63af" providerId="ADAL" clId="{6AF8BD7E-B2A6-4161-9A4F-A86BA2A6E664}" dt="2019-08-09T09:27:29.348" v="1988" actId="20577"/>
          <ac:spMkLst>
            <pc:docMk/>
            <pc:sldMk cId="549108499" sldId="589"/>
            <ac:spMk id="3" creationId="{5548D327-FED6-4A91-A1D2-D47239B93842}"/>
          </ac:spMkLst>
        </pc:spChg>
      </pc:sldChg>
      <pc:sldChg chg="modSp add">
        <pc:chgData name="Robin Maenhaut" userId="e7238a3e-d575-4783-a2b1-c00d57cf63af" providerId="ADAL" clId="{6AF8BD7E-B2A6-4161-9A4F-A86BA2A6E664}" dt="2019-08-09T09:29:16.425" v="2356" actId="20577"/>
        <pc:sldMkLst>
          <pc:docMk/>
          <pc:sldMk cId="2844508335" sldId="590"/>
        </pc:sldMkLst>
        <pc:spChg chg="mod">
          <ac:chgData name="Robin Maenhaut" userId="e7238a3e-d575-4783-a2b1-c00d57cf63af" providerId="ADAL" clId="{6AF8BD7E-B2A6-4161-9A4F-A86BA2A6E664}" dt="2019-08-09T09:27:58.223" v="1999" actId="20577"/>
          <ac:spMkLst>
            <pc:docMk/>
            <pc:sldMk cId="2844508335" sldId="590"/>
            <ac:spMk id="2" creationId="{68C150F6-4E46-4068-8090-CA545AEC6811}"/>
          </ac:spMkLst>
        </pc:spChg>
        <pc:spChg chg="mod">
          <ac:chgData name="Robin Maenhaut" userId="e7238a3e-d575-4783-a2b1-c00d57cf63af" providerId="ADAL" clId="{6AF8BD7E-B2A6-4161-9A4F-A86BA2A6E664}" dt="2019-08-09T09:29:16.425" v="2356" actId="20577"/>
          <ac:spMkLst>
            <pc:docMk/>
            <pc:sldMk cId="2844508335" sldId="590"/>
            <ac:spMk id="3" creationId="{C0F32E75-9FDA-460E-A866-A42031173F05}"/>
          </ac:spMkLst>
        </pc:spChg>
      </pc:sldChg>
      <pc:sldChg chg="addSp delSp modSp add">
        <pc:chgData name="Robin Maenhaut" userId="e7238a3e-d575-4783-a2b1-c00d57cf63af" providerId="ADAL" clId="{6AF8BD7E-B2A6-4161-9A4F-A86BA2A6E664}" dt="2019-08-09T09:48:19.580" v="2392" actId="1076"/>
        <pc:sldMkLst>
          <pc:docMk/>
          <pc:sldMk cId="4266840420" sldId="591"/>
        </pc:sldMkLst>
        <pc:spChg chg="del">
          <ac:chgData name="Robin Maenhaut" userId="e7238a3e-d575-4783-a2b1-c00d57cf63af" providerId="ADAL" clId="{6AF8BD7E-B2A6-4161-9A4F-A86BA2A6E664}" dt="2019-08-09T09:42:32.008" v="2379"/>
          <ac:spMkLst>
            <pc:docMk/>
            <pc:sldMk cId="4266840420" sldId="591"/>
            <ac:spMk id="3" creationId="{4208319D-B88B-4532-B272-190EBE14FF87}"/>
          </ac:spMkLst>
        </pc:spChg>
        <pc:picChg chg="del">
          <ac:chgData name="Robin Maenhaut" userId="e7238a3e-d575-4783-a2b1-c00d57cf63af" providerId="ADAL" clId="{6AF8BD7E-B2A6-4161-9A4F-A86BA2A6E664}" dt="2019-08-09T09:41:16.106" v="2377" actId="478"/>
          <ac:picMkLst>
            <pc:docMk/>
            <pc:sldMk cId="4266840420" sldId="591"/>
            <ac:picMk id="4" creationId="{7C796A47-63FC-4F93-AA79-8D7DB644A50A}"/>
          </ac:picMkLst>
        </pc:picChg>
        <pc:picChg chg="del">
          <ac:chgData name="Robin Maenhaut" userId="e7238a3e-d575-4783-a2b1-c00d57cf63af" providerId="ADAL" clId="{6AF8BD7E-B2A6-4161-9A4F-A86BA2A6E664}" dt="2019-08-09T09:41:17.636" v="2378" actId="478"/>
          <ac:picMkLst>
            <pc:docMk/>
            <pc:sldMk cId="4266840420" sldId="591"/>
            <ac:picMk id="5" creationId="{01ABE24D-F426-4FCF-9E22-3D63E3EEAFE6}"/>
          </ac:picMkLst>
        </pc:picChg>
        <pc:picChg chg="add mod">
          <ac:chgData name="Robin Maenhaut" userId="e7238a3e-d575-4783-a2b1-c00d57cf63af" providerId="ADAL" clId="{6AF8BD7E-B2A6-4161-9A4F-A86BA2A6E664}" dt="2019-08-09T09:48:19.580" v="2392" actId="1076"/>
          <ac:picMkLst>
            <pc:docMk/>
            <pc:sldMk cId="4266840420" sldId="591"/>
            <ac:picMk id="6" creationId="{8D6C13F6-8C3A-4BCF-92E6-1C8EA2A0E33F}"/>
          </ac:picMkLst>
        </pc:picChg>
        <pc:picChg chg="add mod">
          <ac:chgData name="Robin Maenhaut" userId="e7238a3e-d575-4783-a2b1-c00d57cf63af" providerId="ADAL" clId="{6AF8BD7E-B2A6-4161-9A4F-A86BA2A6E664}" dt="2019-08-09T09:48:12.451" v="2391" actId="1076"/>
          <ac:picMkLst>
            <pc:docMk/>
            <pc:sldMk cId="4266840420" sldId="591"/>
            <ac:picMk id="7" creationId="{4C441698-74F2-4538-9734-1F971E7CECE7}"/>
          </ac:picMkLst>
        </pc:picChg>
      </pc:sldChg>
    </pc:docChg>
  </pc:docChgLst>
  <pc:docChgLst>
    <pc:chgData name="Robin Maenhaut" userId="e7238a3e-d575-4783-a2b1-c00d57cf63af" providerId="ADAL" clId="{CC691B03-D3B0-4FC0-BD41-74A9DCA54FC3}"/>
    <pc:docChg chg="custSel addSld delSld modSld modMainMaster addSection delSection modSection">
      <pc:chgData name="Robin Maenhaut" userId="e7238a3e-d575-4783-a2b1-c00d57cf63af" providerId="ADAL" clId="{CC691B03-D3B0-4FC0-BD41-74A9DCA54FC3}" dt="2021-04-12T10:17:25.296" v="157" actId="27636"/>
      <pc:docMkLst>
        <pc:docMk/>
      </pc:docMkLst>
      <pc:sldChg chg="modSp">
        <pc:chgData name="Robin Maenhaut" userId="e7238a3e-d575-4783-a2b1-c00d57cf63af" providerId="ADAL" clId="{CC691B03-D3B0-4FC0-BD41-74A9DCA54FC3}" dt="2021-04-12T10:07:22.570" v="47"/>
        <pc:sldMkLst>
          <pc:docMk/>
          <pc:sldMk cId="0" sldId="264"/>
        </pc:sldMkLst>
        <pc:spChg chg="mod">
          <ac:chgData name="Robin Maenhaut" userId="e7238a3e-d575-4783-a2b1-c00d57cf63af" providerId="ADAL" clId="{CC691B03-D3B0-4FC0-BD41-74A9DCA54FC3}" dt="2021-04-12T10:07:22.570" v="47"/>
          <ac:spMkLst>
            <pc:docMk/>
            <pc:sldMk cId="0" sldId="264"/>
            <ac:spMk id="2" creationId="{AD7E60F5-FA97-4645-AC74-14E0B663B899}"/>
          </ac:spMkLst>
        </pc:spChg>
        <pc:spChg chg="mod">
          <ac:chgData name="Robin Maenhaut" userId="e7238a3e-d575-4783-a2b1-c00d57cf63af" providerId="ADAL" clId="{CC691B03-D3B0-4FC0-BD41-74A9DCA54FC3}" dt="2021-04-12T10:07:22.570" v="47"/>
          <ac:spMkLst>
            <pc:docMk/>
            <pc:sldMk cId="0" sldId="264"/>
            <ac:spMk id="214" creationId="{00000000-0000-0000-0000-000000000000}"/>
          </ac:spMkLst>
        </pc:spChg>
      </pc:sldChg>
      <pc:sldChg chg="modSp mod">
        <pc:chgData name="Robin Maenhaut" userId="e7238a3e-d575-4783-a2b1-c00d57cf63af" providerId="ADAL" clId="{CC691B03-D3B0-4FC0-BD41-74A9DCA54FC3}" dt="2021-04-12T10:07:39.155" v="51"/>
        <pc:sldMkLst>
          <pc:docMk/>
          <pc:sldMk cId="0" sldId="266"/>
        </pc:sldMkLst>
        <pc:spChg chg="mod">
          <ac:chgData name="Robin Maenhaut" userId="e7238a3e-d575-4783-a2b1-c00d57cf63af" providerId="ADAL" clId="{CC691B03-D3B0-4FC0-BD41-74A9DCA54FC3}" dt="2021-04-12T10:07:39.155" v="51"/>
          <ac:spMkLst>
            <pc:docMk/>
            <pc:sldMk cId="0" sldId="266"/>
            <ac:spMk id="229" creationId="{00000000-0000-0000-0000-000000000000}"/>
          </ac:spMkLst>
        </pc:spChg>
        <pc:spChg chg="mod">
          <ac:chgData name="Robin Maenhaut" userId="e7238a3e-d575-4783-a2b1-c00d57cf63af" providerId="ADAL" clId="{CC691B03-D3B0-4FC0-BD41-74A9DCA54FC3}" dt="2021-04-12T10:07:39.155" v="51"/>
          <ac:spMkLst>
            <pc:docMk/>
            <pc:sldMk cId="0" sldId="266"/>
            <ac:spMk id="230" creationId="{00000000-0000-0000-0000-000000000000}"/>
          </ac:spMkLst>
        </pc:spChg>
        <pc:spChg chg="mod">
          <ac:chgData name="Robin Maenhaut" userId="e7238a3e-d575-4783-a2b1-c00d57cf63af" providerId="ADAL" clId="{CC691B03-D3B0-4FC0-BD41-74A9DCA54FC3}" dt="2021-04-12T10:07:39.155" v="51"/>
          <ac:spMkLst>
            <pc:docMk/>
            <pc:sldMk cId="0" sldId="266"/>
            <ac:spMk id="231" creationId="{00000000-0000-0000-0000-000000000000}"/>
          </ac:spMkLst>
        </pc:spChg>
      </pc:sldChg>
      <pc:sldChg chg="addSp modSp">
        <pc:chgData name="Robin Maenhaut" userId="e7238a3e-d575-4783-a2b1-c00d57cf63af" providerId="ADAL" clId="{CC691B03-D3B0-4FC0-BD41-74A9DCA54FC3}" dt="2021-04-12T10:07:59.157" v="53"/>
        <pc:sldMkLst>
          <pc:docMk/>
          <pc:sldMk cId="0" sldId="268"/>
        </pc:sldMkLst>
        <pc:spChg chg="add mod">
          <ac:chgData name="Robin Maenhaut" userId="e7238a3e-d575-4783-a2b1-c00d57cf63af" providerId="ADAL" clId="{CC691B03-D3B0-4FC0-BD41-74A9DCA54FC3}" dt="2021-04-12T10:07:59.157" v="53"/>
          <ac:spMkLst>
            <pc:docMk/>
            <pc:sldMk cId="0" sldId="268"/>
            <ac:spMk id="2" creationId="{96E7583B-3924-4707-9D34-005BBB95F439}"/>
          </ac:spMkLst>
        </pc:spChg>
        <pc:spChg chg="mod">
          <ac:chgData name="Robin Maenhaut" userId="e7238a3e-d575-4783-a2b1-c00d57cf63af" providerId="ADAL" clId="{CC691B03-D3B0-4FC0-BD41-74A9DCA54FC3}" dt="2021-04-12T10:07:59.157" v="53"/>
          <ac:spMkLst>
            <pc:docMk/>
            <pc:sldMk cId="0" sldId="268"/>
            <ac:spMk id="245" creationId="{00000000-0000-0000-0000-000000000000}"/>
          </ac:spMkLst>
        </pc:spChg>
      </pc:sldChg>
      <pc:sldChg chg="addSp modSp">
        <pc:chgData name="Robin Maenhaut" userId="e7238a3e-d575-4783-a2b1-c00d57cf63af" providerId="ADAL" clId="{CC691B03-D3B0-4FC0-BD41-74A9DCA54FC3}" dt="2021-04-12T10:07:59.157" v="53"/>
        <pc:sldMkLst>
          <pc:docMk/>
          <pc:sldMk cId="0" sldId="269"/>
        </pc:sldMkLst>
        <pc:spChg chg="add mod">
          <ac:chgData name="Robin Maenhaut" userId="e7238a3e-d575-4783-a2b1-c00d57cf63af" providerId="ADAL" clId="{CC691B03-D3B0-4FC0-BD41-74A9DCA54FC3}" dt="2021-04-12T10:07:59.157" v="53"/>
          <ac:spMkLst>
            <pc:docMk/>
            <pc:sldMk cId="0" sldId="269"/>
            <ac:spMk id="2" creationId="{EF888F61-4B47-43B1-8D14-D002846B2310}"/>
          </ac:spMkLst>
        </pc:spChg>
        <pc:spChg chg="mod">
          <ac:chgData name="Robin Maenhaut" userId="e7238a3e-d575-4783-a2b1-c00d57cf63af" providerId="ADAL" clId="{CC691B03-D3B0-4FC0-BD41-74A9DCA54FC3}" dt="2021-04-12T10:07:59.157" v="53"/>
          <ac:spMkLst>
            <pc:docMk/>
            <pc:sldMk cId="0" sldId="269"/>
            <ac:spMk id="252" creationId="{00000000-0000-0000-0000-000000000000}"/>
          </ac:spMkLst>
        </pc:spChg>
      </pc:sldChg>
      <pc:sldChg chg="addSp delSp modSp">
        <pc:chgData name="Robin Maenhaut" userId="e7238a3e-d575-4783-a2b1-c00d57cf63af" providerId="ADAL" clId="{CC691B03-D3B0-4FC0-BD41-74A9DCA54FC3}" dt="2021-04-12T10:08:12.574" v="55" actId="207"/>
        <pc:sldMkLst>
          <pc:docMk/>
          <pc:sldMk cId="0" sldId="270"/>
        </pc:sldMkLst>
        <pc:spChg chg="del mod">
          <ac:chgData name="Robin Maenhaut" userId="e7238a3e-d575-4783-a2b1-c00d57cf63af" providerId="ADAL" clId="{CC691B03-D3B0-4FC0-BD41-74A9DCA54FC3}" dt="2021-04-12T10:07:59.157" v="53"/>
          <ac:spMkLst>
            <pc:docMk/>
            <pc:sldMk cId="0" sldId="270"/>
            <ac:spMk id="2" creationId="{05563505-EDFE-442D-A71A-A9BAB65B1F82}"/>
          </ac:spMkLst>
        </pc:spChg>
        <pc:spChg chg="add mod">
          <ac:chgData name="Robin Maenhaut" userId="e7238a3e-d575-4783-a2b1-c00d57cf63af" providerId="ADAL" clId="{CC691B03-D3B0-4FC0-BD41-74A9DCA54FC3}" dt="2021-04-12T10:07:59.157" v="53"/>
          <ac:spMkLst>
            <pc:docMk/>
            <pc:sldMk cId="0" sldId="270"/>
            <ac:spMk id="3" creationId="{AFC5E677-F359-4031-AF10-07621D49E559}"/>
          </ac:spMkLst>
        </pc:spChg>
        <pc:spChg chg="mod">
          <ac:chgData name="Robin Maenhaut" userId="e7238a3e-d575-4783-a2b1-c00d57cf63af" providerId="ADAL" clId="{CC691B03-D3B0-4FC0-BD41-74A9DCA54FC3}" dt="2021-04-12T10:07:59.157" v="53"/>
          <ac:spMkLst>
            <pc:docMk/>
            <pc:sldMk cId="0" sldId="270"/>
            <ac:spMk id="257" creationId="{00000000-0000-0000-0000-000000000000}"/>
          </ac:spMkLst>
        </pc:spChg>
        <pc:picChg chg="mod">
          <ac:chgData name="Robin Maenhaut" userId="e7238a3e-d575-4783-a2b1-c00d57cf63af" providerId="ADAL" clId="{CC691B03-D3B0-4FC0-BD41-74A9DCA54FC3}" dt="2021-04-12T10:08:12.574" v="55" actId="207"/>
          <ac:picMkLst>
            <pc:docMk/>
            <pc:sldMk cId="0" sldId="270"/>
            <ac:picMk id="258" creationId="{00000000-0000-0000-0000-000000000000}"/>
          </ac:picMkLst>
        </pc:picChg>
      </pc:sldChg>
      <pc:sldChg chg="addSp delSp modSp">
        <pc:chgData name="Robin Maenhaut" userId="e7238a3e-d575-4783-a2b1-c00d57cf63af" providerId="ADAL" clId="{CC691B03-D3B0-4FC0-BD41-74A9DCA54FC3}" dt="2021-04-12T10:09:06.964" v="65"/>
        <pc:sldMkLst>
          <pc:docMk/>
          <pc:sldMk cId="0" sldId="273"/>
        </pc:sldMkLst>
        <pc:spChg chg="del mod">
          <ac:chgData name="Robin Maenhaut" userId="e7238a3e-d575-4783-a2b1-c00d57cf63af" providerId="ADAL" clId="{CC691B03-D3B0-4FC0-BD41-74A9DCA54FC3}" dt="2021-04-12T10:08:57.522" v="64"/>
          <ac:spMkLst>
            <pc:docMk/>
            <pc:sldMk cId="0" sldId="273"/>
            <ac:spMk id="2" creationId="{C54ED805-C7D6-425B-B9D5-9F7ACC8BC0E3}"/>
          </ac:spMkLst>
        </pc:spChg>
        <pc:spChg chg="del mod">
          <ac:chgData name="Robin Maenhaut" userId="e7238a3e-d575-4783-a2b1-c00d57cf63af" providerId="ADAL" clId="{CC691B03-D3B0-4FC0-BD41-74A9DCA54FC3}" dt="2021-04-12T10:08:57.522" v="64"/>
          <ac:spMkLst>
            <pc:docMk/>
            <pc:sldMk cId="0" sldId="273"/>
            <ac:spMk id="3" creationId="{CBFDCBCD-4C4F-4A4F-9C8E-8554A507307A}"/>
          </ac:spMkLst>
        </pc:spChg>
        <pc:spChg chg="add del mod">
          <ac:chgData name="Robin Maenhaut" userId="e7238a3e-d575-4783-a2b1-c00d57cf63af" providerId="ADAL" clId="{CC691B03-D3B0-4FC0-BD41-74A9DCA54FC3}" dt="2021-04-12T10:09:06.964" v="65"/>
          <ac:spMkLst>
            <pc:docMk/>
            <pc:sldMk cId="0" sldId="273"/>
            <ac:spMk id="4" creationId="{E484C0EB-F03C-4C3B-9D17-CBCE9D37D46D}"/>
          </ac:spMkLst>
        </pc:spChg>
      </pc:sldChg>
      <pc:sldChg chg="modSp">
        <pc:chgData name="Robin Maenhaut" userId="e7238a3e-d575-4783-a2b1-c00d57cf63af" providerId="ADAL" clId="{CC691B03-D3B0-4FC0-BD41-74A9DCA54FC3}" dt="2021-04-12T10:09:20.155" v="66"/>
        <pc:sldMkLst>
          <pc:docMk/>
          <pc:sldMk cId="0" sldId="274"/>
        </pc:sldMkLst>
        <pc:spChg chg="mod">
          <ac:chgData name="Robin Maenhaut" userId="e7238a3e-d575-4783-a2b1-c00d57cf63af" providerId="ADAL" clId="{CC691B03-D3B0-4FC0-BD41-74A9DCA54FC3}" dt="2021-04-12T10:09:20.155" v="66"/>
          <ac:spMkLst>
            <pc:docMk/>
            <pc:sldMk cId="0" sldId="274"/>
            <ac:spMk id="283" creationId="{00000000-0000-0000-0000-000000000000}"/>
          </ac:spMkLst>
        </pc:spChg>
        <pc:spChg chg="mod">
          <ac:chgData name="Robin Maenhaut" userId="e7238a3e-d575-4783-a2b1-c00d57cf63af" providerId="ADAL" clId="{CC691B03-D3B0-4FC0-BD41-74A9DCA54FC3}" dt="2021-04-12T10:09:20.155" v="66"/>
          <ac:spMkLst>
            <pc:docMk/>
            <pc:sldMk cId="0" sldId="274"/>
            <ac:spMk id="284" creationId="{00000000-0000-0000-0000-000000000000}"/>
          </ac:spMkLst>
        </pc:spChg>
      </pc:sldChg>
      <pc:sldChg chg="modSp mod">
        <pc:chgData name="Robin Maenhaut" userId="e7238a3e-d575-4783-a2b1-c00d57cf63af" providerId="ADAL" clId="{CC691B03-D3B0-4FC0-BD41-74A9DCA54FC3}" dt="2021-04-12T10:09:36.790" v="68" actId="1076"/>
        <pc:sldMkLst>
          <pc:docMk/>
          <pc:sldMk cId="0" sldId="275"/>
        </pc:sldMkLst>
        <pc:spChg chg="mod">
          <ac:chgData name="Robin Maenhaut" userId="e7238a3e-d575-4783-a2b1-c00d57cf63af" providerId="ADAL" clId="{CC691B03-D3B0-4FC0-BD41-74A9DCA54FC3}" dt="2021-04-12T10:09:29.874" v="67"/>
          <ac:spMkLst>
            <pc:docMk/>
            <pc:sldMk cId="0" sldId="275"/>
            <ac:spMk id="2" creationId="{C014D171-4442-4B03-B5ED-8D3B935756CA}"/>
          </ac:spMkLst>
        </pc:spChg>
        <pc:spChg chg="mod">
          <ac:chgData name="Robin Maenhaut" userId="e7238a3e-d575-4783-a2b1-c00d57cf63af" providerId="ADAL" clId="{CC691B03-D3B0-4FC0-BD41-74A9DCA54FC3}" dt="2021-04-12T10:09:29.874" v="67"/>
          <ac:spMkLst>
            <pc:docMk/>
            <pc:sldMk cId="0" sldId="275"/>
            <ac:spMk id="289" creationId="{00000000-0000-0000-0000-000000000000}"/>
          </ac:spMkLst>
        </pc:spChg>
        <pc:graphicFrameChg chg="mod">
          <ac:chgData name="Robin Maenhaut" userId="e7238a3e-d575-4783-a2b1-c00d57cf63af" providerId="ADAL" clId="{CC691B03-D3B0-4FC0-BD41-74A9DCA54FC3}" dt="2021-04-12T10:09:36.790" v="68" actId="1076"/>
          <ac:graphicFrameMkLst>
            <pc:docMk/>
            <pc:sldMk cId="0" sldId="275"/>
            <ac:graphicFrameMk id="291" creationId="{00000000-0000-0000-0000-000000000000}"/>
          </ac:graphicFrameMkLst>
        </pc:graphicFrameChg>
        <pc:graphicFrameChg chg="mod">
          <ac:chgData name="Robin Maenhaut" userId="e7238a3e-d575-4783-a2b1-c00d57cf63af" providerId="ADAL" clId="{CC691B03-D3B0-4FC0-BD41-74A9DCA54FC3}" dt="2021-04-12T10:09:36.790" v="68" actId="1076"/>
          <ac:graphicFrameMkLst>
            <pc:docMk/>
            <pc:sldMk cId="0" sldId="275"/>
            <ac:graphicFrameMk id="292" creationId="{00000000-0000-0000-0000-000000000000}"/>
          </ac:graphicFrameMkLst>
        </pc:graphicFrameChg>
      </pc:sldChg>
      <pc:sldChg chg="modSp mod">
        <pc:chgData name="Robin Maenhaut" userId="e7238a3e-d575-4783-a2b1-c00d57cf63af" providerId="ADAL" clId="{CC691B03-D3B0-4FC0-BD41-74A9DCA54FC3}" dt="2021-04-12T10:09:42.129" v="70" actId="27636"/>
        <pc:sldMkLst>
          <pc:docMk/>
          <pc:sldMk cId="0" sldId="276"/>
        </pc:sldMkLst>
        <pc:spChg chg="mod">
          <ac:chgData name="Robin Maenhaut" userId="e7238a3e-d575-4783-a2b1-c00d57cf63af" providerId="ADAL" clId="{CC691B03-D3B0-4FC0-BD41-74A9DCA54FC3}" dt="2021-04-12T10:09:42.129" v="70" actId="27636"/>
          <ac:spMkLst>
            <pc:docMk/>
            <pc:sldMk cId="0" sldId="276"/>
            <ac:spMk id="2" creationId="{A385E6EE-B2FF-4461-9281-24AEF9979A47}"/>
          </ac:spMkLst>
        </pc:spChg>
        <pc:spChg chg="mod">
          <ac:chgData name="Robin Maenhaut" userId="e7238a3e-d575-4783-a2b1-c00d57cf63af" providerId="ADAL" clId="{CC691B03-D3B0-4FC0-BD41-74A9DCA54FC3}" dt="2021-04-12T10:09:42.060" v="69"/>
          <ac:spMkLst>
            <pc:docMk/>
            <pc:sldMk cId="0" sldId="276"/>
            <ac:spMk id="297" creationId="{00000000-0000-0000-0000-000000000000}"/>
          </ac:spMkLst>
        </pc:spChg>
      </pc:sldChg>
      <pc:sldChg chg="modSp">
        <pc:chgData name="Robin Maenhaut" userId="e7238a3e-d575-4783-a2b1-c00d57cf63af" providerId="ADAL" clId="{CC691B03-D3B0-4FC0-BD41-74A9DCA54FC3}" dt="2021-04-12T10:09:54.348" v="71"/>
        <pc:sldMkLst>
          <pc:docMk/>
          <pc:sldMk cId="0" sldId="277"/>
        </pc:sldMkLst>
        <pc:spChg chg="mod">
          <ac:chgData name="Robin Maenhaut" userId="e7238a3e-d575-4783-a2b1-c00d57cf63af" providerId="ADAL" clId="{CC691B03-D3B0-4FC0-BD41-74A9DCA54FC3}" dt="2021-04-12T10:09:54.348" v="71"/>
          <ac:spMkLst>
            <pc:docMk/>
            <pc:sldMk cId="0" sldId="277"/>
            <ac:spMk id="2" creationId="{D926D3CC-BDA5-4A3E-BF96-6E5903172416}"/>
          </ac:spMkLst>
        </pc:spChg>
        <pc:spChg chg="mod">
          <ac:chgData name="Robin Maenhaut" userId="e7238a3e-d575-4783-a2b1-c00d57cf63af" providerId="ADAL" clId="{CC691B03-D3B0-4FC0-BD41-74A9DCA54FC3}" dt="2021-04-12T10:09:54.348" v="71"/>
          <ac:spMkLst>
            <pc:docMk/>
            <pc:sldMk cId="0" sldId="277"/>
            <ac:spMk id="303" creationId="{00000000-0000-0000-0000-000000000000}"/>
          </ac:spMkLst>
        </pc:spChg>
      </pc:sldChg>
      <pc:sldChg chg="modSp">
        <pc:chgData name="Robin Maenhaut" userId="e7238a3e-d575-4783-a2b1-c00d57cf63af" providerId="ADAL" clId="{CC691B03-D3B0-4FC0-BD41-74A9DCA54FC3}" dt="2021-04-12T10:09:54.348" v="71"/>
        <pc:sldMkLst>
          <pc:docMk/>
          <pc:sldMk cId="0" sldId="279"/>
        </pc:sldMkLst>
        <pc:spChg chg="mod">
          <ac:chgData name="Robin Maenhaut" userId="e7238a3e-d575-4783-a2b1-c00d57cf63af" providerId="ADAL" clId="{CC691B03-D3B0-4FC0-BD41-74A9DCA54FC3}" dt="2021-04-12T10:09:54.348" v="71"/>
          <ac:spMkLst>
            <pc:docMk/>
            <pc:sldMk cId="0" sldId="279"/>
            <ac:spMk id="2" creationId="{B1D22846-3A60-43C7-98FA-43DD5E93C2EC}"/>
          </ac:spMkLst>
        </pc:spChg>
        <pc:spChg chg="mod">
          <ac:chgData name="Robin Maenhaut" userId="e7238a3e-d575-4783-a2b1-c00d57cf63af" providerId="ADAL" clId="{CC691B03-D3B0-4FC0-BD41-74A9DCA54FC3}" dt="2021-04-12T10:09:54.348" v="71"/>
          <ac:spMkLst>
            <pc:docMk/>
            <pc:sldMk cId="0" sldId="279"/>
            <ac:spMk id="3" creationId="{309AB0A3-79C2-49DA-849B-6FD3830B501D}"/>
          </ac:spMkLst>
        </pc:spChg>
      </pc:sldChg>
      <pc:sldChg chg="modSp">
        <pc:chgData name="Robin Maenhaut" userId="e7238a3e-d575-4783-a2b1-c00d57cf63af" providerId="ADAL" clId="{CC691B03-D3B0-4FC0-BD41-74A9DCA54FC3}" dt="2021-04-12T10:10:01.199" v="72"/>
        <pc:sldMkLst>
          <pc:docMk/>
          <pc:sldMk cId="0" sldId="280"/>
        </pc:sldMkLst>
        <pc:spChg chg="mod">
          <ac:chgData name="Robin Maenhaut" userId="e7238a3e-d575-4783-a2b1-c00d57cf63af" providerId="ADAL" clId="{CC691B03-D3B0-4FC0-BD41-74A9DCA54FC3}" dt="2021-04-12T10:10:01.199" v="72"/>
          <ac:spMkLst>
            <pc:docMk/>
            <pc:sldMk cId="0" sldId="280"/>
            <ac:spMk id="2" creationId="{9039722E-C3B8-4590-8644-B7606C4584AA}"/>
          </ac:spMkLst>
        </pc:spChg>
        <pc:spChg chg="mod">
          <ac:chgData name="Robin Maenhaut" userId="e7238a3e-d575-4783-a2b1-c00d57cf63af" providerId="ADAL" clId="{CC691B03-D3B0-4FC0-BD41-74A9DCA54FC3}" dt="2021-04-12T10:10:01.199" v="72"/>
          <ac:spMkLst>
            <pc:docMk/>
            <pc:sldMk cId="0" sldId="280"/>
            <ac:spMk id="321" creationId="{00000000-0000-0000-0000-000000000000}"/>
          </ac:spMkLst>
        </pc:spChg>
      </pc:sldChg>
      <pc:sldChg chg="modSp">
        <pc:chgData name="Robin Maenhaut" userId="e7238a3e-d575-4783-a2b1-c00d57cf63af" providerId="ADAL" clId="{CC691B03-D3B0-4FC0-BD41-74A9DCA54FC3}" dt="2021-04-12T10:10:01.199" v="72"/>
        <pc:sldMkLst>
          <pc:docMk/>
          <pc:sldMk cId="0" sldId="281"/>
        </pc:sldMkLst>
        <pc:spChg chg="mod">
          <ac:chgData name="Robin Maenhaut" userId="e7238a3e-d575-4783-a2b1-c00d57cf63af" providerId="ADAL" clId="{CC691B03-D3B0-4FC0-BD41-74A9DCA54FC3}" dt="2021-04-12T10:10:01.199" v="72"/>
          <ac:spMkLst>
            <pc:docMk/>
            <pc:sldMk cId="0" sldId="281"/>
            <ac:spMk id="2" creationId="{8745ABAB-285E-4DD5-9816-7F2D5EEA2C1A}"/>
          </ac:spMkLst>
        </pc:spChg>
        <pc:spChg chg="mod">
          <ac:chgData name="Robin Maenhaut" userId="e7238a3e-d575-4783-a2b1-c00d57cf63af" providerId="ADAL" clId="{CC691B03-D3B0-4FC0-BD41-74A9DCA54FC3}" dt="2021-04-12T10:10:01.199" v="72"/>
          <ac:spMkLst>
            <pc:docMk/>
            <pc:sldMk cId="0" sldId="281"/>
            <ac:spMk id="328" creationId="{00000000-0000-0000-0000-000000000000}"/>
          </ac:spMkLst>
        </pc:spChg>
      </pc:sldChg>
      <pc:sldChg chg="addSp modSp mod">
        <pc:chgData name="Robin Maenhaut" userId="e7238a3e-d575-4783-a2b1-c00d57cf63af" providerId="ADAL" clId="{CC691B03-D3B0-4FC0-BD41-74A9DCA54FC3}" dt="2021-04-12T10:10:07.154" v="73" actId="1076"/>
        <pc:sldMkLst>
          <pc:docMk/>
          <pc:sldMk cId="0" sldId="282"/>
        </pc:sldMkLst>
        <pc:spChg chg="add mod">
          <ac:chgData name="Robin Maenhaut" userId="e7238a3e-d575-4783-a2b1-c00d57cf63af" providerId="ADAL" clId="{CC691B03-D3B0-4FC0-BD41-74A9DCA54FC3}" dt="2021-04-12T10:10:01.199" v="72"/>
          <ac:spMkLst>
            <pc:docMk/>
            <pc:sldMk cId="0" sldId="282"/>
            <ac:spMk id="2" creationId="{B3A6314E-C38E-45DD-A853-AAC44416A873}"/>
          </ac:spMkLst>
        </pc:spChg>
        <pc:spChg chg="mod">
          <ac:chgData name="Robin Maenhaut" userId="e7238a3e-d575-4783-a2b1-c00d57cf63af" providerId="ADAL" clId="{CC691B03-D3B0-4FC0-BD41-74A9DCA54FC3}" dt="2021-04-12T10:10:01.199" v="72"/>
          <ac:spMkLst>
            <pc:docMk/>
            <pc:sldMk cId="0" sldId="282"/>
            <ac:spMk id="335" creationId="{00000000-0000-0000-0000-000000000000}"/>
          </ac:spMkLst>
        </pc:spChg>
        <pc:picChg chg="mod">
          <ac:chgData name="Robin Maenhaut" userId="e7238a3e-d575-4783-a2b1-c00d57cf63af" providerId="ADAL" clId="{CC691B03-D3B0-4FC0-BD41-74A9DCA54FC3}" dt="2021-04-12T10:10:07.154" v="73" actId="1076"/>
          <ac:picMkLst>
            <pc:docMk/>
            <pc:sldMk cId="0" sldId="282"/>
            <ac:picMk id="3" creationId="{62234B58-ABF8-49FD-A6B4-BC6E03F1204C}"/>
          </ac:picMkLst>
        </pc:picChg>
      </pc:sldChg>
      <pc:sldChg chg="modSp">
        <pc:chgData name="Robin Maenhaut" userId="e7238a3e-d575-4783-a2b1-c00d57cf63af" providerId="ADAL" clId="{CC691B03-D3B0-4FC0-BD41-74A9DCA54FC3}" dt="2021-04-12T10:10:12.123" v="74"/>
        <pc:sldMkLst>
          <pc:docMk/>
          <pc:sldMk cId="0" sldId="283"/>
        </pc:sldMkLst>
        <pc:spChg chg="mod">
          <ac:chgData name="Robin Maenhaut" userId="e7238a3e-d575-4783-a2b1-c00d57cf63af" providerId="ADAL" clId="{CC691B03-D3B0-4FC0-BD41-74A9DCA54FC3}" dt="2021-04-12T10:10:12.123" v="74"/>
          <ac:spMkLst>
            <pc:docMk/>
            <pc:sldMk cId="0" sldId="283"/>
            <ac:spMk id="341" creationId="{00000000-0000-0000-0000-000000000000}"/>
          </ac:spMkLst>
        </pc:spChg>
        <pc:spChg chg="mod">
          <ac:chgData name="Robin Maenhaut" userId="e7238a3e-d575-4783-a2b1-c00d57cf63af" providerId="ADAL" clId="{CC691B03-D3B0-4FC0-BD41-74A9DCA54FC3}" dt="2021-04-12T10:10:12.123" v="74"/>
          <ac:spMkLst>
            <pc:docMk/>
            <pc:sldMk cId="0" sldId="283"/>
            <ac:spMk id="342" creationId="{00000000-0000-0000-0000-000000000000}"/>
          </ac:spMkLst>
        </pc:spChg>
      </pc:sldChg>
      <pc:sldChg chg="modSp mod">
        <pc:chgData name="Robin Maenhaut" userId="e7238a3e-d575-4783-a2b1-c00d57cf63af" providerId="ADAL" clId="{CC691B03-D3B0-4FC0-BD41-74A9DCA54FC3}" dt="2021-04-12T10:11:04.985" v="82" actId="12"/>
        <pc:sldMkLst>
          <pc:docMk/>
          <pc:sldMk cId="0" sldId="284"/>
        </pc:sldMkLst>
        <pc:spChg chg="mod">
          <ac:chgData name="Robin Maenhaut" userId="e7238a3e-d575-4783-a2b1-c00d57cf63af" providerId="ADAL" clId="{CC691B03-D3B0-4FC0-BD41-74A9DCA54FC3}" dt="2021-04-12T10:11:04.985" v="82" actId="12"/>
          <ac:spMkLst>
            <pc:docMk/>
            <pc:sldMk cId="0" sldId="284"/>
            <ac:spMk id="3" creationId="{EB710ED1-56BA-4CA4-B5C1-1FDAFB25FC80}"/>
          </ac:spMkLst>
        </pc:spChg>
        <pc:spChg chg="mod">
          <ac:chgData name="Robin Maenhaut" userId="e7238a3e-d575-4783-a2b1-c00d57cf63af" providerId="ADAL" clId="{CC691B03-D3B0-4FC0-BD41-74A9DCA54FC3}" dt="2021-04-12T10:10:26.805" v="77"/>
          <ac:spMkLst>
            <pc:docMk/>
            <pc:sldMk cId="0" sldId="284"/>
            <ac:spMk id="348" creationId="{00000000-0000-0000-0000-000000000000}"/>
          </ac:spMkLst>
        </pc:spChg>
        <pc:spChg chg="mod">
          <ac:chgData name="Robin Maenhaut" userId="e7238a3e-d575-4783-a2b1-c00d57cf63af" providerId="ADAL" clId="{CC691B03-D3B0-4FC0-BD41-74A9DCA54FC3}" dt="2021-04-12T10:10:34.202" v="79" actId="1076"/>
          <ac:spMkLst>
            <pc:docMk/>
            <pc:sldMk cId="0" sldId="284"/>
            <ac:spMk id="352" creationId="{00000000-0000-0000-0000-000000000000}"/>
          </ac:spMkLst>
        </pc:spChg>
      </pc:sldChg>
      <pc:sldChg chg="modSp">
        <pc:chgData name="Robin Maenhaut" userId="e7238a3e-d575-4783-a2b1-c00d57cf63af" providerId="ADAL" clId="{CC691B03-D3B0-4FC0-BD41-74A9DCA54FC3}" dt="2021-04-12T10:11:14.216" v="83"/>
        <pc:sldMkLst>
          <pc:docMk/>
          <pc:sldMk cId="0" sldId="285"/>
        </pc:sldMkLst>
        <pc:spChg chg="mod">
          <ac:chgData name="Robin Maenhaut" userId="e7238a3e-d575-4783-a2b1-c00d57cf63af" providerId="ADAL" clId="{CC691B03-D3B0-4FC0-BD41-74A9DCA54FC3}" dt="2021-04-12T10:11:14.216" v="83"/>
          <ac:spMkLst>
            <pc:docMk/>
            <pc:sldMk cId="0" sldId="285"/>
            <ac:spMk id="360" creationId="{00000000-0000-0000-0000-000000000000}"/>
          </ac:spMkLst>
        </pc:spChg>
        <pc:spChg chg="mod">
          <ac:chgData name="Robin Maenhaut" userId="e7238a3e-d575-4783-a2b1-c00d57cf63af" providerId="ADAL" clId="{CC691B03-D3B0-4FC0-BD41-74A9DCA54FC3}" dt="2021-04-12T10:11:14.216" v="83"/>
          <ac:spMkLst>
            <pc:docMk/>
            <pc:sldMk cId="0" sldId="285"/>
            <ac:spMk id="361" creationId="{00000000-0000-0000-0000-000000000000}"/>
          </ac:spMkLst>
        </pc:spChg>
      </pc:sldChg>
      <pc:sldChg chg="modSp">
        <pc:chgData name="Robin Maenhaut" userId="e7238a3e-d575-4783-a2b1-c00d57cf63af" providerId="ADAL" clId="{CC691B03-D3B0-4FC0-BD41-74A9DCA54FC3}" dt="2021-04-12T10:11:14.216" v="83"/>
        <pc:sldMkLst>
          <pc:docMk/>
          <pc:sldMk cId="0" sldId="286"/>
        </pc:sldMkLst>
        <pc:spChg chg="mod">
          <ac:chgData name="Robin Maenhaut" userId="e7238a3e-d575-4783-a2b1-c00d57cf63af" providerId="ADAL" clId="{CC691B03-D3B0-4FC0-BD41-74A9DCA54FC3}" dt="2021-04-12T10:11:14.216" v="83"/>
          <ac:spMkLst>
            <pc:docMk/>
            <pc:sldMk cId="0" sldId="286"/>
            <ac:spMk id="2" creationId="{85C9135F-32E6-4672-852D-5424E8C36C08}"/>
          </ac:spMkLst>
        </pc:spChg>
        <pc:spChg chg="mod">
          <ac:chgData name="Robin Maenhaut" userId="e7238a3e-d575-4783-a2b1-c00d57cf63af" providerId="ADAL" clId="{CC691B03-D3B0-4FC0-BD41-74A9DCA54FC3}" dt="2021-04-12T10:11:14.216" v="83"/>
          <ac:spMkLst>
            <pc:docMk/>
            <pc:sldMk cId="0" sldId="286"/>
            <ac:spMk id="367" creationId="{00000000-0000-0000-0000-000000000000}"/>
          </ac:spMkLst>
        </pc:spChg>
      </pc:sldChg>
      <pc:sldChg chg="modSp">
        <pc:chgData name="Robin Maenhaut" userId="e7238a3e-d575-4783-a2b1-c00d57cf63af" providerId="ADAL" clId="{CC691B03-D3B0-4FC0-BD41-74A9DCA54FC3}" dt="2021-04-12T10:11:20.059" v="84"/>
        <pc:sldMkLst>
          <pc:docMk/>
          <pc:sldMk cId="0" sldId="287"/>
        </pc:sldMkLst>
        <pc:spChg chg="mod">
          <ac:chgData name="Robin Maenhaut" userId="e7238a3e-d575-4783-a2b1-c00d57cf63af" providerId="ADAL" clId="{CC691B03-D3B0-4FC0-BD41-74A9DCA54FC3}" dt="2021-04-12T10:11:20.059" v="84"/>
          <ac:spMkLst>
            <pc:docMk/>
            <pc:sldMk cId="0" sldId="287"/>
            <ac:spMk id="2" creationId="{2224B612-227B-4E61-B01A-A68BF492F187}"/>
          </ac:spMkLst>
        </pc:spChg>
        <pc:spChg chg="mod">
          <ac:chgData name="Robin Maenhaut" userId="e7238a3e-d575-4783-a2b1-c00d57cf63af" providerId="ADAL" clId="{CC691B03-D3B0-4FC0-BD41-74A9DCA54FC3}" dt="2021-04-12T10:11:20.059" v="84"/>
          <ac:spMkLst>
            <pc:docMk/>
            <pc:sldMk cId="0" sldId="287"/>
            <ac:spMk id="3" creationId="{94801F41-EAF2-467A-B522-40AF2576235D}"/>
          </ac:spMkLst>
        </pc:spChg>
      </pc:sldChg>
      <pc:sldChg chg="modSp">
        <pc:chgData name="Robin Maenhaut" userId="e7238a3e-d575-4783-a2b1-c00d57cf63af" providerId="ADAL" clId="{CC691B03-D3B0-4FC0-BD41-74A9DCA54FC3}" dt="2021-04-12T10:11:25.009" v="85"/>
        <pc:sldMkLst>
          <pc:docMk/>
          <pc:sldMk cId="0" sldId="288"/>
        </pc:sldMkLst>
        <pc:spChg chg="mod">
          <ac:chgData name="Robin Maenhaut" userId="e7238a3e-d575-4783-a2b1-c00d57cf63af" providerId="ADAL" clId="{CC691B03-D3B0-4FC0-BD41-74A9DCA54FC3}" dt="2021-04-12T10:11:25.009" v="85"/>
          <ac:spMkLst>
            <pc:docMk/>
            <pc:sldMk cId="0" sldId="288"/>
            <ac:spMk id="381" creationId="{00000000-0000-0000-0000-000000000000}"/>
          </ac:spMkLst>
        </pc:spChg>
        <pc:spChg chg="mod">
          <ac:chgData name="Robin Maenhaut" userId="e7238a3e-d575-4783-a2b1-c00d57cf63af" providerId="ADAL" clId="{CC691B03-D3B0-4FC0-BD41-74A9DCA54FC3}" dt="2021-04-12T10:11:25.009" v="85"/>
          <ac:spMkLst>
            <pc:docMk/>
            <pc:sldMk cId="0" sldId="288"/>
            <ac:spMk id="382" creationId="{00000000-0000-0000-0000-000000000000}"/>
          </ac:spMkLst>
        </pc:spChg>
      </pc:sldChg>
      <pc:sldChg chg="addSp delSp modSp mod">
        <pc:chgData name="Robin Maenhaut" userId="e7238a3e-d575-4783-a2b1-c00d57cf63af" providerId="ADAL" clId="{CC691B03-D3B0-4FC0-BD41-74A9DCA54FC3}" dt="2021-04-12T09:50:44.822" v="11"/>
        <pc:sldMkLst>
          <pc:docMk/>
          <pc:sldMk cId="650648999" sldId="289"/>
        </pc:sldMkLst>
        <pc:spChg chg="mod">
          <ac:chgData name="Robin Maenhaut" userId="e7238a3e-d575-4783-a2b1-c00d57cf63af" providerId="ADAL" clId="{CC691B03-D3B0-4FC0-BD41-74A9DCA54FC3}" dt="2021-04-12T09:50:44.822" v="11"/>
          <ac:spMkLst>
            <pc:docMk/>
            <pc:sldMk cId="650648999" sldId="289"/>
            <ac:spMk id="2" creationId="{00000000-0000-0000-0000-000000000000}"/>
          </ac:spMkLst>
        </pc:spChg>
        <pc:spChg chg="del">
          <ac:chgData name="Robin Maenhaut" userId="e7238a3e-d575-4783-a2b1-c00d57cf63af" providerId="ADAL" clId="{CC691B03-D3B0-4FC0-BD41-74A9DCA54FC3}" dt="2021-04-12T09:49:19.495" v="0" actId="478"/>
          <ac:spMkLst>
            <pc:docMk/>
            <pc:sldMk cId="650648999" sldId="289"/>
            <ac:spMk id="3" creationId="{00000000-0000-0000-0000-000000000000}"/>
          </ac:spMkLst>
        </pc:spChg>
        <pc:spChg chg="add del mod">
          <ac:chgData name="Robin Maenhaut" userId="e7238a3e-d575-4783-a2b1-c00d57cf63af" providerId="ADAL" clId="{CC691B03-D3B0-4FC0-BD41-74A9DCA54FC3}" dt="2021-04-12T09:50:44.822" v="11"/>
          <ac:spMkLst>
            <pc:docMk/>
            <pc:sldMk cId="650648999" sldId="289"/>
            <ac:spMk id="5" creationId="{C8066BF8-1C50-4401-88DF-1B8F2606A025}"/>
          </ac:spMkLst>
        </pc:spChg>
      </pc:sldChg>
      <pc:sldChg chg="del">
        <pc:chgData name="Robin Maenhaut" userId="e7238a3e-d575-4783-a2b1-c00d57cf63af" providerId="ADAL" clId="{CC691B03-D3B0-4FC0-BD41-74A9DCA54FC3}" dt="2021-04-12T09:52:06.101" v="13" actId="18676"/>
        <pc:sldMkLst>
          <pc:docMk/>
          <pc:sldMk cId="246395297" sldId="290"/>
        </pc:sldMkLst>
      </pc:sldChg>
      <pc:sldChg chg="modSp del">
        <pc:chgData name="Robin Maenhaut" userId="e7238a3e-d575-4783-a2b1-c00d57cf63af" providerId="ADAL" clId="{CC691B03-D3B0-4FC0-BD41-74A9DCA54FC3}" dt="2021-04-12T09:52:10.641" v="14" actId="18676"/>
        <pc:sldMkLst>
          <pc:docMk/>
          <pc:sldMk cId="831308961" sldId="291"/>
        </pc:sldMkLst>
        <pc:spChg chg="mod">
          <ac:chgData name="Robin Maenhaut" userId="e7238a3e-d575-4783-a2b1-c00d57cf63af" providerId="ADAL" clId="{CC691B03-D3B0-4FC0-BD41-74A9DCA54FC3}" dt="2021-04-12T09:49:51.044" v="1"/>
          <ac:spMkLst>
            <pc:docMk/>
            <pc:sldMk cId="831308961" sldId="291"/>
            <ac:spMk id="2" creationId="{00000000-0000-0000-0000-000000000000}"/>
          </ac:spMkLst>
        </pc:spChg>
      </pc:sldChg>
      <pc:sldChg chg="modSp">
        <pc:chgData name="Robin Maenhaut" userId="e7238a3e-d575-4783-a2b1-c00d57cf63af" providerId="ADAL" clId="{CC691B03-D3B0-4FC0-BD41-74A9DCA54FC3}" dt="2021-04-12T10:11:39.938" v="89"/>
        <pc:sldMkLst>
          <pc:docMk/>
          <pc:sldMk cId="0" sldId="292"/>
        </pc:sldMkLst>
        <pc:spChg chg="mod">
          <ac:chgData name="Robin Maenhaut" userId="e7238a3e-d575-4783-a2b1-c00d57cf63af" providerId="ADAL" clId="{CC691B03-D3B0-4FC0-BD41-74A9DCA54FC3}" dt="2021-04-12T10:11:39.938" v="89"/>
          <ac:spMkLst>
            <pc:docMk/>
            <pc:sldMk cId="0" sldId="292"/>
            <ac:spMk id="409" creationId="{00000000-0000-0000-0000-000000000000}"/>
          </ac:spMkLst>
        </pc:spChg>
        <pc:spChg chg="mod">
          <ac:chgData name="Robin Maenhaut" userId="e7238a3e-d575-4783-a2b1-c00d57cf63af" providerId="ADAL" clId="{CC691B03-D3B0-4FC0-BD41-74A9DCA54FC3}" dt="2021-04-12T10:11:39.938" v="89"/>
          <ac:spMkLst>
            <pc:docMk/>
            <pc:sldMk cId="0" sldId="292"/>
            <ac:spMk id="410" creationId="{00000000-0000-0000-0000-000000000000}"/>
          </ac:spMkLst>
        </pc:spChg>
      </pc:sldChg>
      <pc:sldChg chg="modSp del">
        <pc:chgData name="Robin Maenhaut" userId="e7238a3e-d575-4783-a2b1-c00d57cf63af" providerId="ADAL" clId="{CC691B03-D3B0-4FC0-BD41-74A9DCA54FC3}" dt="2021-04-12T09:52:06.101" v="13" actId="18676"/>
        <pc:sldMkLst>
          <pc:docMk/>
          <pc:sldMk cId="890626687" sldId="293"/>
        </pc:sldMkLst>
        <pc:spChg chg="mod">
          <ac:chgData name="Robin Maenhaut" userId="e7238a3e-d575-4783-a2b1-c00d57cf63af" providerId="ADAL" clId="{CC691B03-D3B0-4FC0-BD41-74A9DCA54FC3}" dt="2021-04-12T09:49:51.044" v="1"/>
          <ac:spMkLst>
            <pc:docMk/>
            <pc:sldMk cId="890626687" sldId="293"/>
            <ac:spMk id="2" creationId="{00000000-0000-0000-0000-000000000000}"/>
          </ac:spMkLst>
        </pc:spChg>
        <pc:graphicFrameChg chg="mod">
          <ac:chgData name="Robin Maenhaut" userId="e7238a3e-d575-4783-a2b1-c00d57cf63af" providerId="ADAL" clId="{CC691B03-D3B0-4FC0-BD41-74A9DCA54FC3}" dt="2021-04-12T09:49:51.044" v="1"/>
          <ac:graphicFrameMkLst>
            <pc:docMk/>
            <pc:sldMk cId="890626687" sldId="293"/>
            <ac:graphicFrameMk id="4" creationId="{0B611F70-2919-4F0D-AA39-09BBDCFB120D}"/>
          </ac:graphicFrameMkLst>
        </pc:graphicFrameChg>
      </pc:sldChg>
      <pc:sldChg chg="modSp del">
        <pc:chgData name="Robin Maenhaut" userId="e7238a3e-d575-4783-a2b1-c00d57cf63af" providerId="ADAL" clId="{CC691B03-D3B0-4FC0-BD41-74A9DCA54FC3}" dt="2021-04-12T09:52:06.101" v="13" actId="18676"/>
        <pc:sldMkLst>
          <pc:docMk/>
          <pc:sldMk cId="3582859157" sldId="294"/>
        </pc:sldMkLst>
        <pc:spChg chg="mod">
          <ac:chgData name="Robin Maenhaut" userId="e7238a3e-d575-4783-a2b1-c00d57cf63af" providerId="ADAL" clId="{CC691B03-D3B0-4FC0-BD41-74A9DCA54FC3}" dt="2021-04-12T09:49:51.044" v="1"/>
          <ac:spMkLst>
            <pc:docMk/>
            <pc:sldMk cId="3582859157" sldId="294"/>
            <ac:spMk id="2" creationId="{00000000-0000-0000-0000-000000000000}"/>
          </ac:spMkLst>
        </pc:spChg>
        <pc:spChg chg="mod">
          <ac:chgData name="Robin Maenhaut" userId="e7238a3e-d575-4783-a2b1-c00d57cf63af" providerId="ADAL" clId="{CC691B03-D3B0-4FC0-BD41-74A9DCA54FC3}" dt="2021-04-12T09:49:51.044" v="1"/>
          <ac:spMkLst>
            <pc:docMk/>
            <pc:sldMk cId="3582859157" sldId="294"/>
            <ac:spMk id="3" creationId="{287C3E9F-0BB5-4620-8EF6-CA788BE7E1D3}"/>
          </ac:spMkLst>
        </pc:spChg>
      </pc:sldChg>
      <pc:sldChg chg="modSp del">
        <pc:chgData name="Robin Maenhaut" userId="e7238a3e-d575-4783-a2b1-c00d57cf63af" providerId="ADAL" clId="{CC691B03-D3B0-4FC0-BD41-74A9DCA54FC3}" dt="2021-04-12T09:52:06.101" v="13" actId="18676"/>
        <pc:sldMkLst>
          <pc:docMk/>
          <pc:sldMk cId="3364346998" sldId="295"/>
        </pc:sldMkLst>
        <pc:spChg chg="mod">
          <ac:chgData name="Robin Maenhaut" userId="e7238a3e-d575-4783-a2b1-c00d57cf63af" providerId="ADAL" clId="{CC691B03-D3B0-4FC0-BD41-74A9DCA54FC3}" dt="2021-04-12T09:49:51.044" v="1"/>
          <ac:spMkLst>
            <pc:docMk/>
            <pc:sldMk cId="3364346998" sldId="295"/>
            <ac:spMk id="2" creationId="{00000000-0000-0000-0000-000000000000}"/>
          </ac:spMkLst>
        </pc:spChg>
        <pc:spChg chg="mod">
          <ac:chgData name="Robin Maenhaut" userId="e7238a3e-d575-4783-a2b1-c00d57cf63af" providerId="ADAL" clId="{CC691B03-D3B0-4FC0-BD41-74A9DCA54FC3}" dt="2021-04-12T09:49:51.044" v="1"/>
          <ac:spMkLst>
            <pc:docMk/>
            <pc:sldMk cId="3364346998" sldId="295"/>
            <ac:spMk id="3" creationId="{287C3E9F-0BB5-4620-8EF6-CA788BE7E1D3}"/>
          </ac:spMkLst>
        </pc:spChg>
      </pc:sldChg>
      <pc:sldChg chg="addSp delSp modSp mod">
        <pc:chgData name="Robin Maenhaut" userId="e7238a3e-d575-4783-a2b1-c00d57cf63af" providerId="ADAL" clId="{CC691B03-D3B0-4FC0-BD41-74A9DCA54FC3}" dt="2021-04-12T10:11:56.531" v="93" actId="478"/>
        <pc:sldMkLst>
          <pc:docMk/>
          <pc:sldMk cId="0" sldId="296"/>
        </pc:sldMkLst>
        <pc:spChg chg="del mod">
          <ac:chgData name="Robin Maenhaut" userId="e7238a3e-d575-4783-a2b1-c00d57cf63af" providerId="ADAL" clId="{CC691B03-D3B0-4FC0-BD41-74A9DCA54FC3}" dt="2021-04-12T10:11:53.907" v="92"/>
          <ac:spMkLst>
            <pc:docMk/>
            <pc:sldMk cId="0" sldId="296"/>
            <ac:spMk id="2" creationId="{C4773678-B5A0-4605-9600-4315EE5115F8}"/>
          </ac:spMkLst>
        </pc:spChg>
        <pc:spChg chg="add del mod">
          <ac:chgData name="Robin Maenhaut" userId="e7238a3e-d575-4783-a2b1-c00d57cf63af" providerId="ADAL" clId="{CC691B03-D3B0-4FC0-BD41-74A9DCA54FC3}" dt="2021-04-12T10:11:56.531" v="93" actId="478"/>
          <ac:spMkLst>
            <pc:docMk/>
            <pc:sldMk cId="0" sldId="296"/>
            <ac:spMk id="3" creationId="{7C435D0F-0313-445A-A15D-5B4F3AB76834}"/>
          </ac:spMkLst>
        </pc:spChg>
        <pc:spChg chg="mod">
          <ac:chgData name="Robin Maenhaut" userId="e7238a3e-d575-4783-a2b1-c00d57cf63af" providerId="ADAL" clId="{CC691B03-D3B0-4FC0-BD41-74A9DCA54FC3}" dt="2021-04-12T10:11:53.907" v="92"/>
          <ac:spMkLst>
            <pc:docMk/>
            <pc:sldMk cId="0" sldId="296"/>
            <ac:spMk id="435" creationId="{00000000-0000-0000-0000-000000000000}"/>
          </ac:spMkLst>
        </pc:spChg>
      </pc:sldChg>
      <pc:sldChg chg="addSp delSp modSp mod">
        <pc:chgData name="Robin Maenhaut" userId="e7238a3e-d575-4783-a2b1-c00d57cf63af" providerId="ADAL" clId="{CC691B03-D3B0-4FC0-BD41-74A9DCA54FC3}" dt="2021-04-12T10:12:03.045" v="95" actId="478"/>
        <pc:sldMkLst>
          <pc:docMk/>
          <pc:sldMk cId="0" sldId="297"/>
        </pc:sldMkLst>
        <pc:spChg chg="del mod">
          <ac:chgData name="Robin Maenhaut" userId="e7238a3e-d575-4783-a2b1-c00d57cf63af" providerId="ADAL" clId="{CC691B03-D3B0-4FC0-BD41-74A9DCA54FC3}" dt="2021-04-12T10:12:01.352" v="94"/>
          <ac:spMkLst>
            <pc:docMk/>
            <pc:sldMk cId="0" sldId="297"/>
            <ac:spMk id="2" creationId="{2B0354E3-3D3C-47F1-BF9D-07FF0F4E3A85}"/>
          </ac:spMkLst>
        </pc:spChg>
        <pc:spChg chg="add del mod">
          <ac:chgData name="Robin Maenhaut" userId="e7238a3e-d575-4783-a2b1-c00d57cf63af" providerId="ADAL" clId="{CC691B03-D3B0-4FC0-BD41-74A9DCA54FC3}" dt="2021-04-12T10:12:03.045" v="95" actId="478"/>
          <ac:spMkLst>
            <pc:docMk/>
            <pc:sldMk cId="0" sldId="297"/>
            <ac:spMk id="3" creationId="{D0E92D59-649C-4C6E-BE2D-F5D286AB854B}"/>
          </ac:spMkLst>
        </pc:spChg>
        <pc:spChg chg="mod">
          <ac:chgData name="Robin Maenhaut" userId="e7238a3e-d575-4783-a2b1-c00d57cf63af" providerId="ADAL" clId="{CC691B03-D3B0-4FC0-BD41-74A9DCA54FC3}" dt="2021-04-12T10:12:01.352" v="94"/>
          <ac:spMkLst>
            <pc:docMk/>
            <pc:sldMk cId="0" sldId="297"/>
            <ac:spMk id="441" creationId="{00000000-0000-0000-0000-000000000000}"/>
          </ac:spMkLst>
        </pc:spChg>
      </pc:sldChg>
      <pc:sldChg chg="modSp">
        <pc:chgData name="Robin Maenhaut" userId="e7238a3e-d575-4783-a2b1-c00d57cf63af" providerId="ADAL" clId="{CC691B03-D3B0-4FC0-BD41-74A9DCA54FC3}" dt="2021-04-12T10:12:06.644" v="96"/>
        <pc:sldMkLst>
          <pc:docMk/>
          <pc:sldMk cId="0" sldId="298"/>
        </pc:sldMkLst>
        <pc:spChg chg="mod">
          <ac:chgData name="Robin Maenhaut" userId="e7238a3e-d575-4783-a2b1-c00d57cf63af" providerId="ADAL" clId="{CC691B03-D3B0-4FC0-BD41-74A9DCA54FC3}" dt="2021-04-12T10:12:06.644" v="96"/>
          <ac:spMkLst>
            <pc:docMk/>
            <pc:sldMk cId="0" sldId="298"/>
            <ac:spMk id="2" creationId="{56A21F11-D42B-40DA-94B8-6B0998C1EACA}"/>
          </ac:spMkLst>
        </pc:spChg>
        <pc:spChg chg="mod">
          <ac:chgData name="Robin Maenhaut" userId="e7238a3e-d575-4783-a2b1-c00d57cf63af" providerId="ADAL" clId="{CC691B03-D3B0-4FC0-BD41-74A9DCA54FC3}" dt="2021-04-12T10:12:06.644" v="96"/>
          <ac:spMkLst>
            <pc:docMk/>
            <pc:sldMk cId="0" sldId="298"/>
            <ac:spMk id="3" creationId="{17752932-A476-4179-AF6B-C2AAC4FFF004}"/>
          </ac:spMkLst>
        </pc:spChg>
      </pc:sldChg>
      <pc:sldChg chg="modSp">
        <pc:chgData name="Robin Maenhaut" userId="e7238a3e-d575-4783-a2b1-c00d57cf63af" providerId="ADAL" clId="{CC691B03-D3B0-4FC0-BD41-74A9DCA54FC3}" dt="2021-04-12T10:12:09.913" v="97"/>
        <pc:sldMkLst>
          <pc:docMk/>
          <pc:sldMk cId="0" sldId="299"/>
        </pc:sldMkLst>
        <pc:spChg chg="mod">
          <ac:chgData name="Robin Maenhaut" userId="e7238a3e-d575-4783-a2b1-c00d57cf63af" providerId="ADAL" clId="{CC691B03-D3B0-4FC0-BD41-74A9DCA54FC3}" dt="2021-04-12T10:12:09.913" v="97"/>
          <ac:spMkLst>
            <pc:docMk/>
            <pc:sldMk cId="0" sldId="299"/>
            <ac:spMk id="454" creationId="{00000000-0000-0000-0000-000000000000}"/>
          </ac:spMkLst>
        </pc:spChg>
        <pc:spChg chg="mod">
          <ac:chgData name="Robin Maenhaut" userId="e7238a3e-d575-4783-a2b1-c00d57cf63af" providerId="ADAL" clId="{CC691B03-D3B0-4FC0-BD41-74A9DCA54FC3}" dt="2021-04-12T10:12:09.913" v="97"/>
          <ac:spMkLst>
            <pc:docMk/>
            <pc:sldMk cId="0" sldId="299"/>
            <ac:spMk id="455" creationId="{00000000-0000-0000-0000-000000000000}"/>
          </ac:spMkLst>
        </pc:spChg>
      </pc:sldChg>
      <pc:sldChg chg="addSp delSp modSp">
        <pc:chgData name="Robin Maenhaut" userId="e7238a3e-d575-4783-a2b1-c00d57cf63af" providerId="ADAL" clId="{CC691B03-D3B0-4FC0-BD41-74A9DCA54FC3}" dt="2021-04-12T10:12:20.643" v="100"/>
        <pc:sldMkLst>
          <pc:docMk/>
          <pc:sldMk cId="0" sldId="300"/>
        </pc:sldMkLst>
        <pc:spChg chg="del mod">
          <ac:chgData name="Robin Maenhaut" userId="e7238a3e-d575-4783-a2b1-c00d57cf63af" providerId="ADAL" clId="{CC691B03-D3B0-4FC0-BD41-74A9DCA54FC3}" dt="2021-04-12T10:12:17.850" v="99"/>
          <ac:spMkLst>
            <pc:docMk/>
            <pc:sldMk cId="0" sldId="300"/>
            <ac:spMk id="2" creationId="{DF02D620-24BF-4B92-9D39-07EF13A5C9D3}"/>
          </ac:spMkLst>
        </pc:spChg>
        <pc:spChg chg="add del mod">
          <ac:chgData name="Robin Maenhaut" userId="e7238a3e-d575-4783-a2b1-c00d57cf63af" providerId="ADAL" clId="{CC691B03-D3B0-4FC0-BD41-74A9DCA54FC3}" dt="2021-04-12T10:12:17.850" v="99"/>
          <ac:spMkLst>
            <pc:docMk/>
            <pc:sldMk cId="0" sldId="300"/>
            <ac:spMk id="3" creationId="{B3253A4E-8284-4703-92B8-34B4EE9DB10C}"/>
          </ac:spMkLst>
        </pc:spChg>
        <pc:spChg chg="add del mod">
          <ac:chgData name="Robin Maenhaut" userId="e7238a3e-d575-4783-a2b1-c00d57cf63af" providerId="ADAL" clId="{CC691B03-D3B0-4FC0-BD41-74A9DCA54FC3}" dt="2021-04-12T10:12:20.643" v="100"/>
          <ac:spMkLst>
            <pc:docMk/>
            <pc:sldMk cId="0" sldId="300"/>
            <ac:spMk id="4" creationId="{CF73D91E-1FB0-4413-831E-DD02C14311AD}"/>
          </ac:spMkLst>
        </pc:spChg>
        <pc:spChg chg="add mod">
          <ac:chgData name="Robin Maenhaut" userId="e7238a3e-d575-4783-a2b1-c00d57cf63af" providerId="ADAL" clId="{CC691B03-D3B0-4FC0-BD41-74A9DCA54FC3}" dt="2021-04-12T10:12:20.643" v="100"/>
          <ac:spMkLst>
            <pc:docMk/>
            <pc:sldMk cId="0" sldId="300"/>
            <ac:spMk id="5" creationId="{1C70B629-95B5-4559-97E7-5CF5E7F91FE5}"/>
          </ac:spMkLst>
        </pc:spChg>
        <pc:spChg chg="mod">
          <ac:chgData name="Robin Maenhaut" userId="e7238a3e-d575-4783-a2b1-c00d57cf63af" providerId="ADAL" clId="{CC691B03-D3B0-4FC0-BD41-74A9DCA54FC3}" dt="2021-04-12T10:12:20.643" v="100"/>
          <ac:spMkLst>
            <pc:docMk/>
            <pc:sldMk cId="0" sldId="300"/>
            <ac:spMk id="461" creationId="{00000000-0000-0000-0000-000000000000}"/>
          </ac:spMkLst>
        </pc:spChg>
      </pc:sldChg>
      <pc:sldChg chg="addSp delSp modSp">
        <pc:chgData name="Robin Maenhaut" userId="e7238a3e-d575-4783-a2b1-c00d57cf63af" providerId="ADAL" clId="{CC691B03-D3B0-4FC0-BD41-74A9DCA54FC3}" dt="2021-04-12T10:12:20.643" v="100"/>
        <pc:sldMkLst>
          <pc:docMk/>
          <pc:sldMk cId="0" sldId="301"/>
        </pc:sldMkLst>
        <pc:spChg chg="mod">
          <ac:chgData name="Robin Maenhaut" userId="e7238a3e-d575-4783-a2b1-c00d57cf63af" providerId="ADAL" clId="{CC691B03-D3B0-4FC0-BD41-74A9DCA54FC3}" dt="2021-04-12T10:12:20.643" v="100"/>
          <ac:spMkLst>
            <pc:docMk/>
            <pc:sldMk cId="0" sldId="301"/>
            <ac:spMk id="2" creationId="{657A7593-97FA-4429-B0E0-CCC71F79CE59}"/>
          </ac:spMkLst>
        </pc:spChg>
        <pc:spChg chg="add del mod">
          <ac:chgData name="Robin Maenhaut" userId="e7238a3e-d575-4783-a2b1-c00d57cf63af" providerId="ADAL" clId="{CC691B03-D3B0-4FC0-BD41-74A9DCA54FC3}" dt="2021-04-12T10:12:17.850" v="99"/>
          <ac:spMkLst>
            <pc:docMk/>
            <pc:sldMk cId="0" sldId="301"/>
            <ac:spMk id="3" creationId="{40F4E25B-764A-41E5-852C-528BF28125DF}"/>
          </ac:spMkLst>
        </pc:spChg>
        <pc:spChg chg="add del mod">
          <ac:chgData name="Robin Maenhaut" userId="e7238a3e-d575-4783-a2b1-c00d57cf63af" providerId="ADAL" clId="{CC691B03-D3B0-4FC0-BD41-74A9DCA54FC3}" dt="2021-04-12T10:12:17.850" v="99"/>
          <ac:spMkLst>
            <pc:docMk/>
            <pc:sldMk cId="0" sldId="301"/>
            <ac:spMk id="4" creationId="{41408866-D8AC-493D-B3B0-BD45488FA07A}"/>
          </ac:spMkLst>
        </pc:spChg>
        <pc:spChg chg="mod">
          <ac:chgData name="Robin Maenhaut" userId="e7238a3e-d575-4783-a2b1-c00d57cf63af" providerId="ADAL" clId="{CC691B03-D3B0-4FC0-BD41-74A9DCA54FC3}" dt="2021-04-12T10:12:20.643" v="100"/>
          <ac:spMkLst>
            <pc:docMk/>
            <pc:sldMk cId="0" sldId="301"/>
            <ac:spMk id="469" creationId="{00000000-0000-0000-0000-000000000000}"/>
          </ac:spMkLst>
        </pc:spChg>
      </pc:sldChg>
      <pc:sldChg chg="addSp delSp modSp">
        <pc:chgData name="Robin Maenhaut" userId="e7238a3e-d575-4783-a2b1-c00d57cf63af" providerId="ADAL" clId="{CC691B03-D3B0-4FC0-BD41-74A9DCA54FC3}" dt="2021-04-12T10:12:20.643" v="100"/>
        <pc:sldMkLst>
          <pc:docMk/>
          <pc:sldMk cId="0" sldId="302"/>
        </pc:sldMkLst>
        <pc:spChg chg="del mod">
          <ac:chgData name="Robin Maenhaut" userId="e7238a3e-d575-4783-a2b1-c00d57cf63af" providerId="ADAL" clId="{CC691B03-D3B0-4FC0-BD41-74A9DCA54FC3}" dt="2021-04-12T10:12:17.850" v="99"/>
          <ac:spMkLst>
            <pc:docMk/>
            <pc:sldMk cId="0" sldId="302"/>
            <ac:spMk id="2" creationId="{98D7A23A-7E91-4523-A230-FA214F7E7ECA}"/>
          </ac:spMkLst>
        </pc:spChg>
        <pc:spChg chg="add del mod">
          <ac:chgData name="Robin Maenhaut" userId="e7238a3e-d575-4783-a2b1-c00d57cf63af" providerId="ADAL" clId="{CC691B03-D3B0-4FC0-BD41-74A9DCA54FC3}" dt="2021-04-12T10:12:17.850" v="99"/>
          <ac:spMkLst>
            <pc:docMk/>
            <pc:sldMk cId="0" sldId="302"/>
            <ac:spMk id="3" creationId="{BD75EFA0-22AC-42A7-A544-5F11C9534273}"/>
          </ac:spMkLst>
        </pc:spChg>
        <pc:spChg chg="add del mod">
          <ac:chgData name="Robin Maenhaut" userId="e7238a3e-d575-4783-a2b1-c00d57cf63af" providerId="ADAL" clId="{CC691B03-D3B0-4FC0-BD41-74A9DCA54FC3}" dt="2021-04-12T10:12:20.643" v="100"/>
          <ac:spMkLst>
            <pc:docMk/>
            <pc:sldMk cId="0" sldId="302"/>
            <ac:spMk id="4" creationId="{4230578F-B10C-4409-99B3-6AD68B782900}"/>
          </ac:spMkLst>
        </pc:spChg>
        <pc:spChg chg="add mod">
          <ac:chgData name="Robin Maenhaut" userId="e7238a3e-d575-4783-a2b1-c00d57cf63af" providerId="ADAL" clId="{CC691B03-D3B0-4FC0-BD41-74A9DCA54FC3}" dt="2021-04-12T10:12:20.643" v="100"/>
          <ac:spMkLst>
            <pc:docMk/>
            <pc:sldMk cId="0" sldId="302"/>
            <ac:spMk id="5" creationId="{E0EBB876-11C6-4973-B365-6CBF2D3270A0}"/>
          </ac:spMkLst>
        </pc:spChg>
        <pc:spChg chg="mod">
          <ac:chgData name="Robin Maenhaut" userId="e7238a3e-d575-4783-a2b1-c00d57cf63af" providerId="ADAL" clId="{CC691B03-D3B0-4FC0-BD41-74A9DCA54FC3}" dt="2021-04-12T10:12:20.643" v="100"/>
          <ac:spMkLst>
            <pc:docMk/>
            <pc:sldMk cId="0" sldId="302"/>
            <ac:spMk id="477" creationId="{00000000-0000-0000-0000-000000000000}"/>
          </ac:spMkLst>
        </pc:spChg>
      </pc:sldChg>
      <pc:sldChg chg="modSp">
        <pc:chgData name="Robin Maenhaut" userId="e7238a3e-d575-4783-a2b1-c00d57cf63af" providerId="ADAL" clId="{CC691B03-D3B0-4FC0-BD41-74A9DCA54FC3}" dt="2021-04-12T10:12:24.099" v="101"/>
        <pc:sldMkLst>
          <pc:docMk/>
          <pc:sldMk cId="0" sldId="303"/>
        </pc:sldMkLst>
        <pc:spChg chg="mod">
          <ac:chgData name="Robin Maenhaut" userId="e7238a3e-d575-4783-a2b1-c00d57cf63af" providerId="ADAL" clId="{CC691B03-D3B0-4FC0-BD41-74A9DCA54FC3}" dt="2021-04-12T10:12:24.099" v="101"/>
          <ac:spMkLst>
            <pc:docMk/>
            <pc:sldMk cId="0" sldId="303"/>
            <ac:spMk id="2" creationId="{41C62A55-6C13-43D0-B1A8-36EB73A148DE}"/>
          </ac:spMkLst>
        </pc:spChg>
        <pc:spChg chg="mod">
          <ac:chgData name="Robin Maenhaut" userId="e7238a3e-d575-4783-a2b1-c00d57cf63af" providerId="ADAL" clId="{CC691B03-D3B0-4FC0-BD41-74A9DCA54FC3}" dt="2021-04-12T10:12:24.099" v="101"/>
          <ac:spMkLst>
            <pc:docMk/>
            <pc:sldMk cId="0" sldId="303"/>
            <ac:spMk id="3" creationId="{E4F590DD-83FB-44BB-B9DE-FCA664ADA2C3}"/>
          </ac:spMkLst>
        </pc:spChg>
      </pc:sldChg>
      <pc:sldChg chg="modSp">
        <pc:chgData name="Robin Maenhaut" userId="e7238a3e-d575-4783-a2b1-c00d57cf63af" providerId="ADAL" clId="{CC691B03-D3B0-4FC0-BD41-74A9DCA54FC3}" dt="2021-04-12T10:12:31.087" v="102"/>
        <pc:sldMkLst>
          <pc:docMk/>
          <pc:sldMk cId="0" sldId="304"/>
        </pc:sldMkLst>
        <pc:spChg chg="mod">
          <ac:chgData name="Robin Maenhaut" userId="e7238a3e-d575-4783-a2b1-c00d57cf63af" providerId="ADAL" clId="{CC691B03-D3B0-4FC0-BD41-74A9DCA54FC3}" dt="2021-04-12T10:12:31.087" v="102"/>
          <ac:spMkLst>
            <pc:docMk/>
            <pc:sldMk cId="0" sldId="304"/>
            <ac:spMk id="490" creationId="{00000000-0000-0000-0000-000000000000}"/>
          </ac:spMkLst>
        </pc:spChg>
        <pc:spChg chg="mod">
          <ac:chgData name="Robin Maenhaut" userId="e7238a3e-d575-4783-a2b1-c00d57cf63af" providerId="ADAL" clId="{CC691B03-D3B0-4FC0-BD41-74A9DCA54FC3}" dt="2021-04-12T10:12:31.087" v="102"/>
          <ac:spMkLst>
            <pc:docMk/>
            <pc:sldMk cId="0" sldId="304"/>
            <ac:spMk id="491" creationId="{00000000-0000-0000-0000-000000000000}"/>
          </ac:spMkLst>
        </pc:spChg>
      </pc:sldChg>
      <pc:sldChg chg="modSp">
        <pc:chgData name="Robin Maenhaut" userId="e7238a3e-d575-4783-a2b1-c00d57cf63af" providerId="ADAL" clId="{CC691B03-D3B0-4FC0-BD41-74A9DCA54FC3}" dt="2021-04-12T10:12:31.087" v="102"/>
        <pc:sldMkLst>
          <pc:docMk/>
          <pc:sldMk cId="0" sldId="305"/>
        </pc:sldMkLst>
        <pc:spChg chg="mod">
          <ac:chgData name="Robin Maenhaut" userId="e7238a3e-d575-4783-a2b1-c00d57cf63af" providerId="ADAL" clId="{CC691B03-D3B0-4FC0-BD41-74A9DCA54FC3}" dt="2021-04-12T10:12:31.087" v="102"/>
          <ac:spMkLst>
            <pc:docMk/>
            <pc:sldMk cId="0" sldId="305"/>
            <ac:spMk id="2" creationId="{204E0DFF-16E5-46AF-886A-AADC2022C71D}"/>
          </ac:spMkLst>
        </pc:spChg>
        <pc:spChg chg="mod">
          <ac:chgData name="Robin Maenhaut" userId="e7238a3e-d575-4783-a2b1-c00d57cf63af" providerId="ADAL" clId="{CC691B03-D3B0-4FC0-BD41-74A9DCA54FC3}" dt="2021-04-12T10:12:31.087" v="102"/>
          <ac:spMkLst>
            <pc:docMk/>
            <pc:sldMk cId="0" sldId="305"/>
            <ac:spMk id="497" creationId="{00000000-0000-0000-0000-000000000000}"/>
          </ac:spMkLst>
        </pc:spChg>
      </pc:sldChg>
      <pc:sldChg chg="modSp">
        <pc:chgData name="Robin Maenhaut" userId="e7238a3e-d575-4783-a2b1-c00d57cf63af" providerId="ADAL" clId="{CC691B03-D3B0-4FC0-BD41-74A9DCA54FC3}" dt="2021-04-12T10:12:31.087" v="102"/>
        <pc:sldMkLst>
          <pc:docMk/>
          <pc:sldMk cId="0" sldId="306"/>
        </pc:sldMkLst>
        <pc:spChg chg="mod">
          <ac:chgData name="Robin Maenhaut" userId="e7238a3e-d575-4783-a2b1-c00d57cf63af" providerId="ADAL" clId="{CC691B03-D3B0-4FC0-BD41-74A9DCA54FC3}" dt="2021-04-12T10:12:31.087" v="102"/>
          <ac:spMkLst>
            <pc:docMk/>
            <pc:sldMk cId="0" sldId="306"/>
            <ac:spMk id="2" creationId="{9C06CAEE-BA23-4533-96FB-47617E99921B}"/>
          </ac:spMkLst>
        </pc:spChg>
        <pc:spChg chg="mod">
          <ac:chgData name="Robin Maenhaut" userId="e7238a3e-d575-4783-a2b1-c00d57cf63af" providerId="ADAL" clId="{CC691B03-D3B0-4FC0-BD41-74A9DCA54FC3}" dt="2021-04-12T10:12:31.087" v="102"/>
          <ac:spMkLst>
            <pc:docMk/>
            <pc:sldMk cId="0" sldId="306"/>
            <ac:spMk id="504" creationId="{00000000-0000-0000-0000-000000000000}"/>
          </ac:spMkLst>
        </pc:spChg>
      </pc:sldChg>
      <pc:sldChg chg="modSp">
        <pc:chgData name="Robin Maenhaut" userId="e7238a3e-d575-4783-a2b1-c00d57cf63af" providerId="ADAL" clId="{CC691B03-D3B0-4FC0-BD41-74A9DCA54FC3}" dt="2021-04-12T10:12:34.305" v="103"/>
        <pc:sldMkLst>
          <pc:docMk/>
          <pc:sldMk cId="0" sldId="307"/>
        </pc:sldMkLst>
        <pc:spChg chg="mod">
          <ac:chgData name="Robin Maenhaut" userId="e7238a3e-d575-4783-a2b1-c00d57cf63af" providerId="ADAL" clId="{CC691B03-D3B0-4FC0-BD41-74A9DCA54FC3}" dt="2021-04-12T10:12:34.305" v="103"/>
          <ac:spMkLst>
            <pc:docMk/>
            <pc:sldMk cId="0" sldId="307"/>
            <ac:spMk id="2" creationId="{AE05F696-341B-4117-9FBA-A8651D9D9580}"/>
          </ac:spMkLst>
        </pc:spChg>
        <pc:spChg chg="mod">
          <ac:chgData name="Robin Maenhaut" userId="e7238a3e-d575-4783-a2b1-c00d57cf63af" providerId="ADAL" clId="{CC691B03-D3B0-4FC0-BD41-74A9DCA54FC3}" dt="2021-04-12T10:12:34.305" v="103"/>
          <ac:spMkLst>
            <pc:docMk/>
            <pc:sldMk cId="0" sldId="307"/>
            <ac:spMk id="511" creationId="{00000000-0000-0000-0000-000000000000}"/>
          </ac:spMkLst>
        </pc:spChg>
      </pc:sldChg>
      <pc:sldChg chg="delSp modSp">
        <pc:chgData name="Robin Maenhaut" userId="e7238a3e-d575-4783-a2b1-c00d57cf63af" providerId="ADAL" clId="{CC691B03-D3B0-4FC0-BD41-74A9DCA54FC3}" dt="2021-04-12T10:12:39.440" v="104"/>
        <pc:sldMkLst>
          <pc:docMk/>
          <pc:sldMk cId="0" sldId="308"/>
        </pc:sldMkLst>
        <pc:spChg chg="del mod">
          <ac:chgData name="Robin Maenhaut" userId="e7238a3e-d575-4783-a2b1-c00d57cf63af" providerId="ADAL" clId="{CC691B03-D3B0-4FC0-BD41-74A9DCA54FC3}" dt="2021-04-12T10:12:39.440" v="104"/>
          <ac:spMkLst>
            <pc:docMk/>
            <pc:sldMk cId="0" sldId="308"/>
            <ac:spMk id="2" creationId="{C5A77627-7E0D-42CA-AA58-2AB3A1853BE2}"/>
          </ac:spMkLst>
        </pc:spChg>
        <pc:spChg chg="del mod">
          <ac:chgData name="Robin Maenhaut" userId="e7238a3e-d575-4783-a2b1-c00d57cf63af" providerId="ADAL" clId="{CC691B03-D3B0-4FC0-BD41-74A9DCA54FC3}" dt="2021-04-12T10:12:39.440" v="104"/>
          <ac:spMkLst>
            <pc:docMk/>
            <pc:sldMk cId="0" sldId="308"/>
            <ac:spMk id="3" creationId="{30C63C39-FE86-4E0C-971A-E270DFA0E0BA}"/>
          </ac:spMkLst>
        </pc:spChg>
      </pc:sldChg>
      <pc:sldChg chg="modSp">
        <pc:chgData name="Robin Maenhaut" userId="e7238a3e-d575-4783-a2b1-c00d57cf63af" providerId="ADAL" clId="{CC691B03-D3B0-4FC0-BD41-74A9DCA54FC3}" dt="2021-04-12T10:12:44.895" v="105"/>
        <pc:sldMkLst>
          <pc:docMk/>
          <pc:sldMk cId="0" sldId="309"/>
        </pc:sldMkLst>
        <pc:spChg chg="mod">
          <ac:chgData name="Robin Maenhaut" userId="e7238a3e-d575-4783-a2b1-c00d57cf63af" providerId="ADAL" clId="{CC691B03-D3B0-4FC0-BD41-74A9DCA54FC3}" dt="2021-04-12T10:12:44.895" v="105"/>
          <ac:spMkLst>
            <pc:docMk/>
            <pc:sldMk cId="0" sldId="309"/>
            <ac:spMk id="523" creationId="{00000000-0000-0000-0000-000000000000}"/>
          </ac:spMkLst>
        </pc:spChg>
        <pc:spChg chg="mod">
          <ac:chgData name="Robin Maenhaut" userId="e7238a3e-d575-4783-a2b1-c00d57cf63af" providerId="ADAL" clId="{CC691B03-D3B0-4FC0-BD41-74A9DCA54FC3}" dt="2021-04-12T10:12:44.895" v="105"/>
          <ac:spMkLst>
            <pc:docMk/>
            <pc:sldMk cId="0" sldId="309"/>
            <ac:spMk id="524" creationId="{00000000-0000-0000-0000-000000000000}"/>
          </ac:spMkLst>
        </pc:spChg>
      </pc:sldChg>
      <pc:sldChg chg="addSp delSp modSp">
        <pc:chgData name="Robin Maenhaut" userId="e7238a3e-d575-4783-a2b1-c00d57cf63af" providerId="ADAL" clId="{CC691B03-D3B0-4FC0-BD41-74A9DCA54FC3}" dt="2021-04-12T10:12:51.739" v="106"/>
        <pc:sldMkLst>
          <pc:docMk/>
          <pc:sldMk cId="0" sldId="310"/>
        </pc:sldMkLst>
        <pc:spChg chg="del mod">
          <ac:chgData name="Robin Maenhaut" userId="e7238a3e-d575-4783-a2b1-c00d57cf63af" providerId="ADAL" clId="{CC691B03-D3B0-4FC0-BD41-74A9DCA54FC3}" dt="2021-04-12T10:12:51.739" v="106"/>
          <ac:spMkLst>
            <pc:docMk/>
            <pc:sldMk cId="0" sldId="310"/>
            <ac:spMk id="2" creationId="{6EF05C02-708D-41FF-B798-EF2BD78691A8}"/>
          </ac:spMkLst>
        </pc:spChg>
        <pc:spChg chg="add mod">
          <ac:chgData name="Robin Maenhaut" userId="e7238a3e-d575-4783-a2b1-c00d57cf63af" providerId="ADAL" clId="{CC691B03-D3B0-4FC0-BD41-74A9DCA54FC3}" dt="2021-04-12T10:12:51.739" v="106"/>
          <ac:spMkLst>
            <pc:docMk/>
            <pc:sldMk cId="0" sldId="310"/>
            <ac:spMk id="3" creationId="{FA5B685B-38E1-4DDB-8297-83EDC4D9B39A}"/>
          </ac:spMkLst>
        </pc:spChg>
        <pc:spChg chg="mod">
          <ac:chgData name="Robin Maenhaut" userId="e7238a3e-d575-4783-a2b1-c00d57cf63af" providerId="ADAL" clId="{CC691B03-D3B0-4FC0-BD41-74A9DCA54FC3}" dt="2021-04-12T10:12:51.739" v="106"/>
          <ac:spMkLst>
            <pc:docMk/>
            <pc:sldMk cId="0" sldId="310"/>
            <ac:spMk id="530" creationId="{00000000-0000-0000-0000-000000000000}"/>
          </ac:spMkLst>
        </pc:spChg>
      </pc:sldChg>
      <pc:sldChg chg="addSp delSp modSp">
        <pc:chgData name="Robin Maenhaut" userId="e7238a3e-d575-4783-a2b1-c00d57cf63af" providerId="ADAL" clId="{CC691B03-D3B0-4FC0-BD41-74A9DCA54FC3}" dt="2021-04-12T10:12:51.739" v="106"/>
        <pc:sldMkLst>
          <pc:docMk/>
          <pc:sldMk cId="0" sldId="311"/>
        </pc:sldMkLst>
        <pc:spChg chg="del mod">
          <ac:chgData name="Robin Maenhaut" userId="e7238a3e-d575-4783-a2b1-c00d57cf63af" providerId="ADAL" clId="{CC691B03-D3B0-4FC0-BD41-74A9DCA54FC3}" dt="2021-04-12T10:12:51.739" v="106"/>
          <ac:spMkLst>
            <pc:docMk/>
            <pc:sldMk cId="0" sldId="311"/>
            <ac:spMk id="2" creationId="{4D5EC00D-9C31-40BA-971E-2D2F8AD4630B}"/>
          </ac:spMkLst>
        </pc:spChg>
        <pc:spChg chg="add mod">
          <ac:chgData name="Robin Maenhaut" userId="e7238a3e-d575-4783-a2b1-c00d57cf63af" providerId="ADAL" clId="{CC691B03-D3B0-4FC0-BD41-74A9DCA54FC3}" dt="2021-04-12T10:12:51.739" v="106"/>
          <ac:spMkLst>
            <pc:docMk/>
            <pc:sldMk cId="0" sldId="311"/>
            <ac:spMk id="3" creationId="{CCF10DF0-31F4-4EC5-A050-C732627874DE}"/>
          </ac:spMkLst>
        </pc:spChg>
        <pc:spChg chg="mod">
          <ac:chgData name="Robin Maenhaut" userId="e7238a3e-d575-4783-a2b1-c00d57cf63af" providerId="ADAL" clId="{CC691B03-D3B0-4FC0-BD41-74A9DCA54FC3}" dt="2021-04-12T10:12:51.739" v="106"/>
          <ac:spMkLst>
            <pc:docMk/>
            <pc:sldMk cId="0" sldId="311"/>
            <ac:spMk id="537" creationId="{00000000-0000-0000-0000-000000000000}"/>
          </ac:spMkLst>
        </pc:spChg>
      </pc:sldChg>
      <pc:sldChg chg="addSp delSp modSp">
        <pc:chgData name="Robin Maenhaut" userId="e7238a3e-d575-4783-a2b1-c00d57cf63af" providerId="ADAL" clId="{CC691B03-D3B0-4FC0-BD41-74A9DCA54FC3}" dt="2021-04-12T10:12:51.739" v="106"/>
        <pc:sldMkLst>
          <pc:docMk/>
          <pc:sldMk cId="0" sldId="312"/>
        </pc:sldMkLst>
        <pc:spChg chg="del mod">
          <ac:chgData name="Robin Maenhaut" userId="e7238a3e-d575-4783-a2b1-c00d57cf63af" providerId="ADAL" clId="{CC691B03-D3B0-4FC0-BD41-74A9DCA54FC3}" dt="2021-04-12T10:12:51.739" v="106"/>
          <ac:spMkLst>
            <pc:docMk/>
            <pc:sldMk cId="0" sldId="312"/>
            <ac:spMk id="2" creationId="{B5AB48F7-D10E-44C4-9E61-32F7F8A69F0D}"/>
          </ac:spMkLst>
        </pc:spChg>
        <pc:spChg chg="add mod">
          <ac:chgData name="Robin Maenhaut" userId="e7238a3e-d575-4783-a2b1-c00d57cf63af" providerId="ADAL" clId="{CC691B03-D3B0-4FC0-BD41-74A9DCA54FC3}" dt="2021-04-12T10:12:51.739" v="106"/>
          <ac:spMkLst>
            <pc:docMk/>
            <pc:sldMk cId="0" sldId="312"/>
            <ac:spMk id="3" creationId="{0F9C27F9-FB5A-4634-BC76-774DE08ADA3F}"/>
          </ac:spMkLst>
        </pc:spChg>
        <pc:spChg chg="mod">
          <ac:chgData name="Robin Maenhaut" userId="e7238a3e-d575-4783-a2b1-c00d57cf63af" providerId="ADAL" clId="{CC691B03-D3B0-4FC0-BD41-74A9DCA54FC3}" dt="2021-04-12T10:12:51.739" v="106"/>
          <ac:spMkLst>
            <pc:docMk/>
            <pc:sldMk cId="0" sldId="312"/>
            <ac:spMk id="544" creationId="{00000000-0000-0000-0000-000000000000}"/>
          </ac:spMkLst>
        </pc:spChg>
      </pc:sldChg>
      <pc:sldChg chg="modSp">
        <pc:chgData name="Robin Maenhaut" userId="e7238a3e-d575-4783-a2b1-c00d57cf63af" providerId="ADAL" clId="{CC691B03-D3B0-4FC0-BD41-74A9DCA54FC3}" dt="2021-04-12T10:12:55.454" v="107"/>
        <pc:sldMkLst>
          <pc:docMk/>
          <pc:sldMk cId="0" sldId="313"/>
        </pc:sldMkLst>
        <pc:spChg chg="mod">
          <ac:chgData name="Robin Maenhaut" userId="e7238a3e-d575-4783-a2b1-c00d57cf63af" providerId="ADAL" clId="{CC691B03-D3B0-4FC0-BD41-74A9DCA54FC3}" dt="2021-04-12T10:12:55.454" v="107"/>
          <ac:spMkLst>
            <pc:docMk/>
            <pc:sldMk cId="0" sldId="313"/>
            <ac:spMk id="551" creationId="{00000000-0000-0000-0000-000000000000}"/>
          </ac:spMkLst>
        </pc:spChg>
        <pc:spChg chg="mod">
          <ac:chgData name="Robin Maenhaut" userId="e7238a3e-d575-4783-a2b1-c00d57cf63af" providerId="ADAL" clId="{CC691B03-D3B0-4FC0-BD41-74A9DCA54FC3}" dt="2021-04-12T10:12:55.454" v="107"/>
          <ac:spMkLst>
            <pc:docMk/>
            <pc:sldMk cId="0" sldId="313"/>
            <ac:spMk id="552"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4"/>
        </pc:sldMkLst>
        <pc:spChg chg="del mod">
          <ac:chgData name="Robin Maenhaut" userId="e7238a3e-d575-4783-a2b1-c00d57cf63af" providerId="ADAL" clId="{CC691B03-D3B0-4FC0-BD41-74A9DCA54FC3}" dt="2021-04-12T10:13:01.470" v="108"/>
          <ac:spMkLst>
            <pc:docMk/>
            <pc:sldMk cId="0" sldId="314"/>
            <ac:spMk id="2" creationId="{5DA19800-A2F4-4B3F-97D4-6720D6FD2E66}"/>
          </ac:spMkLst>
        </pc:spChg>
        <pc:spChg chg="add mod">
          <ac:chgData name="Robin Maenhaut" userId="e7238a3e-d575-4783-a2b1-c00d57cf63af" providerId="ADAL" clId="{CC691B03-D3B0-4FC0-BD41-74A9DCA54FC3}" dt="2021-04-12T10:13:01.470" v="108"/>
          <ac:spMkLst>
            <pc:docMk/>
            <pc:sldMk cId="0" sldId="314"/>
            <ac:spMk id="3" creationId="{1172AFAE-166A-4905-B0D0-7713BF7CEEBB}"/>
          </ac:spMkLst>
        </pc:spChg>
        <pc:spChg chg="mod">
          <ac:chgData name="Robin Maenhaut" userId="e7238a3e-d575-4783-a2b1-c00d57cf63af" providerId="ADAL" clId="{CC691B03-D3B0-4FC0-BD41-74A9DCA54FC3}" dt="2021-04-12T10:13:01.470" v="108"/>
          <ac:spMkLst>
            <pc:docMk/>
            <pc:sldMk cId="0" sldId="314"/>
            <ac:spMk id="558"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5"/>
        </pc:sldMkLst>
        <pc:spChg chg="del mod">
          <ac:chgData name="Robin Maenhaut" userId="e7238a3e-d575-4783-a2b1-c00d57cf63af" providerId="ADAL" clId="{CC691B03-D3B0-4FC0-BD41-74A9DCA54FC3}" dt="2021-04-12T10:13:01.470" v="108"/>
          <ac:spMkLst>
            <pc:docMk/>
            <pc:sldMk cId="0" sldId="315"/>
            <ac:spMk id="2" creationId="{10F68D86-4059-432F-BAC2-983E3C24106A}"/>
          </ac:spMkLst>
        </pc:spChg>
        <pc:spChg chg="add mod">
          <ac:chgData name="Robin Maenhaut" userId="e7238a3e-d575-4783-a2b1-c00d57cf63af" providerId="ADAL" clId="{CC691B03-D3B0-4FC0-BD41-74A9DCA54FC3}" dt="2021-04-12T10:13:01.470" v="108"/>
          <ac:spMkLst>
            <pc:docMk/>
            <pc:sldMk cId="0" sldId="315"/>
            <ac:spMk id="3" creationId="{D9AC25DF-9AB3-4D96-BF52-9EDD00EE9323}"/>
          </ac:spMkLst>
        </pc:spChg>
        <pc:spChg chg="mod">
          <ac:chgData name="Robin Maenhaut" userId="e7238a3e-d575-4783-a2b1-c00d57cf63af" providerId="ADAL" clId="{CC691B03-D3B0-4FC0-BD41-74A9DCA54FC3}" dt="2021-04-12T10:13:01.470" v="108"/>
          <ac:spMkLst>
            <pc:docMk/>
            <pc:sldMk cId="0" sldId="315"/>
            <ac:spMk id="564"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6"/>
        </pc:sldMkLst>
        <pc:spChg chg="del mod">
          <ac:chgData name="Robin Maenhaut" userId="e7238a3e-d575-4783-a2b1-c00d57cf63af" providerId="ADAL" clId="{CC691B03-D3B0-4FC0-BD41-74A9DCA54FC3}" dt="2021-04-12T10:13:01.470" v="108"/>
          <ac:spMkLst>
            <pc:docMk/>
            <pc:sldMk cId="0" sldId="316"/>
            <ac:spMk id="2" creationId="{FAB98251-B709-4849-ABC8-5DB00C23C04D}"/>
          </ac:spMkLst>
        </pc:spChg>
        <pc:spChg chg="add mod">
          <ac:chgData name="Robin Maenhaut" userId="e7238a3e-d575-4783-a2b1-c00d57cf63af" providerId="ADAL" clId="{CC691B03-D3B0-4FC0-BD41-74A9DCA54FC3}" dt="2021-04-12T10:13:01.470" v="108"/>
          <ac:spMkLst>
            <pc:docMk/>
            <pc:sldMk cId="0" sldId="316"/>
            <ac:spMk id="3" creationId="{23BFFA6E-2282-47B5-9826-281DDA47BEC1}"/>
          </ac:spMkLst>
        </pc:spChg>
        <pc:spChg chg="mod">
          <ac:chgData name="Robin Maenhaut" userId="e7238a3e-d575-4783-a2b1-c00d57cf63af" providerId="ADAL" clId="{CC691B03-D3B0-4FC0-BD41-74A9DCA54FC3}" dt="2021-04-12T10:13:01.470" v="108"/>
          <ac:spMkLst>
            <pc:docMk/>
            <pc:sldMk cId="0" sldId="316"/>
            <ac:spMk id="570"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7"/>
        </pc:sldMkLst>
        <pc:spChg chg="del mod">
          <ac:chgData name="Robin Maenhaut" userId="e7238a3e-d575-4783-a2b1-c00d57cf63af" providerId="ADAL" clId="{CC691B03-D3B0-4FC0-BD41-74A9DCA54FC3}" dt="2021-04-12T10:13:01.470" v="108"/>
          <ac:spMkLst>
            <pc:docMk/>
            <pc:sldMk cId="0" sldId="317"/>
            <ac:spMk id="2" creationId="{45AECFB9-355A-4265-A6E9-21727A5EAE91}"/>
          </ac:spMkLst>
        </pc:spChg>
        <pc:spChg chg="add mod">
          <ac:chgData name="Robin Maenhaut" userId="e7238a3e-d575-4783-a2b1-c00d57cf63af" providerId="ADAL" clId="{CC691B03-D3B0-4FC0-BD41-74A9DCA54FC3}" dt="2021-04-12T10:13:01.470" v="108"/>
          <ac:spMkLst>
            <pc:docMk/>
            <pc:sldMk cId="0" sldId="317"/>
            <ac:spMk id="3" creationId="{27E6979E-CB77-4091-9532-20EA0A20E7CC}"/>
          </ac:spMkLst>
        </pc:spChg>
        <pc:spChg chg="mod">
          <ac:chgData name="Robin Maenhaut" userId="e7238a3e-d575-4783-a2b1-c00d57cf63af" providerId="ADAL" clId="{CC691B03-D3B0-4FC0-BD41-74A9DCA54FC3}" dt="2021-04-12T10:13:01.470" v="108"/>
          <ac:spMkLst>
            <pc:docMk/>
            <pc:sldMk cId="0" sldId="317"/>
            <ac:spMk id="577" creationId="{00000000-0000-0000-0000-000000000000}"/>
          </ac:spMkLst>
        </pc:spChg>
      </pc:sldChg>
      <pc:sldChg chg="addSp delSp modSp">
        <pc:chgData name="Robin Maenhaut" userId="e7238a3e-d575-4783-a2b1-c00d57cf63af" providerId="ADAL" clId="{CC691B03-D3B0-4FC0-BD41-74A9DCA54FC3}" dt="2021-04-12T10:13:01.470" v="108"/>
        <pc:sldMkLst>
          <pc:docMk/>
          <pc:sldMk cId="0" sldId="318"/>
        </pc:sldMkLst>
        <pc:spChg chg="del mod">
          <ac:chgData name="Robin Maenhaut" userId="e7238a3e-d575-4783-a2b1-c00d57cf63af" providerId="ADAL" clId="{CC691B03-D3B0-4FC0-BD41-74A9DCA54FC3}" dt="2021-04-12T10:13:01.470" v="108"/>
          <ac:spMkLst>
            <pc:docMk/>
            <pc:sldMk cId="0" sldId="318"/>
            <ac:spMk id="2" creationId="{8D154FCC-BAD7-4003-AB85-14A887F7DAD0}"/>
          </ac:spMkLst>
        </pc:spChg>
        <pc:spChg chg="add mod">
          <ac:chgData name="Robin Maenhaut" userId="e7238a3e-d575-4783-a2b1-c00d57cf63af" providerId="ADAL" clId="{CC691B03-D3B0-4FC0-BD41-74A9DCA54FC3}" dt="2021-04-12T10:13:01.470" v="108"/>
          <ac:spMkLst>
            <pc:docMk/>
            <pc:sldMk cId="0" sldId="318"/>
            <ac:spMk id="3" creationId="{0197B179-36F3-432F-9163-F533BC870DEE}"/>
          </ac:spMkLst>
        </pc:spChg>
        <pc:spChg chg="mod">
          <ac:chgData name="Robin Maenhaut" userId="e7238a3e-d575-4783-a2b1-c00d57cf63af" providerId="ADAL" clId="{CC691B03-D3B0-4FC0-BD41-74A9DCA54FC3}" dt="2021-04-12T10:13:01.470" v="108"/>
          <ac:spMkLst>
            <pc:docMk/>
            <pc:sldMk cId="0" sldId="318"/>
            <ac:spMk id="585" creationId="{00000000-0000-0000-0000-000000000000}"/>
          </ac:spMkLst>
        </pc:spChg>
      </pc:sldChg>
      <pc:sldChg chg="modSp">
        <pc:chgData name="Robin Maenhaut" userId="e7238a3e-d575-4783-a2b1-c00d57cf63af" providerId="ADAL" clId="{CC691B03-D3B0-4FC0-BD41-74A9DCA54FC3}" dt="2021-04-12T10:13:05.010" v="109"/>
        <pc:sldMkLst>
          <pc:docMk/>
          <pc:sldMk cId="0" sldId="319"/>
        </pc:sldMkLst>
        <pc:spChg chg="mod">
          <ac:chgData name="Robin Maenhaut" userId="e7238a3e-d575-4783-a2b1-c00d57cf63af" providerId="ADAL" clId="{CC691B03-D3B0-4FC0-BD41-74A9DCA54FC3}" dt="2021-04-12T10:13:05.010" v="109"/>
          <ac:spMkLst>
            <pc:docMk/>
            <pc:sldMk cId="0" sldId="319"/>
            <ac:spMk id="2" creationId="{9092115B-A080-48B5-BA1F-45F8A02F0746}"/>
          </ac:spMkLst>
        </pc:spChg>
        <pc:spChg chg="mod">
          <ac:chgData name="Robin Maenhaut" userId="e7238a3e-d575-4783-a2b1-c00d57cf63af" providerId="ADAL" clId="{CC691B03-D3B0-4FC0-BD41-74A9DCA54FC3}" dt="2021-04-12T10:13:05.010" v="109"/>
          <ac:spMkLst>
            <pc:docMk/>
            <pc:sldMk cId="0" sldId="319"/>
            <ac:spMk id="596" creationId="{00000000-0000-0000-0000-000000000000}"/>
          </ac:spMkLst>
        </pc:spChg>
      </pc:sldChg>
      <pc:sldChg chg="addSp delSp modSp">
        <pc:chgData name="Robin Maenhaut" userId="e7238a3e-d575-4783-a2b1-c00d57cf63af" providerId="ADAL" clId="{CC691B03-D3B0-4FC0-BD41-74A9DCA54FC3}" dt="2021-04-12T10:13:09.935" v="110"/>
        <pc:sldMkLst>
          <pc:docMk/>
          <pc:sldMk cId="0" sldId="320"/>
        </pc:sldMkLst>
        <pc:spChg chg="del mod">
          <ac:chgData name="Robin Maenhaut" userId="e7238a3e-d575-4783-a2b1-c00d57cf63af" providerId="ADAL" clId="{CC691B03-D3B0-4FC0-BD41-74A9DCA54FC3}" dt="2021-04-12T10:13:09.935" v="110"/>
          <ac:spMkLst>
            <pc:docMk/>
            <pc:sldMk cId="0" sldId="320"/>
            <ac:spMk id="2" creationId="{59A770EB-DBE2-4AAA-BC6B-C89038C67120}"/>
          </ac:spMkLst>
        </pc:spChg>
        <pc:spChg chg="add mod">
          <ac:chgData name="Robin Maenhaut" userId="e7238a3e-d575-4783-a2b1-c00d57cf63af" providerId="ADAL" clId="{CC691B03-D3B0-4FC0-BD41-74A9DCA54FC3}" dt="2021-04-12T10:13:09.935" v="110"/>
          <ac:spMkLst>
            <pc:docMk/>
            <pc:sldMk cId="0" sldId="320"/>
            <ac:spMk id="3" creationId="{9525D81A-7C91-484C-9FBF-680155E985AC}"/>
          </ac:spMkLst>
        </pc:spChg>
        <pc:spChg chg="mod">
          <ac:chgData name="Robin Maenhaut" userId="e7238a3e-d575-4783-a2b1-c00d57cf63af" providerId="ADAL" clId="{CC691B03-D3B0-4FC0-BD41-74A9DCA54FC3}" dt="2021-04-12T10:13:09.935" v="110"/>
          <ac:spMkLst>
            <pc:docMk/>
            <pc:sldMk cId="0" sldId="320"/>
            <ac:spMk id="603" creationId="{00000000-0000-0000-0000-000000000000}"/>
          </ac:spMkLst>
        </pc:spChg>
      </pc:sldChg>
      <pc:sldChg chg="modSp">
        <pc:chgData name="Robin Maenhaut" userId="e7238a3e-d575-4783-a2b1-c00d57cf63af" providerId="ADAL" clId="{CC691B03-D3B0-4FC0-BD41-74A9DCA54FC3}" dt="2021-04-12T10:13:09.935" v="110"/>
        <pc:sldMkLst>
          <pc:docMk/>
          <pc:sldMk cId="0" sldId="321"/>
        </pc:sldMkLst>
        <pc:spChg chg="mod">
          <ac:chgData name="Robin Maenhaut" userId="e7238a3e-d575-4783-a2b1-c00d57cf63af" providerId="ADAL" clId="{CC691B03-D3B0-4FC0-BD41-74A9DCA54FC3}" dt="2021-04-12T10:13:09.935" v="110"/>
          <ac:spMkLst>
            <pc:docMk/>
            <pc:sldMk cId="0" sldId="321"/>
            <ac:spMk id="2" creationId="{AB1DF40B-C9F4-4457-BF75-774DA39C295C}"/>
          </ac:spMkLst>
        </pc:spChg>
        <pc:spChg chg="mod">
          <ac:chgData name="Robin Maenhaut" userId="e7238a3e-d575-4783-a2b1-c00d57cf63af" providerId="ADAL" clId="{CC691B03-D3B0-4FC0-BD41-74A9DCA54FC3}" dt="2021-04-12T10:13:09.935" v="110"/>
          <ac:spMkLst>
            <pc:docMk/>
            <pc:sldMk cId="0" sldId="321"/>
            <ac:spMk id="609" creationId="{00000000-0000-0000-0000-000000000000}"/>
          </ac:spMkLst>
        </pc:spChg>
      </pc:sldChg>
      <pc:sldChg chg="modSp">
        <pc:chgData name="Robin Maenhaut" userId="e7238a3e-d575-4783-a2b1-c00d57cf63af" providerId="ADAL" clId="{CC691B03-D3B0-4FC0-BD41-74A9DCA54FC3}" dt="2021-04-12T10:13:13.948" v="111"/>
        <pc:sldMkLst>
          <pc:docMk/>
          <pc:sldMk cId="0" sldId="322"/>
        </pc:sldMkLst>
        <pc:spChg chg="mod">
          <ac:chgData name="Robin Maenhaut" userId="e7238a3e-d575-4783-a2b1-c00d57cf63af" providerId="ADAL" clId="{CC691B03-D3B0-4FC0-BD41-74A9DCA54FC3}" dt="2021-04-12T10:13:13.948" v="111"/>
          <ac:spMkLst>
            <pc:docMk/>
            <pc:sldMk cId="0" sldId="322"/>
            <ac:spMk id="2" creationId="{60D34FBE-E8BF-45DC-9D78-F1CC6F08B107}"/>
          </ac:spMkLst>
        </pc:spChg>
        <pc:spChg chg="mod">
          <ac:chgData name="Robin Maenhaut" userId="e7238a3e-d575-4783-a2b1-c00d57cf63af" providerId="ADAL" clId="{CC691B03-D3B0-4FC0-BD41-74A9DCA54FC3}" dt="2021-04-12T10:13:13.948" v="111"/>
          <ac:spMkLst>
            <pc:docMk/>
            <pc:sldMk cId="0" sldId="322"/>
            <ac:spMk id="3" creationId="{BC5882B0-6560-4E39-9878-FBB051069C83}"/>
          </ac:spMkLst>
        </pc:spChg>
      </pc:sldChg>
      <pc:sldChg chg="addSp modSp mod">
        <pc:chgData name="Robin Maenhaut" userId="e7238a3e-d575-4783-a2b1-c00d57cf63af" providerId="ADAL" clId="{CC691B03-D3B0-4FC0-BD41-74A9DCA54FC3}" dt="2021-04-12T10:13:22.602" v="113" actId="1076"/>
        <pc:sldMkLst>
          <pc:docMk/>
          <pc:sldMk cId="0" sldId="323"/>
        </pc:sldMkLst>
        <pc:spChg chg="add mod">
          <ac:chgData name="Robin Maenhaut" userId="e7238a3e-d575-4783-a2b1-c00d57cf63af" providerId="ADAL" clId="{CC691B03-D3B0-4FC0-BD41-74A9DCA54FC3}" dt="2021-04-12T10:13:18.297" v="112"/>
          <ac:spMkLst>
            <pc:docMk/>
            <pc:sldMk cId="0" sldId="323"/>
            <ac:spMk id="2" creationId="{81AC9033-3482-47DB-A812-345EE892F348}"/>
          </ac:spMkLst>
        </pc:spChg>
        <pc:spChg chg="mod">
          <ac:chgData name="Robin Maenhaut" userId="e7238a3e-d575-4783-a2b1-c00d57cf63af" providerId="ADAL" clId="{CC691B03-D3B0-4FC0-BD41-74A9DCA54FC3}" dt="2021-04-12T10:13:18.297" v="112"/>
          <ac:spMkLst>
            <pc:docMk/>
            <pc:sldMk cId="0" sldId="323"/>
            <ac:spMk id="622" creationId="{00000000-0000-0000-0000-000000000000}"/>
          </ac:spMkLst>
        </pc:spChg>
        <pc:picChg chg="mod">
          <ac:chgData name="Robin Maenhaut" userId="e7238a3e-d575-4783-a2b1-c00d57cf63af" providerId="ADAL" clId="{CC691B03-D3B0-4FC0-BD41-74A9DCA54FC3}" dt="2021-04-12T10:13:22.602" v="113" actId="1076"/>
          <ac:picMkLst>
            <pc:docMk/>
            <pc:sldMk cId="0" sldId="323"/>
            <ac:picMk id="4" creationId="{C2CC2600-4C11-40E1-AB15-EFDA6DDFF705}"/>
          </ac:picMkLst>
        </pc:picChg>
      </pc:sldChg>
      <pc:sldChg chg="modSp">
        <pc:chgData name="Robin Maenhaut" userId="e7238a3e-d575-4783-a2b1-c00d57cf63af" providerId="ADAL" clId="{CC691B03-D3B0-4FC0-BD41-74A9DCA54FC3}" dt="2021-04-12T10:08:19.132" v="56"/>
        <pc:sldMkLst>
          <pc:docMk/>
          <pc:sldMk cId="3141399385" sldId="325"/>
        </pc:sldMkLst>
        <pc:spChg chg="mod">
          <ac:chgData name="Robin Maenhaut" userId="e7238a3e-d575-4783-a2b1-c00d57cf63af" providerId="ADAL" clId="{CC691B03-D3B0-4FC0-BD41-74A9DCA54FC3}" dt="2021-04-12T10:08:19.132" v="56"/>
          <ac:spMkLst>
            <pc:docMk/>
            <pc:sldMk cId="3141399385" sldId="325"/>
            <ac:spMk id="641" creationId="{00000000-0000-0000-0000-000000000000}"/>
          </ac:spMkLst>
        </pc:spChg>
        <pc:spChg chg="mod">
          <ac:chgData name="Robin Maenhaut" userId="e7238a3e-d575-4783-a2b1-c00d57cf63af" providerId="ADAL" clId="{CC691B03-D3B0-4FC0-BD41-74A9DCA54FC3}" dt="2021-04-12T10:08:19.132" v="56"/>
          <ac:spMkLst>
            <pc:docMk/>
            <pc:sldMk cId="3141399385" sldId="325"/>
            <ac:spMk id="642" creationId="{00000000-0000-0000-0000-000000000000}"/>
          </ac:spMkLst>
        </pc:spChg>
      </pc:sldChg>
      <pc:sldChg chg="addSp delSp modSp">
        <pc:chgData name="Robin Maenhaut" userId="e7238a3e-d575-4783-a2b1-c00d57cf63af" providerId="ADAL" clId="{CC691B03-D3B0-4FC0-BD41-74A9DCA54FC3}" dt="2021-04-12T10:08:25.014" v="57"/>
        <pc:sldMkLst>
          <pc:docMk/>
          <pc:sldMk cId="3559159721" sldId="326"/>
        </pc:sldMkLst>
        <pc:spChg chg="del mod">
          <ac:chgData name="Robin Maenhaut" userId="e7238a3e-d575-4783-a2b1-c00d57cf63af" providerId="ADAL" clId="{CC691B03-D3B0-4FC0-BD41-74A9DCA54FC3}" dt="2021-04-12T10:08:25.014" v="57"/>
          <ac:spMkLst>
            <pc:docMk/>
            <pc:sldMk cId="3559159721" sldId="326"/>
            <ac:spMk id="2" creationId="{3CB52841-1736-4E09-973A-98702BF51D8D}"/>
          </ac:spMkLst>
        </pc:spChg>
        <pc:spChg chg="add mod">
          <ac:chgData name="Robin Maenhaut" userId="e7238a3e-d575-4783-a2b1-c00d57cf63af" providerId="ADAL" clId="{CC691B03-D3B0-4FC0-BD41-74A9DCA54FC3}" dt="2021-04-12T10:08:25.014" v="57"/>
          <ac:spMkLst>
            <pc:docMk/>
            <pc:sldMk cId="3559159721" sldId="326"/>
            <ac:spMk id="3" creationId="{89D16EFA-06B6-44F7-A327-1D6B9F932EA3}"/>
          </ac:spMkLst>
        </pc:spChg>
        <pc:spChg chg="mod">
          <ac:chgData name="Robin Maenhaut" userId="e7238a3e-d575-4783-a2b1-c00d57cf63af" providerId="ADAL" clId="{CC691B03-D3B0-4FC0-BD41-74A9DCA54FC3}" dt="2021-04-12T10:08:25.014" v="57"/>
          <ac:spMkLst>
            <pc:docMk/>
            <pc:sldMk cId="3559159721" sldId="326"/>
            <ac:spMk id="647" creationId="{00000000-0000-0000-0000-000000000000}"/>
          </ac:spMkLst>
        </pc:spChg>
      </pc:sldChg>
      <pc:sldChg chg="addSp modSp">
        <pc:chgData name="Robin Maenhaut" userId="e7238a3e-d575-4783-a2b1-c00d57cf63af" providerId="ADAL" clId="{CC691B03-D3B0-4FC0-BD41-74A9DCA54FC3}" dt="2021-04-12T10:08:33.238" v="59" actId="1076"/>
        <pc:sldMkLst>
          <pc:docMk/>
          <pc:sldMk cId="1722494417" sldId="327"/>
        </pc:sldMkLst>
        <pc:spChg chg="add mod">
          <ac:chgData name="Robin Maenhaut" userId="e7238a3e-d575-4783-a2b1-c00d57cf63af" providerId="ADAL" clId="{CC691B03-D3B0-4FC0-BD41-74A9DCA54FC3}" dt="2021-04-12T10:08:25.014" v="57"/>
          <ac:spMkLst>
            <pc:docMk/>
            <pc:sldMk cId="1722494417" sldId="327"/>
            <ac:spMk id="2" creationId="{8A75D814-7185-492C-B8E3-F31298ECDB76}"/>
          </ac:spMkLst>
        </pc:spChg>
        <pc:spChg chg="mod">
          <ac:chgData name="Robin Maenhaut" userId="e7238a3e-d575-4783-a2b1-c00d57cf63af" providerId="ADAL" clId="{CC691B03-D3B0-4FC0-BD41-74A9DCA54FC3}" dt="2021-04-12T10:08:25.014" v="57"/>
          <ac:spMkLst>
            <pc:docMk/>
            <pc:sldMk cId="1722494417" sldId="327"/>
            <ac:spMk id="653" creationId="{00000000-0000-0000-0000-000000000000}"/>
          </ac:spMkLst>
        </pc:spChg>
        <pc:picChg chg="mod">
          <ac:chgData name="Robin Maenhaut" userId="e7238a3e-d575-4783-a2b1-c00d57cf63af" providerId="ADAL" clId="{CC691B03-D3B0-4FC0-BD41-74A9DCA54FC3}" dt="2021-04-12T10:08:33.238" v="59" actId="1076"/>
          <ac:picMkLst>
            <pc:docMk/>
            <pc:sldMk cId="1722494417" sldId="327"/>
            <ac:picMk id="4098" creationId="{8FD0215F-B3BF-4B5C-B800-BBA8F2FAF050}"/>
          </ac:picMkLst>
        </pc:picChg>
      </pc:sldChg>
      <pc:sldChg chg="modSp">
        <pc:chgData name="Robin Maenhaut" userId="e7238a3e-d575-4783-a2b1-c00d57cf63af" providerId="ADAL" clId="{CC691B03-D3B0-4FC0-BD41-74A9DCA54FC3}" dt="2021-04-12T10:08:38.858" v="60"/>
        <pc:sldMkLst>
          <pc:docMk/>
          <pc:sldMk cId="4232209960" sldId="328"/>
        </pc:sldMkLst>
        <pc:spChg chg="mod">
          <ac:chgData name="Robin Maenhaut" userId="e7238a3e-d575-4783-a2b1-c00d57cf63af" providerId="ADAL" clId="{CC691B03-D3B0-4FC0-BD41-74A9DCA54FC3}" dt="2021-04-12T10:08:38.858" v="60"/>
          <ac:spMkLst>
            <pc:docMk/>
            <pc:sldMk cId="4232209960" sldId="328"/>
            <ac:spMk id="658" creationId="{00000000-0000-0000-0000-000000000000}"/>
          </ac:spMkLst>
        </pc:spChg>
        <pc:spChg chg="mod">
          <ac:chgData name="Robin Maenhaut" userId="e7238a3e-d575-4783-a2b1-c00d57cf63af" providerId="ADAL" clId="{CC691B03-D3B0-4FC0-BD41-74A9DCA54FC3}" dt="2021-04-12T10:08:38.858" v="60"/>
          <ac:spMkLst>
            <pc:docMk/>
            <pc:sldMk cId="4232209960" sldId="328"/>
            <ac:spMk id="659" creationId="{00000000-0000-0000-0000-000000000000}"/>
          </ac:spMkLst>
        </pc:spChg>
      </pc:sldChg>
      <pc:sldChg chg="addSp modSp">
        <pc:chgData name="Robin Maenhaut" userId="e7238a3e-d575-4783-a2b1-c00d57cf63af" providerId="ADAL" clId="{CC691B03-D3B0-4FC0-BD41-74A9DCA54FC3}" dt="2021-04-12T10:08:44.957" v="61"/>
        <pc:sldMkLst>
          <pc:docMk/>
          <pc:sldMk cId="2137371555" sldId="329"/>
        </pc:sldMkLst>
        <pc:spChg chg="add mod">
          <ac:chgData name="Robin Maenhaut" userId="e7238a3e-d575-4783-a2b1-c00d57cf63af" providerId="ADAL" clId="{CC691B03-D3B0-4FC0-BD41-74A9DCA54FC3}" dt="2021-04-12T10:08:44.957" v="61"/>
          <ac:spMkLst>
            <pc:docMk/>
            <pc:sldMk cId="2137371555" sldId="329"/>
            <ac:spMk id="2" creationId="{F57143BE-2423-4A64-B1D4-683966C8EEC2}"/>
          </ac:spMkLst>
        </pc:spChg>
        <pc:spChg chg="mod">
          <ac:chgData name="Robin Maenhaut" userId="e7238a3e-d575-4783-a2b1-c00d57cf63af" providerId="ADAL" clId="{CC691B03-D3B0-4FC0-BD41-74A9DCA54FC3}" dt="2021-04-12T10:08:44.957" v="61"/>
          <ac:spMkLst>
            <pc:docMk/>
            <pc:sldMk cId="2137371555" sldId="329"/>
            <ac:spMk id="664" creationId="{00000000-0000-0000-0000-000000000000}"/>
          </ac:spMkLst>
        </pc:spChg>
      </pc:sldChg>
      <pc:sldChg chg="addSp modSp">
        <pc:chgData name="Robin Maenhaut" userId="e7238a3e-d575-4783-a2b1-c00d57cf63af" providerId="ADAL" clId="{CC691B03-D3B0-4FC0-BD41-74A9DCA54FC3}" dt="2021-04-12T10:08:44.957" v="61"/>
        <pc:sldMkLst>
          <pc:docMk/>
          <pc:sldMk cId="1405543211" sldId="330"/>
        </pc:sldMkLst>
        <pc:spChg chg="add mod">
          <ac:chgData name="Robin Maenhaut" userId="e7238a3e-d575-4783-a2b1-c00d57cf63af" providerId="ADAL" clId="{CC691B03-D3B0-4FC0-BD41-74A9DCA54FC3}" dt="2021-04-12T10:08:44.957" v="61"/>
          <ac:spMkLst>
            <pc:docMk/>
            <pc:sldMk cId="1405543211" sldId="330"/>
            <ac:spMk id="2" creationId="{484CC45A-3456-4A0F-AD97-C5B1721C85E5}"/>
          </ac:spMkLst>
        </pc:spChg>
        <pc:spChg chg="mod">
          <ac:chgData name="Robin Maenhaut" userId="e7238a3e-d575-4783-a2b1-c00d57cf63af" providerId="ADAL" clId="{CC691B03-D3B0-4FC0-BD41-74A9DCA54FC3}" dt="2021-04-12T10:08:44.957" v="61"/>
          <ac:spMkLst>
            <pc:docMk/>
            <pc:sldMk cId="1405543211" sldId="330"/>
            <ac:spMk id="674" creationId="{00000000-0000-0000-0000-000000000000}"/>
          </ac:spMkLst>
        </pc:spChg>
      </pc:sldChg>
      <pc:sldChg chg="addSp modSp">
        <pc:chgData name="Robin Maenhaut" userId="e7238a3e-d575-4783-a2b1-c00d57cf63af" providerId="ADAL" clId="{CC691B03-D3B0-4FC0-BD41-74A9DCA54FC3}" dt="2021-04-12T10:08:44.957" v="61"/>
        <pc:sldMkLst>
          <pc:docMk/>
          <pc:sldMk cId="1945845631" sldId="331"/>
        </pc:sldMkLst>
        <pc:spChg chg="add mod">
          <ac:chgData name="Robin Maenhaut" userId="e7238a3e-d575-4783-a2b1-c00d57cf63af" providerId="ADAL" clId="{CC691B03-D3B0-4FC0-BD41-74A9DCA54FC3}" dt="2021-04-12T10:08:44.957" v="61"/>
          <ac:spMkLst>
            <pc:docMk/>
            <pc:sldMk cId="1945845631" sldId="331"/>
            <ac:spMk id="2" creationId="{F0DB2C38-8A40-4EB4-A519-14547353D86F}"/>
          </ac:spMkLst>
        </pc:spChg>
        <pc:spChg chg="mod">
          <ac:chgData name="Robin Maenhaut" userId="e7238a3e-d575-4783-a2b1-c00d57cf63af" providerId="ADAL" clId="{CC691B03-D3B0-4FC0-BD41-74A9DCA54FC3}" dt="2021-04-12T10:08:44.957" v="61"/>
          <ac:spMkLst>
            <pc:docMk/>
            <pc:sldMk cId="1945845631" sldId="331"/>
            <ac:spMk id="683" creationId="{00000000-0000-0000-0000-000000000000}"/>
          </ac:spMkLst>
        </pc:spChg>
      </pc:sldChg>
      <pc:sldChg chg="addSp modSp">
        <pc:chgData name="Robin Maenhaut" userId="e7238a3e-d575-4783-a2b1-c00d57cf63af" providerId="ADAL" clId="{CC691B03-D3B0-4FC0-BD41-74A9DCA54FC3}" dt="2021-04-12T10:08:44.957" v="61"/>
        <pc:sldMkLst>
          <pc:docMk/>
          <pc:sldMk cId="2464723567" sldId="332"/>
        </pc:sldMkLst>
        <pc:spChg chg="add mod">
          <ac:chgData name="Robin Maenhaut" userId="e7238a3e-d575-4783-a2b1-c00d57cf63af" providerId="ADAL" clId="{CC691B03-D3B0-4FC0-BD41-74A9DCA54FC3}" dt="2021-04-12T10:08:44.957" v="61"/>
          <ac:spMkLst>
            <pc:docMk/>
            <pc:sldMk cId="2464723567" sldId="332"/>
            <ac:spMk id="2" creationId="{2FC36D51-60D0-4DAC-AA89-49ED809DBCE2}"/>
          </ac:spMkLst>
        </pc:spChg>
        <pc:spChg chg="mod">
          <ac:chgData name="Robin Maenhaut" userId="e7238a3e-d575-4783-a2b1-c00d57cf63af" providerId="ADAL" clId="{CC691B03-D3B0-4FC0-BD41-74A9DCA54FC3}" dt="2021-04-12T10:08:44.957" v="61"/>
          <ac:spMkLst>
            <pc:docMk/>
            <pc:sldMk cId="2464723567" sldId="332"/>
            <ac:spMk id="692" creationId="{00000000-0000-0000-0000-000000000000}"/>
          </ac:spMkLst>
        </pc:spChg>
      </pc:sldChg>
      <pc:sldChg chg="modSp">
        <pc:chgData name="Robin Maenhaut" userId="e7238a3e-d575-4783-a2b1-c00d57cf63af" providerId="ADAL" clId="{CC691B03-D3B0-4FC0-BD41-74A9DCA54FC3}" dt="2021-04-12T10:13:27.094" v="114"/>
        <pc:sldMkLst>
          <pc:docMk/>
          <pc:sldMk cId="0" sldId="333"/>
        </pc:sldMkLst>
        <pc:spChg chg="mod">
          <ac:chgData name="Robin Maenhaut" userId="e7238a3e-d575-4783-a2b1-c00d57cf63af" providerId="ADAL" clId="{CC691B03-D3B0-4FC0-BD41-74A9DCA54FC3}" dt="2021-04-12T10:13:27.094" v="114"/>
          <ac:spMkLst>
            <pc:docMk/>
            <pc:sldMk cId="0" sldId="333"/>
            <ac:spMk id="2" creationId="{CE699572-0D68-48F6-8947-77B1350AB26A}"/>
          </ac:spMkLst>
        </pc:spChg>
        <pc:spChg chg="mod">
          <ac:chgData name="Robin Maenhaut" userId="e7238a3e-d575-4783-a2b1-c00d57cf63af" providerId="ADAL" clId="{CC691B03-D3B0-4FC0-BD41-74A9DCA54FC3}" dt="2021-04-12T10:13:27.094" v="114"/>
          <ac:spMkLst>
            <pc:docMk/>
            <pc:sldMk cId="0" sldId="333"/>
            <ac:spMk id="3" creationId="{91552AEE-8C55-4F4D-8A02-2D8067F5CE6D}"/>
          </ac:spMkLst>
        </pc:spChg>
      </pc:sldChg>
      <pc:sldChg chg="modSp del">
        <pc:chgData name="Robin Maenhaut" userId="e7238a3e-d575-4783-a2b1-c00d57cf63af" providerId="ADAL" clId="{CC691B03-D3B0-4FC0-BD41-74A9DCA54FC3}" dt="2021-04-12T09:52:10.641" v="14" actId="18676"/>
        <pc:sldMkLst>
          <pc:docMk/>
          <pc:sldMk cId="3360417371" sldId="337"/>
        </pc:sldMkLst>
        <pc:spChg chg="mod">
          <ac:chgData name="Robin Maenhaut" userId="e7238a3e-d575-4783-a2b1-c00d57cf63af" providerId="ADAL" clId="{CC691B03-D3B0-4FC0-BD41-74A9DCA54FC3}" dt="2021-04-12T09:49:51.044" v="1"/>
          <ac:spMkLst>
            <pc:docMk/>
            <pc:sldMk cId="3360417371" sldId="337"/>
            <ac:spMk id="2" creationId="{00000000-0000-0000-0000-000000000000}"/>
          </ac:spMkLst>
        </pc:spChg>
        <pc:spChg chg="mod">
          <ac:chgData name="Robin Maenhaut" userId="e7238a3e-d575-4783-a2b1-c00d57cf63af" providerId="ADAL" clId="{CC691B03-D3B0-4FC0-BD41-74A9DCA54FC3}" dt="2021-04-12T09:49:51.044" v="1"/>
          <ac:spMkLst>
            <pc:docMk/>
            <pc:sldMk cId="3360417371" sldId="33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431917025" sldId="338"/>
        </pc:sldMkLst>
        <pc:spChg chg="mod">
          <ac:chgData name="Robin Maenhaut" userId="e7238a3e-d575-4783-a2b1-c00d57cf63af" providerId="ADAL" clId="{CC691B03-D3B0-4FC0-BD41-74A9DCA54FC3}" dt="2021-04-12T09:49:51.044" v="1"/>
          <ac:spMkLst>
            <pc:docMk/>
            <pc:sldMk cId="1431917025" sldId="338"/>
            <ac:spMk id="2" creationId="{00000000-0000-0000-0000-000000000000}"/>
          </ac:spMkLst>
        </pc:spChg>
        <pc:spChg chg="mod">
          <ac:chgData name="Robin Maenhaut" userId="e7238a3e-d575-4783-a2b1-c00d57cf63af" providerId="ADAL" clId="{CC691B03-D3B0-4FC0-BD41-74A9DCA54FC3}" dt="2021-04-12T09:49:51.044" v="1"/>
          <ac:spMkLst>
            <pc:docMk/>
            <pc:sldMk cId="1431917025" sldId="338"/>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53833398" sldId="339"/>
        </pc:sldMkLst>
        <pc:spChg chg="mod">
          <ac:chgData name="Robin Maenhaut" userId="e7238a3e-d575-4783-a2b1-c00d57cf63af" providerId="ADAL" clId="{CC691B03-D3B0-4FC0-BD41-74A9DCA54FC3}" dt="2021-04-12T09:49:51.044" v="1"/>
          <ac:spMkLst>
            <pc:docMk/>
            <pc:sldMk cId="253833398" sldId="339"/>
            <ac:spMk id="2" creationId="{00000000-0000-0000-0000-000000000000}"/>
          </ac:spMkLst>
        </pc:spChg>
        <pc:spChg chg="mod">
          <ac:chgData name="Robin Maenhaut" userId="e7238a3e-d575-4783-a2b1-c00d57cf63af" providerId="ADAL" clId="{CC691B03-D3B0-4FC0-BD41-74A9DCA54FC3}" dt="2021-04-12T09:49:51.044" v="1"/>
          <ac:spMkLst>
            <pc:docMk/>
            <pc:sldMk cId="253833398" sldId="339"/>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439683676" sldId="340"/>
        </pc:sldMkLst>
        <pc:spChg chg="mod">
          <ac:chgData name="Robin Maenhaut" userId="e7238a3e-d575-4783-a2b1-c00d57cf63af" providerId="ADAL" clId="{CC691B03-D3B0-4FC0-BD41-74A9DCA54FC3}" dt="2021-04-12T09:49:51.044" v="1"/>
          <ac:spMkLst>
            <pc:docMk/>
            <pc:sldMk cId="2439683676" sldId="340"/>
            <ac:spMk id="2" creationId="{00000000-0000-0000-0000-000000000000}"/>
          </ac:spMkLst>
        </pc:spChg>
        <pc:spChg chg="mod">
          <ac:chgData name="Robin Maenhaut" userId="e7238a3e-d575-4783-a2b1-c00d57cf63af" providerId="ADAL" clId="{CC691B03-D3B0-4FC0-BD41-74A9DCA54FC3}" dt="2021-04-12T09:49:51.044" v="1"/>
          <ac:spMkLst>
            <pc:docMk/>
            <pc:sldMk cId="2439683676" sldId="340"/>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776111395" sldId="341"/>
        </pc:sldMkLst>
        <pc:spChg chg="mod">
          <ac:chgData name="Robin Maenhaut" userId="e7238a3e-d575-4783-a2b1-c00d57cf63af" providerId="ADAL" clId="{CC691B03-D3B0-4FC0-BD41-74A9DCA54FC3}" dt="2021-04-12T09:49:51.044" v="1"/>
          <ac:spMkLst>
            <pc:docMk/>
            <pc:sldMk cId="2776111395" sldId="341"/>
            <ac:spMk id="2" creationId="{00000000-0000-0000-0000-000000000000}"/>
          </ac:spMkLst>
        </pc:spChg>
        <pc:spChg chg="mod">
          <ac:chgData name="Robin Maenhaut" userId="e7238a3e-d575-4783-a2b1-c00d57cf63af" providerId="ADAL" clId="{CC691B03-D3B0-4FC0-BD41-74A9DCA54FC3}" dt="2021-04-12T09:49:51.044" v="1"/>
          <ac:spMkLst>
            <pc:docMk/>
            <pc:sldMk cId="2776111395" sldId="341"/>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677333300" sldId="342"/>
        </pc:sldMkLst>
        <pc:spChg chg="mod">
          <ac:chgData name="Robin Maenhaut" userId="e7238a3e-d575-4783-a2b1-c00d57cf63af" providerId="ADAL" clId="{CC691B03-D3B0-4FC0-BD41-74A9DCA54FC3}" dt="2021-04-12T09:49:51.044" v="1"/>
          <ac:spMkLst>
            <pc:docMk/>
            <pc:sldMk cId="3677333300" sldId="342"/>
            <ac:spMk id="2" creationId="{00000000-0000-0000-0000-000000000000}"/>
          </ac:spMkLst>
        </pc:spChg>
        <pc:spChg chg="mod">
          <ac:chgData name="Robin Maenhaut" userId="e7238a3e-d575-4783-a2b1-c00d57cf63af" providerId="ADAL" clId="{CC691B03-D3B0-4FC0-BD41-74A9DCA54FC3}" dt="2021-04-12T09:49:51.044" v="1"/>
          <ac:spMkLst>
            <pc:docMk/>
            <pc:sldMk cId="3677333300" sldId="342"/>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822999053" sldId="343"/>
        </pc:sldMkLst>
        <pc:spChg chg="mod">
          <ac:chgData name="Robin Maenhaut" userId="e7238a3e-d575-4783-a2b1-c00d57cf63af" providerId="ADAL" clId="{CC691B03-D3B0-4FC0-BD41-74A9DCA54FC3}" dt="2021-04-12T09:49:51.044" v="1"/>
          <ac:spMkLst>
            <pc:docMk/>
            <pc:sldMk cId="1822999053" sldId="343"/>
            <ac:spMk id="2" creationId="{00000000-0000-0000-0000-000000000000}"/>
          </ac:spMkLst>
        </pc:spChg>
        <pc:spChg chg="mod">
          <ac:chgData name="Robin Maenhaut" userId="e7238a3e-d575-4783-a2b1-c00d57cf63af" providerId="ADAL" clId="{CC691B03-D3B0-4FC0-BD41-74A9DCA54FC3}" dt="2021-04-12T09:49:51.044" v="1"/>
          <ac:spMkLst>
            <pc:docMk/>
            <pc:sldMk cId="1822999053" sldId="343"/>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371137759" sldId="344"/>
        </pc:sldMkLst>
        <pc:spChg chg="mod">
          <ac:chgData name="Robin Maenhaut" userId="e7238a3e-d575-4783-a2b1-c00d57cf63af" providerId="ADAL" clId="{CC691B03-D3B0-4FC0-BD41-74A9DCA54FC3}" dt="2021-04-12T09:49:51.044" v="1"/>
          <ac:spMkLst>
            <pc:docMk/>
            <pc:sldMk cId="3371137759" sldId="344"/>
            <ac:spMk id="2" creationId="{00000000-0000-0000-0000-000000000000}"/>
          </ac:spMkLst>
        </pc:spChg>
        <pc:spChg chg="mod">
          <ac:chgData name="Robin Maenhaut" userId="e7238a3e-d575-4783-a2b1-c00d57cf63af" providerId="ADAL" clId="{CC691B03-D3B0-4FC0-BD41-74A9DCA54FC3}" dt="2021-04-12T09:49:51.044" v="1"/>
          <ac:spMkLst>
            <pc:docMk/>
            <pc:sldMk cId="3371137759" sldId="344"/>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529922249" sldId="345"/>
        </pc:sldMkLst>
        <pc:spChg chg="mod">
          <ac:chgData name="Robin Maenhaut" userId="e7238a3e-d575-4783-a2b1-c00d57cf63af" providerId="ADAL" clId="{CC691B03-D3B0-4FC0-BD41-74A9DCA54FC3}" dt="2021-04-12T09:49:51.044" v="1"/>
          <ac:spMkLst>
            <pc:docMk/>
            <pc:sldMk cId="529922249" sldId="345"/>
            <ac:spMk id="2" creationId="{00000000-0000-0000-0000-000000000000}"/>
          </ac:spMkLst>
        </pc:spChg>
        <pc:spChg chg="mod">
          <ac:chgData name="Robin Maenhaut" userId="e7238a3e-d575-4783-a2b1-c00d57cf63af" providerId="ADAL" clId="{CC691B03-D3B0-4FC0-BD41-74A9DCA54FC3}" dt="2021-04-12T09:49:51.044" v="1"/>
          <ac:spMkLst>
            <pc:docMk/>
            <pc:sldMk cId="529922249" sldId="345"/>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501128132" sldId="346"/>
        </pc:sldMkLst>
        <pc:spChg chg="mod">
          <ac:chgData name="Robin Maenhaut" userId="e7238a3e-d575-4783-a2b1-c00d57cf63af" providerId="ADAL" clId="{CC691B03-D3B0-4FC0-BD41-74A9DCA54FC3}" dt="2021-04-12T09:49:51.044" v="1"/>
          <ac:spMkLst>
            <pc:docMk/>
            <pc:sldMk cId="2501128132" sldId="346"/>
            <ac:spMk id="2" creationId="{00000000-0000-0000-0000-000000000000}"/>
          </ac:spMkLst>
        </pc:spChg>
        <pc:spChg chg="mod">
          <ac:chgData name="Robin Maenhaut" userId="e7238a3e-d575-4783-a2b1-c00d57cf63af" providerId="ADAL" clId="{CC691B03-D3B0-4FC0-BD41-74A9DCA54FC3}" dt="2021-04-12T09:49:51.044" v="1"/>
          <ac:spMkLst>
            <pc:docMk/>
            <pc:sldMk cId="2501128132" sldId="346"/>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477725706" sldId="347"/>
        </pc:sldMkLst>
        <pc:spChg chg="mod">
          <ac:chgData name="Robin Maenhaut" userId="e7238a3e-d575-4783-a2b1-c00d57cf63af" providerId="ADAL" clId="{CC691B03-D3B0-4FC0-BD41-74A9DCA54FC3}" dt="2021-04-12T09:49:51.044" v="1"/>
          <ac:spMkLst>
            <pc:docMk/>
            <pc:sldMk cId="1477725706" sldId="347"/>
            <ac:spMk id="2" creationId="{00000000-0000-0000-0000-000000000000}"/>
          </ac:spMkLst>
        </pc:spChg>
        <pc:spChg chg="mod">
          <ac:chgData name="Robin Maenhaut" userId="e7238a3e-d575-4783-a2b1-c00d57cf63af" providerId="ADAL" clId="{CC691B03-D3B0-4FC0-BD41-74A9DCA54FC3}" dt="2021-04-12T09:49:51.044" v="1"/>
          <ac:spMkLst>
            <pc:docMk/>
            <pc:sldMk cId="1477725706" sldId="347"/>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290156922" sldId="348"/>
        </pc:sldMkLst>
        <pc:spChg chg="mod">
          <ac:chgData name="Robin Maenhaut" userId="e7238a3e-d575-4783-a2b1-c00d57cf63af" providerId="ADAL" clId="{CC691B03-D3B0-4FC0-BD41-74A9DCA54FC3}" dt="2021-04-12T09:49:51.044" v="1"/>
          <ac:spMkLst>
            <pc:docMk/>
            <pc:sldMk cId="2290156922" sldId="348"/>
            <ac:spMk id="2" creationId="{00000000-0000-0000-0000-000000000000}"/>
          </ac:spMkLst>
        </pc:spChg>
        <pc:spChg chg="mod">
          <ac:chgData name="Robin Maenhaut" userId="e7238a3e-d575-4783-a2b1-c00d57cf63af" providerId="ADAL" clId="{CC691B03-D3B0-4FC0-BD41-74A9DCA54FC3}" dt="2021-04-12T09:49:51.044" v="1"/>
          <ac:spMkLst>
            <pc:docMk/>
            <pc:sldMk cId="2290156922" sldId="348"/>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859813738" sldId="349"/>
        </pc:sldMkLst>
        <pc:spChg chg="mod">
          <ac:chgData name="Robin Maenhaut" userId="e7238a3e-d575-4783-a2b1-c00d57cf63af" providerId="ADAL" clId="{CC691B03-D3B0-4FC0-BD41-74A9DCA54FC3}" dt="2021-04-12T09:49:51.044" v="1"/>
          <ac:spMkLst>
            <pc:docMk/>
            <pc:sldMk cId="2859813738" sldId="349"/>
            <ac:spMk id="2" creationId="{00000000-0000-0000-0000-000000000000}"/>
          </ac:spMkLst>
        </pc:spChg>
        <pc:spChg chg="mod">
          <ac:chgData name="Robin Maenhaut" userId="e7238a3e-d575-4783-a2b1-c00d57cf63af" providerId="ADAL" clId="{CC691B03-D3B0-4FC0-BD41-74A9DCA54FC3}" dt="2021-04-12T09:49:51.044" v="1"/>
          <ac:spMkLst>
            <pc:docMk/>
            <pc:sldMk cId="2859813738" sldId="34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528578337" sldId="350"/>
        </pc:sldMkLst>
        <pc:spChg chg="mod">
          <ac:chgData name="Robin Maenhaut" userId="e7238a3e-d575-4783-a2b1-c00d57cf63af" providerId="ADAL" clId="{CC691B03-D3B0-4FC0-BD41-74A9DCA54FC3}" dt="2021-04-12T09:49:51.044" v="1"/>
          <ac:spMkLst>
            <pc:docMk/>
            <pc:sldMk cId="3528578337" sldId="350"/>
            <ac:spMk id="2" creationId="{00000000-0000-0000-0000-000000000000}"/>
          </ac:spMkLst>
        </pc:spChg>
        <pc:spChg chg="mod">
          <ac:chgData name="Robin Maenhaut" userId="e7238a3e-d575-4783-a2b1-c00d57cf63af" providerId="ADAL" clId="{CC691B03-D3B0-4FC0-BD41-74A9DCA54FC3}" dt="2021-04-12T09:49:51.044" v="1"/>
          <ac:spMkLst>
            <pc:docMk/>
            <pc:sldMk cId="3528578337" sldId="35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673417208" sldId="351"/>
        </pc:sldMkLst>
        <pc:spChg chg="mod">
          <ac:chgData name="Robin Maenhaut" userId="e7238a3e-d575-4783-a2b1-c00d57cf63af" providerId="ADAL" clId="{CC691B03-D3B0-4FC0-BD41-74A9DCA54FC3}" dt="2021-04-12T09:49:51.044" v="1"/>
          <ac:spMkLst>
            <pc:docMk/>
            <pc:sldMk cId="1673417208" sldId="351"/>
            <ac:spMk id="2" creationId="{00000000-0000-0000-0000-000000000000}"/>
          </ac:spMkLst>
        </pc:spChg>
        <pc:spChg chg="mod">
          <ac:chgData name="Robin Maenhaut" userId="e7238a3e-d575-4783-a2b1-c00d57cf63af" providerId="ADAL" clId="{CC691B03-D3B0-4FC0-BD41-74A9DCA54FC3}" dt="2021-04-12T09:49:51.044" v="1"/>
          <ac:spMkLst>
            <pc:docMk/>
            <pc:sldMk cId="1673417208" sldId="351"/>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560041590" sldId="352"/>
        </pc:sldMkLst>
        <pc:spChg chg="mod">
          <ac:chgData name="Robin Maenhaut" userId="e7238a3e-d575-4783-a2b1-c00d57cf63af" providerId="ADAL" clId="{CC691B03-D3B0-4FC0-BD41-74A9DCA54FC3}" dt="2021-04-12T09:49:51.044" v="1"/>
          <ac:spMkLst>
            <pc:docMk/>
            <pc:sldMk cId="3560041590" sldId="352"/>
            <ac:spMk id="2" creationId="{00000000-0000-0000-0000-000000000000}"/>
          </ac:spMkLst>
        </pc:spChg>
        <pc:spChg chg="mod">
          <ac:chgData name="Robin Maenhaut" userId="e7238a3e-d575-4783-a2b1-c00d57cf63af" providerId="ADAL" clId="{CC691B03-D3B0-4FC0-BD41-74A9DCA54FC3}" dt="2021-04-12T09:49:51.044" v="1"/>
          <ac:spMkLst>
            <pc:docMk/>
            <pc:sldMk cId="3560041590" sldId="352"/>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772951575" sldId="353"/>
        </pc:sldMkLst>
        <pc:spChg chg="mod">
          <ac:chgData name="Robin Maenhaut" userId="e7238a3e-d575-4783-a2b1-c00d57cf63af" providerId="ADAL" clId="{CC691B03-D3B0-4FC0-BD41-74A9DCA54FC3}" dt="2021-04-12T09:49:51.044" v="1"/>
          <ac:spMkLst>
            <pc:docMk/>
            <pc:sldMk cId="772951575" sldId="353"/>
            <ac:spMk id="2" creationId="{00000000-0000-0000-0000-000000000000}"/>
          </ac:spMkLst>
        </pc:spChg>
        <pc:spChg chg="mod">
          <ac:chgData name="Robin Maenhaut" userId="e7238a3e-d575-4783-a2b1-c00d57cf63af" providerId="ADAL" clId="{CC691B03-D3B0-4FC0-BD41-74A9DCA54FC3}" dt="2021-04-12T09:49:51.044" v="1"/>
          <ac:spMkLst>
            <pc:docMk/>
            <pc:sldMk cId="772951575" sldId="353"/>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672704960" sldId="355"/>
        </pc:sldMkLst>
        <pc:spChg chg="mod">
          <ac:chgData name="Robin Maenhaut" userId="e7238a3e-d575-4783-a2b1-c00d57cf63af" providerId="ADAL" clId="{CC691B03-D3B0-4FC0-BD41-74A9DCA54FC3}" dt="2021-04-12T09:49:51.044" v="1"/>
          <ac:spMkLst>
            <pc:docMk/>
            <pc:sldMk cId="2672704960" sldId="355"/>
            <ac:spMk id="2" creationId="{00000000-0000-0000-0000-000000000000}"/>
          </ac:spMkLst>
        </pc:spChg>
        <pc:spChg chg="mod">
          <ac:chgData name="Robin Maenhaut" userId="e7238a3e-d575-4783-a2b1-c00d57cf63af" providerId="ADAL" clId="{CC691B03-D3B0-4FC0-BD41-74A9DCA54FC3}" dt="2021-04-12T09:49:51.044" v="1"/>
          <ac:spMkLst>
            <pc:docMk/>
            <pc:sldMk cId="2672704960" sldId="355"/>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169875428" sldId="356"/>
        </pc:sldMkLst>
        <pc:spChg chg="mod">
          <ac:chgData name="Robin Maenhaut" userId="e7238a3e-d575-4783-a2b1-c00d57cf63af" providerId="ADAL" clId="{CC691B03-D3B0-4FC0-BD41-74A9DCA54FC3}" dt="2021-04-12T09:49:51.044" v="1"/>
          <ac:spMkLst>
            <pc:docMk/>
            <pc:sldMk cId="1169875428" sldId="356"/>
            <ac:spMk id="2" creationId="{00000000-0000-0000-0000-000000000000}"/>
          </ac:spMkLst>
        </pc:spChg>
        <pc:spChg chg="mod">
          <ac:chgData name="Robin Maenhaut" userId="e7238a3e-d575-4783-a2b1-c00d57cf63af" providerId="ADAL" clId="{CC691B03-D3B0-4FC0-BD41-74A9DCA54FC3}" dt="2021-04-12T09:49:51.044" v="1"/>
          <ac:spMkLst>
            <pc:docMk/>
            <pc:sldMk cId="1169875428" sldId="356"/>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4072653779" sldId="357"/>
        </pc:sldMkLst>
        <pc:spChg chg="mod">
          <ac:chgData name="Robin Maenhaut" userId="e7238a3e-d575-4783-a2b1-c00d57cf63af" providerId="ADAL" clId="{CC691B03-D3B0-4FC0-BD41-74A9DCA54FC3}" dt="2021-04-12T09:49:51.044" v="1"/>
          <ac:spMkLst>
            <pc:docMk/>
            <pc:sldMk cId="4072653779" sldId="357"/>
            <ac:spMk id="2" creationId="{00000000-0000-0000-0000-000000000000}"/>
          </ac:spMkLst>
        </pc:spChg>
        <pc:spChg chg="mod">
          <ac:chgData name="Robin Maenhaut" userId="e7238a3e-d575-4783-a2b1-c00d57cf63af" providerId="ADAL" clId="{CC691B03-D3B0-4FC0-BD41-74A9DCA54FC3}" dt="2021-04-12T09:49:51.044" v="1"/>
          <ac:spMkLst>
            <pc:docMk/>
            <pc:sldMk cId="4072653779" sldId="35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955154230" sldId="358"/>
        </pc:sldMkLst>
        <pc:spChg chg="mod">
          <ac:chgData name="Robin Maenhaut" userId="e7238a3e-d575-4783-a2b1-c00d57cf63af" providerId="ADAL" clId="{CC691B03-D3B0-4FC0-BD41-74A9DCA54FC3}" dt="2021-04-12T09:49:51.044" v="1"/>
          <ac:spMkLst>
            <pc:docMk/>
            <pc:sldMk cId="2955154230" sldId="358"/>
            <ac:spMk id="2" creationId="{00000000-0000-0000-0000-000000000000}"/>
          </ac:spMkLst>
        </pc:spChg>
        <pc:spChg chg="mod">
          <ac:chgData name="Robin Maenhaut" userId="e7238a3e-d575-4783-a2b1-c00d57cf63af" providerId="ADAL" clId="{CC691B03-D3B0-4FC0-BD41-74A9DCA54FC3}" dt="2021-04-12T09:49:51.044" v="1"/>
          <ac:spMkLst>
            <pc:docMk/>
            <pc:sldMk cId="2955154230" sldId="35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680775620" sldId="359"/>
        </pc:sldMkLst>
        <pc:spChg chg="mod">
          <ac:chgData name="Robin Maenhaut" userId="e7238a3e-d575-4783-a2b1-c00d57cf63af" providerId="ADAL" clId="{CC691B03-D3B0-4FC0-BD41-74A9DCA54FC3}" dt="2021-04-12T09:49:51.044" v="1"/>
          <ac:spMkLst>
            <pc:docMk/>
            <pc:sldMk cId="3680775620" sldId="359"/>
            <ac:spMk id="2" creationId="{00000000-0000-0000-0000-000000000000}"/>
          </ac:spMkLst>
        </pc:spChg>
        <pc:spChg chg="mod">
          <ac:chgData name="Robin Maenhaut" userId="e7238a3e-d575-4783-a2b1-c00d57cf63af" providerId="ADAL" clId="{CC691B03-D3B0-4FC0-BD41-74A9DCA54FC3}" dt="2021-04-12T09:49:51.044" v="1"/>
          <ac:spMkLst>
            <pc:docMk/>
            <pc:sldMk cId="3680775620" sldId="35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965600720" sldId="360"/>
        </pc:sldMkLst>
        <pc:spChg chg="mod">
          <ac:chgData name="Robin Maenhaut" userId="e7238a3e-d575-4783-a2b1-c00d57cf63af" providerId="ADAL" clId="{CC691B03-D3B0-4FC0-BD41-74A9DCA54FC3}" dt="2021-04-12T09:49:51.044" v="1"/>
          <ac:spMkLst>
            <pc:docMk/>
            <pc:sldMk cId="1965600720" sldId="360"/>
            <ac:spMk id="2" creationId="{00000000-0000-0000-0000-000000000000}"/>
          </ac:spMkLst>
        </pc:spChg>
        <pc:spChg chg="mod">
          <ac:chgData name="Robin Maenhaut" userId="e7238a3e-d575-4783-a2b1-c00d57cf63af" providerId="ADAL" clId="{CC691B03-D3B0-4FC0-BD41-74A9DCA54FC3}" dt="2021-04-12T09:49:51.044" v="1"/>
          <ac:spMkLst>
            <pc:docMk/>
            <pc:sldMk cId="1965600720" sldId="36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127950898" sldId="361"/>
        </pc:sldMkLst>
        <pc:spChg chg="mod">
          <ac:chgData name="Robin Maenhaut" userId="e7238a3e-d575-4783-a2b1-c00d57cf63af" providerId="ADAL" clId="{CC691B03-D3B0-4FC0-BD41-74A9DCA54FC3}" dt="2021-04-12T09:49:51.044" v="1"/>
          <ac:spMkLst>
            <pc:docMk/>
            <pc:sldMk cId="1127950898" sldId="361"/>
            <ac:spMk id="2" creationId="{00000000-0000-0000-0000-000000000000}"/>
          </ac:spMkLst>
        </pc:spChg>
        <pc:spChg chg="mod">
          <ac:chgData name="Robin Maenhaut" userId="e7238a3e-d575-4783-a2b1-c00d57cf63af" providerId="ADAL" clId="{CC691B03-D3B0-4FC0-BD41-74A9DCA54FC3}" dt="2021-04-12T09:49:51.044" v="1"/>
          <ac:spMkLst>
            <pc:docMk/>
            <pc:sldMk cId="1127950898" sldId="361"/>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236350785" sldId="362"/>
        </pc:sldMkLst>
        <pc:spChg chg="mod">
          <ac:chgData name="Robin Maenhaut" userId="e7238a3e-d575-4783-a2b1-c00d57cf63af" providerId="ADAL" clId="{CC691B03-D3B0-4FC0-BD41-74A9DCA54FC3}" dt="2021-04-12T09:49:51.044" v="1"/>
          <ac:spMkLst>
            <pc:docMk/>
            <pc:sldMk cId="3236350785" sldId="362"/>
            <ac:spMk id="2" creationId="{00000000-0000-0000-0000-000000000000}"/>
          </ac:spMkLst>
        </pc:spChg>
        <pc:spChg chg="mod">
          <ac:chgData name="Robin Maenhaut" userId="e7238a3e-d575-4783-a2b1-c00d57cf63af" providerId="ADAL" clId="{CC691B03-D3B0-4FC0-BD41-74A9DCA54FC3}" dt="2021-04-12T09:49:51.044" v="1"/>
          <ac:spMkLst>
            <pc:docMk/>
            <pc:sldMk cId="3236350785" sldId="362"/>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401392815" sldId="363"/>
        </pc:sldMkLst>
        <pc:spChg chg="mod">
          <ac:chgData name="Robin Maenhaut" userId="e7238a3e-d575-4783-a2b1-c00d57cf63af" providerId="ADAL" clId="{CC691B03-D3B0-4FC0-BD41-74A9DCA54FC3}" dt="2021-04-12T09:49:51.044" v="1"/>
          <ac:spMkLst>
            <pc:docMk/>
            <pc:sldMk cId="401392815" sldId="363"/>
            <ac:spMk id="2" creationId="{00000000-0000-0000-0000-000000000000}"/>
          </ac:spMkLst>
        </pc:spChg>
        <pc:spChg chg="mod">
          <ac:chgData name="Robin Maenhaut" userId="e7238a3e-d575-4783-a2b1-c00d57cf63af" providerId="ADAL" clId="{CC691B03-D3B0-4FC0-BD41-74A9DCA54FC3}" dt="2021-04-12T09:49:51.044" v="1"/>
          <ac:spMkLst>
            <pc:docMk/>
            <pc:sldMk cId="401392815" sldId="363"/>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596564911" sldId="364"/>
        </pc:sldMkLst>
        <pc:spChg chg="mod">
          <ac:chgData name="Robin Maenhaut" userId="e7238a3e-d575-4783-a2b1-c00d57cf63af" providerId="ADAL" clId="{CC691B03-D3B0-4FC0-BD41-74A9DCA54FC3}" dt="2021-04-12T09:49:51.044" v="1"/>
          <ac:spMkLst>
            <pc:docMk/>
            <pc:sldMk cId="596564911" sldId="364"/>
            <ac:spMk id="2" creationId="{00000000-0000-0000-0000-000000000000}"/>
          </ac:spMkLst>
        </pc:spChg>
        <pc:spChg chg="mod">
          <ac:chgData name="Robin Maenhaut" userId="e7238a3e-d575-4783-a2b1-c00d57cf63af" providerId="ADAL" clId="{CC691B03-D3B0-4FC0-BD41-74A9DCA54FC3}" dt="2021-04-12T09:49:51.044" v="1"/>
          <ac:spMkLst>
            <pc:docMk/>
            <pc:sldMk cId="596564911" sldId="364"/>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692236900" sldId="365"/>
        </pc:sldMkLst>
        <pc:spChg chg="mod">
          <ac:chgData name="Robin Maenhaut" userId="e7238a3e-d575-4783-a2b1-c00d57cf63af" providerId="ADAL" clId="{CC691B03-D3B0-4FC0-BD41-74A9DCA54FC3}" dt="2021-04-12T09:49:51.044" v="1"/>
          <ac:spMkLst>
            <pc:docMk/>
            <pc:sldMk cId="2692236900" sldId="365"/>
            <ac:spMk id="2" creationId="{00000000-0000-0000-0000-000000000000}"/>
          </ac:spMkLst>
        </pc:spChg>
        <pc:spChg chg="mod">
          <ac:chgData name="Robin Maenhaut" userId="e7238a3e-d575-4783-a2b1-c00d57cf63af" providerId="ADAL" clId="{CC691B03-D3B0-4FC0-BD41-74A9DCA54FC3}" dt="2021-04-12T09:49:51.044" v="1"/>
          <ac:spMkLst>
            <pc:docMk/>
            <pc:sldMk cId="2692236900" sldId="365"/>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251276546" sldId="366"/>
        </pc:sldMkLst>
        <pc:spChg chg="mod">
          <ac:chgData name="Robin Maenhaut" userId="e7238a3e-d575-4783-a2b1-c00d57cf63af" providerId="ADAL" clId="{CC691B03-D3B0-4FC0-BD41-74A9DCA54FC3}" dt="2021-04-12T09:49:51.044" v="1"/>
          <ac:spMkLst>
            <pc:docMk/>
            <pc:sldMk cId="3251276546" sldId="366"/>
            <ac:spMk id="2" creationId="{00000000-0000-0000-0000-000000000000}"/>
          </ac:spMkLst>
        </pc:spChg>
        <pc:spChg chg="mod">
          <ac:chgData name="Robin Maenhaut" userId="e7238a3e-d575-4783-a2b1-c00d57cf63af" providerId="ADAL" clId="{CC691B03-D3B0-4FC0-BD41-74A9DCA54FC3}" dt="2021-04-12T09:49:51.044" v="1"/>
          <ac:spMkLst>
            <pc:docMk/>
            <pc:sldMk cId="3251276546" sldId="366"/>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674459335" sldId="367"/>
        </pc:sldMkLst>
        <pc:spChg chg="mod">
          <ac:chgData name="Robin Maenhaut" userId="e7238a3e-d575-4783-a2b1-c00d57cf63af" providerId="ADAL" clId="{CC691B03-D3B0-4FC0-BD41-74A9DCA54FC3}" dt="2021-04-12T09:49:51.044" v="1"/>
          <ac:spMkLst>
            <pc:docMk/>
            <pc:sldMk cId="2674459335" sldId="367"/>
            <ac:spMk id="2" creationId="{00000000-0000-0000-0000-000000000000}"/>
          </ac:spMkLst>
        </pc:spChg>
        <pc:spChg chg="mod">
          <ac:chgData name="Robin Maenhaut" userId="e7238a3e-d575-4783-a2b1-c00d57cf63af" providerId="ADAL" clId="{CC691B03-D3B0-4FC0-BD41-74A9DCA54FC3}" dt="2021-04-12T09:49:51.044" v="1"/>
          <ac:spMkLst>
            <pc:docMk/>
            <pc:sldMk cId="2674459335" sldId="36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413926663" sldId="368"/>
        </pc:sldMkLst>
        <pc:spChg chg="mod">
          <ac:chgData name="Robin Maenhaut" userId="e7238a3e-d575-4783-a2b1-c00d57cf63af" providerId="ADAL" clId="{CC691B03-D3B0-4FC0-BD41-74A9DCA54FC3}" dt="2021-04-12T09:49:51.044" v="1"/>
          <ac:spMkLst>
            <pc:docMk/>
            <pc:sldMk cId="3413926663" sldId="368"/>
            <ac:spMk id="2" creationId="{00000000-0000-0000-0000-000000000000}"/>
          </ac:spMkLst>
        </pc:spChg>
        <pc:spChg chg="mod">
          <ac:chgData name="Robin Maenhaut" userId="e7238a3e-d575-4783-a2b1-c00d57cf63af" providerId="ADAL" clId="{CC691B03-D3B0-4FC0-BD41-74A9DCA54FC3}" dt="2021-04-12T09:49:51.044" v="1"/>
          <ac:spMkLst>
            <pc:docMk/>
            <pc:sldMk cId="3413926663" sldId="36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86866802" sldId="369"/>
        </pc:sldMkLst>
        <pc:spChg chg="mod">
          <ac:chgData name="Robin Maenhaut" userId="e7238a3e-d575-4783-a2b1-c00d57cf63af" providerId="ADAL" clId="{CC691B03-D3B0-4FC0-BD41-74A9DCA54FC3}" dt="2021-04-12T09:49:51.044" v="1"/>
          <ac:spMkLst>
            <pc:docMk/>
            <pc:sldMk cId="286866802" sldId="369"/>
            <ac:spMk id="2" creationId="{00000000-0000-0000-0000-000000000000}"/>
          </ac:spMkLst>
        </pc:spChg>
        <pc:spChg chg="mod">
          <ac:chgData name="Robin Maenhaut" userId="e7238a3e-d575-4783-a2b1-c00d57cf63af" providerId="ADAL" clId="{CC691B03-D3B0-4FC0-BD41-74A9DCA54FC3}" dt="2021-04-12T09:49:51.044" v="1"/>
          <ac:spMkLst>
            <pc:docMk/>
            <pc:sldMk cId="286866802" sldId="36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693681879" sldId="370"/>
        </pc:sldMkLst>
        <pc:spChg chg="mod">
          <ac:chgData name="Robin Maenhaut" userId="e7238a3e-d575-4783-a2b1-c00d57cf63af" providerId="ADAL" clId="{CC691B03-D3B0-4FC0-BD41-74A9DCA54FC3}" dt="2021-04-12T09:49:51.044" v="1"/>
          <ac:spMkLst>
            <pc:docMk/>
            <pc:sldMk cId="1693681879" sldId="370"/>
            <ac:spMk id="2" creationId="{00000000-0000-0000-0000-000000000000}"/>
          </ac:spMkLst>
        </pc:spChg>
        <pc:spChg chg="mod">
          <ac:chgData name="Robin Maenhaut" userId="e7238a3e-d575-4783-a2b1-c00d57cf63af" providerId="ADAL" clId="{CC691B03-D3B0-4FC0-BD41-74A9DCA54FC3}" dt="2021-04-12T09:49:51.044" v="1"/>
          <ac:spMkLst>
            <pc:docMk/>
            <pc:sldMk cId="1693681879" sldId="37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98482935" sldId="371"/>
        </pc:sldMkLst>
        <pc:spChg chg="mod">
          <ac:chgData name="Robin Maenhaut" userId="e7238a3e-d575-4783-a2b1-c00d57cf63af" providerId="ADAL" clId="{CC691B03-D3B0-4FC0-BD41-74A9DCA54FC3}" dt="2021-04-12T09:49:51.044" v="1"/>
          <ac:spMkLst>
            <pc:docMk/>
            <pc:sldMk cId="198482935" sldId="371"/>
            <ac:spMk id="2" creationId="{00000000-0000-0000-0000-000000000000}"/>
          </ac:spMkLst>
        </pc:spChg>
        <pc:spChg chg="mod">
          <ac:chgData name="Robin Maenhaut" userId="e7238a3e-d575-4783-a2b1-c00d57cf63af" providerId="ADAL" clId="{CC691B03-D3B0-4FC0-BD41-74A9DCA54FC3}" dt="2021-04-12T09:49:51.044" v="1"/>
          <ac:spMkLst>
            <pc:docMk/>
            <pc:sldMk cId="198482935" sldId="371"/>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162238515" sldId="372"/>
        </pc:sldMkLst>
        <pc:spChg chg="mod">
          <ac:chgData name="Robin Maenhaut" userId="e7238a3e-d575-4783-a2b1-c00d57cf63af" providerId="ADAL" clId="{CC691B03-D3B0-4FC0-BD41-74A9DCA54FC3}" dt="2021-04-12T09:49:51.044" v="1"/>
          <ac:spMkLst>
            <pc:docMk/>
            <pc:sldMk cId="3162238515" sldId="372"/>
            <ac:spMk id="2" creationId="{00000000-0000-0000-0000-000000000000}"/>
          </ac:spMkLst>
        </pc:spChg>
        <pc:spChg chg="mod">
          <ac:chgData name="Robin Maenhaut" userId="e7238a3e-d575-4783-a2b1-c00d57cf63af" providerId="ADAL" clId="{CC691B03-D3B0-4FC0-BD41-74A9DCA54FC3}" dt="2021-04-12T09:49:51.044" v="1"/>
          <ac:spMkLst>
            <pc:docMk/>
            <pc:sldMk cId="3162238515" sldId="372"/>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426309823" sldId="373"/>
        </pc:sldMkLst>
        <pc:spChg chg="mod">
          <ac:chgData name="Robin Maenhaut" userId="e7238a3e-d575-4783-a2b1-c00d57cf63af" providerId="ADAL" clId="{CC691B03-D3B0-4FC0-BD41-74A9DCA54FC3}" dt="2021-04-12T09:49:51.044" v="1"/>
          <ac:spMkLst>
            <pc:docMk/>
            <pc:sldMk cId="1426309823" sldId="373"/>
            <ac:spMk id="2" creationId="{00000000-0000-0000-0000-000000000000}"/>
          </ac:spMkLst>
        </pc:spChg>
        <pc:spChg chg="mod">
          <ac:chgData name="Robin Maenhaut" userId="e7238a3e-d575-4783-a2b1-c00d57cf63af" providerId="ADAL" clId="{CC691B03-D3B0-4FC0-BD41-74A9DCA54FC3}" dt="2021-04-12T09:49:51.044" v="1"/>
          <ac:spMkLst>
            <pc:docMk/>
            <pc:sldMk cId="1426309823" sldId="373"/>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800262146" sldId="374"/>
        </pc:sldMkLst>
        <pc:spChg chg="mod">
          <ac:chgData name="Robin Maenhaut" userId="e7238a3e-d575-4783-a2b1-c00d57cf63af" providerId="ADAL" clId="{CC691B03-D3B0-4FC0-BD41-74A9DCA54FC3}" dt="2021-04-12T09:49:51.044" v="1"/>
          <ac:spMkLst>
            <pc:docMk/>
            <pc:sldMk cId="3800262146" sldId="374"/>
            <ac:spMk id="2" creationId="{00000000-0000-0000-0000-000000000000}"/>
          </ac:spMkLst>
        </pc:spChg>
        <pc:spChg chg="mod">
          <ac:chgData name="Robin Maenhaut" userId="e7238a3e-d575-4783-a2b1-c00d57cf63af" providerId="ADAL" clId="{CC691B03-D3B0-4FC0-BD41-74A9DCA54FC3}" dt="2021-04-12T09:49:51.044" v="1"/>
          <ac:spMkLst>
            <pc:docMk/>
            <pc:sldMk cId="3800262146" sldId="374"/>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132091567" sldId="408"/>
        </pc:sldMkLst>
        <pc:spChg chg="mod">
          <ac:chgData name="Robin Maenhaut" userId="e7238a3e-d575-4783-a2b1-c00d57cf63af" providerId="ADAL" clId="{CC691B03-D3B0-4FC0-BD41-74A9DCA54FC3}" dt="2021-04-12T09:49:51.044" v="1"/>
          <ac:spMkLst>
            <pc:docMk/>
            <pc:sldMk cId="2132091567" sldId="408"/>
            <ac:spMk id="2" creationId="{00000000-0000-0000-0000-000000000000}"/>
          </ac:spMkLst>
        </pc:spChg>
        <pc:spChg chg="mod">
          <ac:chgData name="Robin Maenhaut" userId="e7238a3e-d575-4783-a2b1-c00d57cf63af" providerId="ADAL" clId="{CC691B03-D3B0-4FC0-BD41-74A9DCA54FC3}" dt="2021-04-12T09:49:51.044" v="1"/>
          <ac:spMkLst>
            <pc:docMk/>
            <pc:sldMk cId="2132091567" sldId="40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4095785064" sldId="409"/>
        </pc:sldMkLst>
        <pc:spChg chg="mod">
          <ac:chgData name="Robin Maenhaut" userId="e7238a3e-d575-4783-a2b1-c00d57cf63af" providerId="ADAL" clId="{CC691B03-D3B0-4FC0-BD41-74A9DCA54FC3}" dt="2021-04-12T09:49:51.044" v="1"/>
          <ac:spMkLst>
            <pc:docMk/>
            <pc:sldMk cId="4095785064" sldId="409"/>
            <ac:spMk id="2" creationId="{00000000-0000-0000-0000-000000000000}"/>
          </ac:spMkLst>
        </pc:spChg>
        <pc:spChg chg="mod">
          <ac:chgData name="Robin Maenhaut" userId="e7238a3e-d575-4783-a2b1-c00d57cf63af" providerId="ADAL" clId="{CC691B03-D3B0-4FC0-BD41-74A9DCA54FC3}" dt="2021-04-12T09:49:51.044" v="1"/>
          <ac:spMkLst>
            <pc:docMk/>
            <pc:sldMk cId="4095785064" sldId="40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905312665" sldId="410"/>
        </pc:sldMkLst>
        <pc:spChg chg="mod">
          <ac:chgData name="Robin Maenhaut" userId="e7238a3e-d575-4783-a2b1-c00d57cf63af" providerId="ADAL" clId="{CC691B03-D3B0-4FC0-BD41-74A9DCA54FC3}" dt="2021-04-12T09:49:51.044" v="1"/>
          <ac:spMkLst>
            <pc:docMk/>
            <pc:sldMk cId="3905312665" sldId="410"/>
            <ac:spMk id="2" creationId="{00000000-0000-0000-0000-000000000000}"/>
          </ac:spMkLst>
        </pc:spChg>
        <pc:spChg chg="mod">
          <ac:chgData name="Robin Maenhaut" userId="e7238a3e-d575-4783-a2b1-c00d57cf63af" providerId="ADAL" clId="{CC691B03-D3B0-4FC0-BD41-74A9DCA54FC3}" dt="2021-04-12T09:49:51.044" v="1"/>
          <ac:spMkLst>
            <pc:docMk/>
            <pc:sldMk cId="3905312665" sldId="41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504662545" sldId="411"/>
        </pc:sldMkLst>
        <pc:spChg chg="mod">
          <ac:chgData name="Robin Maenhaut" userId="e7238a3e-d575-4783-a2b1-c00d57cf63af" providerId="ADAL" clId="{CC691B03-D3B0-4FC0-BD41-74A9DCA54FC3}" dt="2021-04-12T09:49:51.044" v="1"/>
          <ac:spMkLst>
            <pc:docMk/>
            <pc:sldMk cId="504662545" sldId="411"/>
            <ac:spMk id="2" creationId="{00000000-0000-0000-0000-000000000000}"/>
          </ac:spMkLst>
        </pc:spChg>
        <pc:spChg chg="mod">
          <ac:chgData name="Robin Maenhaut" userId="e7238a3e-d575-4783-a2b1-c00d57cf63af" providerId="ADAL" clId="{CC691B03-D3B0-4FC0-BD41-74A9DCA54FC3}" dt="2021-04-12T09:49:51.044" v="1"/>
          <ac:spMkLst>
            <pc:docMk/>
            <pc:sldMk cId="504662545" sldId="411"/>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622793545" sldId="412"/>
        </pc:sldMkLst>
        <pc:spChg chg="mod">
          <ac:chgData name="Robin Maenhaut" userId="e7238a3e-d575-4783-a2b1-c00d57cf63af" providerId="ADAL" clId="{CC691B03-D3B0-4FC0-BD41-74A9DCA54FC3}" dt="2021-04-12T09:49:51.044" v="1"/>
          <ac:spMkLst>
            <pc:docMk/>
            <pc:sldMk cId="2622793545" sldId="412"/>
            <ac:spMk id="2" creationId="{00000000-0000-0000-0000-000000000000}"/>
          </ac:spMkLst>
        </pc:spChg>
        <pc:spChg chg="mod">
          <ac:chgData name="Robin Maenhaut" userId="e7238a3e-d575-4783-a2b1-c00d57cf63af" providerId="ADAL" clId="{CC691B03-D3B0-4FC0-BD41-74A9DCA54FC3}" dt="2021-04-12T09:49:51.044" v="1"/>
          <ac:spMkLst>
            <pc:docMk/>
            <pc:sldMk cId="2622793545" sldId="412"/>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725297518" sldId="413"/>
        </pc:sldMkLst>
        <pc:spChg chg="mod">
          <ac:chgData name="Robin Maenhaut" userId="e7238a3e-d575-4783-a2b1-c00d57cf63af" providerId="ADAL" clId="{CC691B03-D3B0-4FC0-BD41-74A9DCA54FC3}" dt="2021-04-12T09:49:51.044" v="1"/>
          <ac:spMkLst>
            <pc:docMk/>
            <pc:sldMk cId="3725297518" sldId="413"/>
            <ac:spMk id="2" creationId="{00000000-0000-0000-0000-000000000000}"/>
          </ac:spMkLst>
        </pc:spChg>
        <pc:spChg chg="mod">
          <ac:chgData name="Robin Maenhaut" userId="e7238a3e-d575-4783-a2b1-c00d57cf63af" providerId="ADAL" clId="{CC691B03-D3B0-4FC0-BD41-74A9DCA54FC3}" dt="2021-04-12T09:49:51.044" v="1"/>
          <ac:spMkLst>
            <pc:docMk/>
            <pc:sldMk cId="3725297518" sldId="413"/>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157650745" sldId="419"/>
        </pc:sldMkLst>
        <pc:spChg chg="mod">
          <ac:chgData name="Robin Maenhaut" userId="e7238a3e-d575-4783-a2b1-c00d57cf63af" providerId="ADAL" clId="{CC691B03-D3B0-4FC0-BD41-74A9DCA54FC3}" dt="2021-04-12T09:49:51.044" v="1"/>
          <ac:spMkLst>
            <pc:docMk/>
            <pc:sldMk cId="2157650745" sldId="419"/>
            <ac:spMk id="2" creationId="{00000000-0000-0000-0000-000000000000}"/>
          </ac:spMkLst>
        </pc:spChg>
        <pc:spChg chg="mod">
          <ac:chgData name="Robin Maenhaut" userId="e7238a3e-d575-4783-a2b1-c00d57cf63af" providerId="ADAL" clId="{CC691B03-D3B0-4FC0-BD41-74A9DCA54FC3}" dt="2021-04-12T09:49:51.044" v="1"/>
          <ac:spMkLst>
            <pc:docMk/>
            <pc:sldMk cId="2157650745" sldId="419"/>
            <ac:spMk id="3" creationId="{00000000-0000-0000-0000-000000000000}"/>
          </ac:spMkLst>
        </pc:spChg>
      </pc:sldChg>
      <pc:sldChg chg="modSp del mod">
        <pc:chgData name="Robin Maenhaut" userId="e7238a3e-d575-4783-a2b1-c00d57cf63af" providerId="ADAL" clId="{CC691B03-D3B0-4FC0-BD41-74A9DCA54FC3}" dt="2021-04-12T09:52:10.641" v="14" actId="18676"/>
        <pc:sldMkLst>
          <pc:docMk/>
          <pc:sldMk cId="351682538" sldId="424"/>
        </pc:sldMkLst>
        <pc:spChg chg="mod">
          <ac:chgData name="Robin Maenhaut" userId="e7238a3e-d575-4783-a2b1-c00d57cf63af" providerId="ADAL" clId="{CC691B03-D3B0-4FC0-BD41-74A9DCA54FC3}" dt="2021-04-12T09:49:51.044" v="1"/>
          <ac:spMkLst>
            <pc:docMk/>
            <pc:sldMk cId="351682538" sldId="424"/>
            <ac:spMk id="2" creationId="{00000000-0000-0000-0000-000000000000}"/>
          </ac:spMkLst>
        </pc:spChg>
        <pc:spChg chg="mod">
          <ac:chgData name="Robin Maenhaut" userId="e7238a3e-d575-4783-a2b1-c00d57cf63af" providerId="ADAL" clId="{CC691B03-D3B0-4FC0-BD41-74A9DCA54FC3}" dt="2021-04-12T09:49:51.230" v="8" actId="27636"/>
          <ac:spMkLst>
            <pc:docMk/>
            <pc:sldMk cId="351682538" sldId="424"/>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178052251" sldId="434"/>
        </pc:sldMkLst>
        <pc:spChg chg="mod">
          <ac:chgData name="Robin Maenhaut" userId="e7238a3e-d575-4783-a2b1-c00d57cf63af" providerId="ADAL" clId="{CC691B03-D3B0-4FC0-BD41-74A9DCA54FC3}" dt="2021-04-12T09:49:51.044" v="1"/>
          <ac:spMkLst>
            <pc:docMk/>
            <pc:sldMk cId="1178052251" sldId="434"/>
            <ac:spMk id="2" creationId="{00000000-0000-0000-0000-000000000000}"/>
          </ac:spMkLst>
        </pc:spChg>
        <pc:spChg chg="mod">
          <ac:chgData name="Robin Maenhaut" userId="e7238a3e-d575-4783-a2b1-c00d57cf63af" providerId="ADAL" clId="{CC691B03-D3B0-4FC0-BD41-74A9DCA54FC3}" dt="2021-04-12T09:49:51.044" v="1"/>
          <ac:spMkLst>
            <pc:docMk/>
            <pc:sldMk cId="1178052251" sldId="434"/>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755300306" sldId="435"/>
        </pc:sldMkLst>
        <pc:spChg chg="mod">
          <ac:chgData name="Robin Maenhaut" userId="e7238a3e-d575-4783-a2b1-c00d57cf63af" providerId="ADAL" clId="{CC691B03-D3B0-4FC0-BD41-74A9DCA54FC3}" dt="2021-04-12T09:49:51.044" v="1"/>
          <ac:spMkLst>
            <pc:docMk/>
            <pc:sldMk cId="755300306" sldId="435"/>
            <ac:spMk id="2" creationId="{00000000-0000-0000-0000-000000000000}"/>
          </ac:spMkLst>
        </pc:spChg>
        <pc:spChg chg="mod">
          <ac:chgData name="Robin Maenhaut" userId="e7238a3e-d575-4783-a2b1-c00d57cf63af" providerId="ADAL" clId="{CC691B03-D3B0-4FC0-BD41-74A9DCA54FC3}" dt="2021-04-12T09:49:51.044" v="1"/>
          <ac:spMkLst>
            <pc:docMk/>
            <pc:sldMk cId="755300306" sldId="435"/>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73973056" sldId="436"/>
        </pc:sldMkLst>
        <pc:spChg chg="mod">
          <ac:chgData name="Robin Maenhaut" userId="e7238a3e-d575-4783-a2b1-c00d57cf63af" providerId="ADAL" clId="{CC691B03-D3B0-4FC0-BD41-74A9DCA54FC3}" dt="2021-04-12T09:49:51.044" v="1"/>
          <ac:spMkLst>
            <pc:docMk/>
            <pc:sldMk cId="373973056" sldId="436"/>
            <ac:spMk id="2" creationId="{00000000-0000-0000-0000-000000000000}"/>
          </ac:spMkLst>
        </pc:spChg>
        <pc:spChg chg="mod">
          <ac:chgData name="Robin Maenhaut" userId="e7238a3e-d575-4783-a2b1-c00d57cf63af" providerId="ADAL" clId="{CC691B03-D3B0-4FC0-BD41-74A9DCA54FC3}" dt="2021-04-12T09:49:51.044" v="1"/>
          <ac:spMkLst>
            <pc:docMk/>
            <pc:sldMk cId="373973056" sldId="436"/>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26707369" sldId="437"/>
        </pc:sldMkLst>
        <pc:spChg chg="mod">
          <ac:chgData name="Robin Maenhaut" userId="e7238a3e-d575-4783-a2b1-c00d57cf63af" providerId="ADAL" clId="{CC691B03-D3B0-4FC0-BD41-74A9DCA54FC3}" dt="2021-04-12T09:49:51.044" v="1"/>
          <ac:spMkLst>
            <pc:docMk/>
            <pc:sldMk cId="326707369" sldId="437"/>
            <ac:spMk id="2" creationId="{00000000-0000-0000-0000-000000000000}"/>
          </ac:spMkLst>
        </pc:spChg>
        <pc:spChg chg="mod">
          <ac:chgData name="Robin Maenhaut" userId="e7238a3e-d575-4783-a2b1-c00d57cf63af" providerId="ADAL" clId="{CC691B03-D3B0-4FC0-BD41-74A9DCA54FC3}" dt="2021-04-12T09:49:51.044" v="1"/>
          <ac:spMkLst>
            <pc:docMk/>
            <pc:sldMk cId="326707369" sldId="43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518992466" sldId="438"/>
        </pc:sldMkLst>
        <pc:spChg chg="mod">
          <ac:chgData name="Robin Maenhaut" userId="e7238a3e-d575-4783-a2b1-c00d57cf63af" providerId="ADAL" clId="{CC691B03-D3B0-4FC0-BD41-74A9DCA54FC3}" dt="2021-04-12T09:49:51.044" v="1"/>
          <ac:spMkLst>
            <pc:docMk/>
            <pc:sldMk cId="2518992466" sldId="438"/>
            <ac:spMk id="2" creationId="{00000000-0000-0000-0000-000000000000}"/>
          </ac:spMkLst>
        </pc:spChg>
        <pc:spChg chg="mod">
          <ac:chgData name="Robin Maenhaut" userId="e7238a3e-d575-4783-a2b1-c00d57cf63af" providerId="ADAL" clId="{CC691B03-D3B0-4FC0-BD41-74A9DCA54FC3}" dt="2021-04-12T09:49:51.044" v="1"/>
          <ac:spMkLst>
            <pc:docMk/>
            <pc:sldMk cId="2518992466" sldId="43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98107118" sldId="439"/>
        </pc:sldMkLst>
        <pc:spChg chg="mod">
          <ac:chgData name="Robin Maenhaut" userId="e7238a3e-d575-4783-a2b1-c00d57cf63af" providerId="ADAL" clId="{CC691B03-D3B0-4FC0-BD41-74A9DCA54FC3}" dt="2021-04-12T09:49:51.044" v="1"/>
          <ac:spMkLst>
            <pc:docMk/>
            <pc:sldMk cId="198107118" sldId="439"/>
            <ac:spMk id="2" creationId="{00000000-0000-0000-0000-000000000000}"/>
          </ac:spMkLst>
        </pc:spChg>
        <pc:spChg chg="mod">
          <ac:chgData name="Robin Maenhaut" userId="e7238a3e-d575-4783-a2b1-c00d57cf63af" providerId="ADAL" clId="{CC691B03-D3B0-4FC0-BD41-74A9DCA54FC3}" dt="2021-04-12T09:49:51.044" v="1"/>
          <ac:spMkLst>
            <pc:docMk/>
            <pc:sldMk cId="198107118" sldId="439"/>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83297781" sldId="440"/>
        </pc:sldMkLst>
        <pc:spChg chg="mod">
          <ac:chgData name="Robin Maenhaut" userId="e7238a3e-d575-4783-a2b1-c00d57cf63af" providerId="ADAL" clId="{CC691B03-D3B0-4FC0-BD41-74A9DCA54FC3}" dt="2021-04-12T09:49:51.044" v="1"/>
          <ac:spMkLst>
            <pc:docMk/>
            <pc:sldMk cId="383297781" sldId="440"/>
            <ac:spMk id="2" creationId="{00000000-0000-0000-0000-000000000000}"/>
          </ac:spMkLst>
        </pc:spChg>
        <pc:spChg chg="mod">
          <ac:chgData name="Robin Maenhaut" userId="e7238a3e-d575-4783-a2b1-c00d57cf63af" providerId="ADAL" clId="{CC691B03-D3B0-4FC0-BD41-74A9DCA54FC3}" dt="2021-04-12T09:49:51.044" v="1"/>
          <ac:spMkLst>
            <pc:docMk/>
            <pc:sldMk cId="383297781" sldId="440"/>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590596228" sldId="441"/>
        </pc:sldMkLst>
        <pc:spChg chg="mod">
          <ac:chgData name="Robin Maenhaut" userId="e7238a3e-d575-4783-a2b1-c00d57cf63af" providerId="ADAL" clId="{CC691B03-D3B0-4FC0-BD41-74A9DCA54FC3}" dt="2021-04-12T09:49:51.044" v="1"/>
          <ac:spMkLst>
            <pc:docMk/>
            <pc:sldMk cId="590596228" sldId="441"/>
            <ac:spMk id="2" creationId="{00000000-0000-0000-0000-000000000000}"/>
          </ac:spMkLst>
        </pc:spChg>
        <pc:spChg chg="mod">
          <ac:chgData name="Robin Maenhaut" userId="e7238a3e-d575-4783-a2b1-c00d57cf63af" providerId="ADAL" clId="{CC691B03-D3B0-4FC0-BD41-74A9DCA54FC3}" dt="2021-04-12T09:49:51.044" v="1"/>
          <ac:spMkLst>
            <pc:docMk/>
            <pc:sldMk cId="590596228" sldId="441"/>
            <ac:spMk id="3" creationId="{00000000-0000-0000-0000-000000000000}"/>
          </ac:spMkLst>
        </pc:spChg>
      </pc:sldChg>
      <pc:sldChg chg="modSp del">
        <pc:chgData name="Robin Maenhaut" userId="e7238a3e-d575-4783-a2b1-c00d57cf63af" providerId="ADAL" clId="{CC691B03-D3B0-4FC0-BD41-74A9DCA54FC3}" dt="2021-04-12T09:52:06.101" v="13" actId="18676"/>
        <pc:sldMkLst>
          <pc:docMk/>
          <pc:sldMk cId="3738468792" sldId="442"/>
        </pc:sldMkLst>
        <pc:spChg chg="mod">
          <ac:chgData name="Robin Maenhaut" userId="e7238a3e-d575-4783-a2b1-c00d57cf63af" providerId="ADAL" clId="{CC691B03-D3B0-4FC0-BD41-74A9DCA54FC3}" dt="2021-04-12T09:49:51.044" v="1"/>
          <ac:spMkLst>
            <pc:docMk/>
            <pc:sldMk cId="3738468792" sldId="442"/>
            <ac:spMk id="2"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60724912" sldId="444"/>
        </pc:sldMkLst>
        <pc:spChg chg="mod">
          <ac:chgData name="Robin Maenhaut" userId="e7238a3e-d575-4783-a2b1-c00d57cf63af" providerId="ADAL" clId="{CC691B03-D3B0-4FC0-BD41-74A9DCA54FC3}" dt="2021-04-12T09:49:51.044" v="1"/>
          <ac:spMkLst>
            <pc:docMk/>
            <pc:sldMk cId="360724912" sldId="444"/>
            <ac:spMk id="2" creationId="{00000000-0000-0000-0000-000000000000}"/>
          </ac:spMkLst>
        </pc:spChg>
        <pc:spChg chg="mod">
          <ac:chgData name="Robin Maenhaut" userId="e7238a3e-d575-4783-a2b1-c00d57cf63af" providerId="ADAL" clId="{CC691B03-D3B0-4FC0-BD41-74A9DCA54FC3}" dt="2021-04-12T09:49:51.044" v="1"/>
          <ac:spMkLst>
            <pc:docMk/>
            <pc:sldMk cId="360724912" sldId="444"/>
            <ac:spMk id="4" creationId="{00000000-0000-0000-0000-000000000000}"/>
          </ac:spMkLst>
        </pc:spChg>
      </pc:sldChg>
      <pc:sldChg chg="modSp del">
        <pc:chgData name="Robin Maenhaut" userId="e7238a3e-d575-4783-a2b1-c00d57cf63af" providerId="ADAL" clId="{CC691B03-D3B0-4FC0-BD41-74A9DCA54FC3}" dt="2021-04-12T09:52:06.101" v="13" actId="18676"/>
        <pc:sldMkLst>
          <pc:docMk/>
          <pc:sldMk cId="4144183911" sldId="445"/>
        </pc:sldMkLst>
        <pc:spChg chg="mod">
          <ac:chgData name="Robin Maenhaut" userId="e7238a3e-d575-4783-a2b1-c00d57cf63af" providerId="ADAL" clId="{CC691B03-D3B0-4FC0-BD41-74A9DCA54FC3}" dt="2021-04-12T09:49:51.044" v="1"/>
          <ac:spMkLst>
            <pc:docMk/>
            <pc:sldMk cId="4144183911" sldId="445"/>
            <ac:spMk id="2" creationId="{822FE82B-83A9-481F-BBCB-551AE35539DF}"/>
          </ac:spMkLst>
        </pc:spChg>
        <pc:spChg chg="mod">
          <ac:chgData name="Robin Maenhaut" userId="e7238a3e-d575-4783-a2b1-c00d57cf63af" providerId="ADAL" clId="{CC691B03-D3B0-4FC0-BD41-74A9DCA54FC3}" dt="2021-04-12T09:49:51.044" v="1"/>
          <ac:spMkLst>
            <pc:docMk/>
            <pc:sldMk cId="4144183911" sldId="445"/>
            <ac:spMk id="3" creationId="{0F2B532F-337B-41BF-933D-CA263840F118}"/>
          </ac:spMkLst>
        </pc:spChg>
      </pc:sldChg>
      <pc:sldChg chg="modSp del">
        <pc:chgData name="Robin Maenhaut" userId="e7238a3e-d575-4783-a2b1-c00d57cf63af" providerId="ADAL" clId="{CC691B03-D3B0-4FC0-BD41-74A9DCA54FC3}" dt="2021-04-12T09:52:06.101" v="13" actId="18676"/>
        <pc:sldMkLst>
          <pc:docMk/>
          <pc:sldMk cId="3162083309" sldId="446"/>
        </pc:sldMkLst>
        <pc:spChg chg="mod">
          <ac:chgData name="Robin Maenhaut" userId="e7238a3e-d575-4783-a2b1-c00d57cf63af" providerId="ADAL" clId="{CC691B03-D3B0-4FC0-BD41-74A9DCA54FC3}" dt="2021-04-12T09:49:51.044" v="1"/>
          <ac:spMkLst>
            <pc:docMk/>
            <pc:sldMk cId="3162083309" sldId="446"/>
            <ac:spMk id="2" creationId="{DC12F812-719B-47B5-98A3-4086B0F09C24}"/>
          </ac:spMkLst>
        </pc:spChg>
      </pc:sldChg>
      <pc:sldChg chg="modSp del">
        <pc:chgData name="Robin Maenhaut" userId="e7238a3e-d575-4783-a2b1-c00d57cf63af" providerId="ADAL" clId="{CC691B03-D3B0-4FC0-BD41-74A9DCA54FC3}" dt="2021-04-12T09:52:06.101" v="13" actId="18676"/>
        <pc:sldMkLst>
          <pc:docMk/>
          <pc:sldMk cId="4014136096" sldId="447"/>
        </pc:sldMkLst>
        <pc:spChg chg="mod">
          <ac:chgData name="Robin Maenhaut" userId="e7238a3e-d575-4783-a2b1-c00d57cf63af" providerId="ADAL" clId="{CC691B03-D3B0-4FC0-BD41-74A9DCA54FC3}" dt="2021-04-12T09:49:51.044" v="1"/>
          <ac:spMkLst>
            <pc:docMk/>
            <pc:sldMk cId="4014136096" sldId="447"/>
            <ac:spMk id="2" creationId="{C701BB37-5155-4B42-8691-B849AF7DD3B9}"/>
          </ac:spMkLst>
        </pc:spChg>
      </pc:sldChg>
      <pc:sldChg chg="modSp del">
        <pc:chgData name="Robin Maenhaut" userId="e7238a3e-d575-4783-a2b1-c00d57cf63af" providerId="ADAL" clId="{CC691B03-D3B0-4FC0-BD41-74A9DCA54FC3}" dt="2021-04-12T09:52:06.101" v="13" actId="18676"/>
        <pc:sldMkLst>
          <pc:docMk/>
          <pc:sldMk cId="2325879368" sldId="449"/>
        </pc:sldMkLst>
        <pc:spChg chg="mod">
          <ac:chgData name="Robin Maenhaut" userId="e7238a3e-d575-4783-a2b1-c00d57cf63af" providerId="ADAL" clId="{CC691B03-D3B0-4FC0-BD41-74A9DCA54FC3}" dt="2021-04-12T09:49:51.044" v="1"/>
          <ac:spMkLst>
            <pc:docMk/>
            <pc:sldMk cId="2325879368" sldId="449"/>
            <ac:spMk id="2" creationId="{BF63826E-976E-41B9-BC1C-07ADE908A75E}"/>
          </ac:spMkLst>
        </pc:spChg>
        <pc:spChg chg="mod">
          <ac:chgData name="Robin Maenhaut" userId="e7238a3e-d575-4783-a2b1-c00d57cf63af" providerId="ADAL" clId="{CC691B03-D3B0-4FC0-BD41-74A9DCA54FC3}" dt="2021-04-12T09:49:51.044" v="1"/>
          <ac:spMkLst>
            <pc:docMk/>
            <pc:sldMk cId="2325879368" sldId="449"/>
            <ac:spMk id="3" creationId="{48A8793D-1982-4C55-B961-3438AD0B7624}"/>
          </ac:spMkLst>
        </pc:spChg>
      </pc:sldChg>
      <pc:sldChg chg="modSp del">
        <pc:chgData name="Robin Maenhaut" userId="e7238a3e-d575-4783-a2b1-c00d57cf63af" providerId="ADAL" clId="{CC691B03-D3B0-4FC0-BD41-74A9DCA54FC3}" dt="2021-04-12T09:52:06.101" v="13" actId="18676"/>
        <pc:sldMkLst>
          <pc:docMk/>
          <pc:sldMk cId="3259060172" sldId="450"/>
        </pc:sldMkLst>
        <pc:spChg chg="mod">
          <ac:chgData name="Robin Maenhaut" userId="e7238a3e-d575-4783-a2b1-c00d57cf63af" providerId="ADAL" clId="{CC691B03-D3B0-4FC0-BD41-74A9DCA54FC3}" dt="2021-04-12T09:49:51.044" v="1"/>
          <ac:spMkLst>
            <pc:docMk/>
            <pc:sldMk cId="3259060172" sldId="450"/>
            <ac:spMk id="2" creationId="{822FE82B-83A9-481F-BBCB-551AE35539DF}"/>
          </ac:spMkLst>
        </pc:spChg>
        <pc:spChg chg="mod">
          <ac:chgData name="Robin Maenhaut" userId="e7238a3e-d575-4783-a2b1-c00d57cf63af" providerId="ADAL" clId="{CC691B03-D3B0-4FC0-BD41-74A9DCA54FC3}" dt="2021-04-12T09:49:51.044" v="1"/>
          <ac:spMkLst>
            <pc:docMk/>
            <pc:sldMk cId="3259060172" sldId="450"/>
            <ac:spMk id="3" creationId="{0F2B532F-337B-41BF-933D-CA263840F118}"/>
          </ac:spMkLst>
        </pc:spChg>
      </pc:sldChg>
      <pc:sldChg chg="modSp del">
        <pc:chgData name="Robin Maenhaut" userId="e7238a3e-d575-4783-a2b1-c00d57cf63af" providerId="ADAL" clId="{CC691B03-D3B0-4FC0-BD41-74A9DCA54FC3}" dt="2021-04-12T09:52:06.101" v="13" actId="18676"/>
        <pc:sldMkLst>
          <pc:docMk/>
          <pc:sldMk cId="2692582785" sldId="451"/>
        </pc:sldMkLst>
        <pc:spChg chg="mod">
          <ac:chgData name="Robin Maenhaut" userId="e7238a3e-d575-4783-a2b1-c00d57cf63af" providerId="ADAL" clId="{CC691B03-D3B0-4FC0-BD41-74A9DCA54FC3}" dt="2021-04-12T09:49:51.044" v="1"/>
          <ac:spMkLst>
            <pc:docMk/>
            <pc:sldMk cId="2692582785" sldId="451"/>
            <ac:spMk id="2" creationId="{8FAAC5CA-2FB1-4B98-9CF0-E88EB9ADD981}"/>
          </ac:spMkLst>
        </pc:spChg>
        <pc:spChg chg="mod">
          <ac:chgData name="Robin Maenhaut" userId="e7238a3e-d575-4783-a2b1-c00d57cf63af" providerId="ADAL" clId="{CC691B03-D3B0-4FC0-BD41-74A9DCA54FC3}" dt="2021-04-12T09:49:51.044" v="1"/>
          <ac:spMkLst>
            <pc:docMk/>
            <pc:sldMk cId="2692582785" sldId="451"/>
            <ac:spMk id="3" creationId="{B5F2C3E5-4CCB-41DE-A354-004A1862DCC9}"/>
          </ac:spMkLst>
        </pc:spChg>
      </pc:sldChg>
      <pc:sldChg chg="modSp del">
        <pc:chgData name="Robin Maenhaut" userId="e7238a3e-d575-4783-a2b1-c00d57cf63af" providerId="ADAL" clId="{CC691B03-D3B0-4FC0-BD41-74A9DCA54FC3}" dt="2021-04-12T09:52:06.101" v="13" actId="18676"/>
        <pc:sldMkLst>
          <pc:docMk/>
          <pc:sldMk cId="3417197052" sldId="452"/>
        </pc:sldMkLst>
        <pc:spChg chg="mod">
          <ac:chgData name="Robin Maenhaut" userId="e7238a3e-d575-4783-a2b1-c00d57cf63af" providerId="ADAL" clId="{CC691B03-D3B0-4FC0-BD41-74A9DCA54FC3}" dt="2021-04-12T09:49:51.044" v="1"/>
          <ac:spMkLst>
            <pc:docMk/>
            <pc:sldMk cId="3417197052" sldId="452"/>
            <ac:spMk id="2" creationId="{DC12F812-719B-47B5-98A3-4086B0F09C24}"/>
          </ac:spMkLst>
        </pc:spChg>
      </pc:sldChg>
      <pc:sldChg chg="modSp del">
        <pc:chgData name="Robin Maenhaut" userId="e7238a3e-d575-4783-a2b1-c00d57cf63af" providerId="ADAL" clId="{CC691B03-D3B0-4FC0-BD41-74A9DCA54FC3}" dt="2021-04-12T09:52:06.101" v="13" actId="18676"/>
        <pc:sldMkLst>
          <pc:docMk/>
          <pc:sldMk cId="3880263835" sldId="453"/>
        </pc:sldMkLst>
        <pc:spChg chg="mod">
          <ac:chgData name="Robin Maenhaut" userId="e7238a3e-d575-4783-a2b1-c00d57cf63af" providerId="ADAL" clId="{CC691B03-D3B0-4FC0-BD41-74A9DCA54FC3}" dt="2021-04-12T09:49:51.044" v="1"/>
          <ac:spMkLst>
            <pc:docMk/>
            <pc:sldMk cId="3880263835" sldId="453"/>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918983538" sldId="454"/>
        </pc:sldMkLst>
        <pc:spChg chg="mod">
          <ac:chgData name="Robin Maenhaut" userId="e7238a3e-d575-4783-a2b1-c00d57cf63af" providerId="ADAL" clId="{CC691B03-D3B0-4FC0-BD41-74A9DCA54FC3}" dt="2021-04-12T09:49:51.044" v="1"/>
          <ac:spMkLst>
            <pc:docMk/>
            <pc:sldMk cId="918983538" sldId="454"/>
            <ac:spMk id="2" creationId="{3D8AAE03-EDBE-48AC-8EEB-34444F2E3F14}"/>
          </ac:spMkLst>
        </pc:spChg>
        <pc:spChg chg="mod">
          <ac:chgData name="Robin Maenhaut" userId="e7238a3e-d575-4783-a2b1-c00d57cf63af" providerId="ADAL" clId="{CC691B03-D3B0-4FC0-BD41-74A9DCA54FC3}" dt="2021-04-12T09:49:51.044" v="1"/>
          <ac:spMkLst>
            <pc:docMk/>
            <pc:sldMk cId="918983538" sldId="454"/>
            <ac:spMk id="3" creationId="{B85FFB6E-348F-4844-A9C6-27010FFD996B}"/>
          </ac:spMkLst>
        </pc:spChg>
      </pc:sldChg>
      <pc:sldChg chg="modSp del">
        <pc:chgData name="Robin Maenhaut" userId="e7238a3e-d575-4783-a2b1-c00d57cf63af" providerId="ADAL" clId="{CC691B03-D3B0-4FC0-BD41-74A9DCA54FC3}" dt="2021-04-12T09:52:06.101" v="13" actId="18676"/>
        <pc:sldMkLst>
          <pc:docMk/>
          <pc:sldMk cId="2977896482" sldId="455"/>
        </pc:sldMkLst>
        <pc:spChg chg="mod">
          <ac:chgData name="Robin Maenhaut" userId="e7238a3e-d575-4783-a2b1-c00d57cf63af" providerId="ADAL" clId="{CC691B03-D3B0-4FC0-BD41-74A9DCA54FC3}" dt="2021-04-12T09:49:51.044" v="1"/>
          <ac:spMkLst>
            <pc:docMk/>
            <pc:sldMk cId="2977896482" sldId="455"/>
            <ac:spMk id="2" creationId="{B0604838-D78A-457D-89BB-D76F3E0F681C}"/>
          </ac:spMkLst>
        </pc:spChg>
      </pc:sldChg>
      <pc:sldChg chg="modSp del mod">
        <pc:chgData name="Robin Maenhaut" userId="e7238a3e-d575-4783-a2b1-c00d57cf63af" providerId="ADAL" clId="{CC691B03-D3B0-4FC0-BD41-74A9DCA54FC3}" dt="2021-04-12T09:52:06.101" v="13" actId="18676"/>
        <pc:sldMkLst>
          <pc:docMk/>
          <pc:sldMk cId="2589985100" sldId="456"/>
        </pc:sldMkLst>
        <pc:spChg chg="mod">
          <ac:chgData name="Robin Maenhaut" userId="e7238a3e-d575-4783-a2b1-c00d57cf63af" providerId="ADAL" clId="{CC691B03-D3B0-4FC0-BD41-74A9DCA54FC3}" dt="2021-04-12T09:49:51.044" v="1"/>
          <ac:spMkLst>
            <pc:docMk/>
            <pc:sldMk cId="2589985100" sldId="456"/>
            <ac:spMk id="2" creationId="{B0604838-D78A-457D-89BB-D76F3E0F681C}"/>
          </ac:spMkLst>
        </pc:spChg>
        <pc:spChg chg="mod">
          <ac:chgData name="Robin Maenhaut" userId="e7238a3e-d575-4783-a2b1-c00d57cf63af" providerId="ADAL" clId="{CC691B03-D3B0-4FC0-BD41-74A9DCA54FC3}" dt="2021-04-12T09:49:51.133" v="2" actId="27636"/>
          <ac:spMkLst>
            <pc:docMk/>
            <pc:sldMk cId="2589985100" sldId="456"/>
            <ac:spMk id="3" creationId="{E9B2D316-BC8C-4C81-9C70-7D91152E71C5}"/>
          </ac:spMkLst>
        </pc:spChg>
      </pc:sldChg>
      <pc:sldChg chg="modSp del">
        <pc:chgData name="Robin Maenhaut" userId="e7238a3e-d575-4783-a2b1-c00d57cf63af" providerId="ADAL" clId="{CC691B03-D3B0-4FC0-BD41-74A9DCA54FC3}" dt="2021-04-12T09:52:06.101" v="13" actId="18676"/>
        <pc:sldMkLst>
          <pc:docMk/>
          <pc:sldMk cId="1633429495" sldId="457"/>
        </pc:sldMkLst>
        <pc:spChg chg="mod">
          <ac:chgData name="Robin Maenhaut" userId="e7238a3e-d575-4783-a2b1-c00d57cf63af" providerId="ADAL" clId="{CC691B03-D3B0-4FC0-BD41-74A9DCA54FC3}" dt="2021-04-12T09:49:51.044" v="1"/>
          <ac:spMkLst>
            <pc:docMk/>
            <pc:sldMk cId="1633429495" sldId="457"/>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2136913544" sldId="458"/>
        </pc:sldMkLst>
        <pc:spChg chg="mod">
          <ac:chgData name="Robin Maenhaut" userId="e7238a3e-d575-4783-a2b1-c00d57cf63af" providerId="ADAL" clId="{CC691B03-D3B0-4FC0-BD41-74A9DCA54FC3}" dt="2021-04-12T09:49:51.044" v="1"/>
          <ac:spMkLst>
            <pc:docMk/>
            <pc:sldMk cId="2136913544" sldId="458"/>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2052137673" sldId="459"/>
        </pc:sldMkLst>
        <pc:spChg chg="mod">
          <ac:chgData name="Robin Maenhaut" userId="e7238a3e-d575-4783-a2b1-c00d57cf63af" providerId="ADAL" clId="{CC691B03-D3B0-4FC0-BD41-74A9DCA54FC3}" dt="2021-04-12T09:49:51.044" v="1"/>
          <ac:spMkLst>
            <pc:docMk/>
            <pc:sldMk cId="2052137673" sldId="459"/>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1140385070" sldId="460"/>
        </pc:sldMkLst>
        <pc:spChg chg="mod">
          <ac:chgData name="Robin Maenhaut" userId="e7238a3e-d575-4783-a2b1-c00d57cf63af" providerId="ADAL" clId="{CC691B03-D3B0-4FC0-BD41-74A9DCA54FC3}" dt="2021-04-12T09:49:51.044" v="1"/>
          <ac:spMkLst>
            <pc:docMk/>
            <pc:sldMk cId="1140385070" sldId="460"/>
            <ac:spMk id="2" creationId="{B0604838-D78A-457D-89BB-D76F3E0F681C}"/>
          </ac:spMkLst>
        </pc:spChg>
      </pc:sldChg>
      <pc:sldChg chg="modSp del">
        <pc:chgData name="Robin Maenhaut" userId="e7238a3e-d575-4783-a2b1-c00d57cf63af" providerId="ADAL" clId="{CC691B03-D3B0-4FC0-BD41-74A9DCA54FC3}" dt="2021-04-12T09:52:06.101" v="13" actId="18676"/>
        <pc:sldMkLst>
          <pc:docMk/>
          <pc:sldMk cId="2036153376" sldId="461"/>
        </pc:sldMkLst>
        <pc:spChg chg="mod">
          <ac:chgData name="Robin Maenhaut" userId="e7238a3e-d575-4783-a2b1-c00d57cf63af" providerId="ADAL" clId="{CC691B03-D3B0-4FC0-BD41-74A9DCA54FC3}" dt="2021-04-12T09:49:51.044" v="1"/>
          <ac:spMkLst>
            <pc:docMk/>
            <pc:sldMk cId="2036153376" sldId="461"/>
            <ac:spMk id="2" creationId="{B0604838-D78A-457D-89BB-D76F3E0F681C}"/>
          </ac:spMkLst>
        </pc:spChg>
        <pc:picChg chg="mod">
          <ac:chgData name="Robin Maenhaut" userId="e7238a3e-d575-4783-a2b1-c00d57cf63af" providerId="ADAL" clId="{CC691B03-D3B0-4FC0-BD41-74A9DCA54FC3}" dt="2021-04-12T09:49:51.044" v="1"/>
          <ac:picMkLst>
            <pc:docMk/>
            <pc:sldMk cId="2036153376" sldId="461"/>
            <ac:picMk id="10" creationId="{0D0D0BB3-5C67-4C13-8704-B822E7B5AD52}"/>
          </ac:picMkLst>
        </pc:picChg>
      </pc:sldChg>
      <pc:sldChg chg="addSp modSp del">
        <pc:chgData name="Robin Maenhaut" userId="e7238a3e-d575-4783-a2b1-c00d57cf63af" providerId="ADAL" clId="{CC691B03-D3B0-4FC0-BD41-74A9DCA54FC3}" dt="2021-04-12T09:52:06.101" v="13" actId="18676"/>
        <pc:sldMkLst>
          <pc:docMk/>
          <pc:sldMk cId="3083506325" sldId="462"/>
        </pc:sldMkLst>
        <pc:spChg chg="add mod">
          <ac:chgData name="Robin Maenhaut" userId="e7238a3e-d575-4783-a2b1-c00d57cf63af" providerId="ADAL" clId="{CC691B03-D3B0-4FC0-BD41-74A9DCA54FC3}" dt="2021-04-12T09:51:58.921" v="12"/>
          <ac:spMkLst>
            <pc:docMk/>
            <pc:sldMk cId="3083506325" sldId="462"/>
            <ac:spMk id="2" creationId="{90D04CEC-1B3F-44ED-8737-AC496B117BC6}"/>
          </ac:spMkLst>
        </pc:spChg>
        <pc:spChg chg="mod">
          <ac:chgData name="Robin Maenhaut" userId="e7238a3e-d575-4783-a2b1-c00d57cf63af" providerId="ADAL" clId="{CC691B03-D3B0-4FC0-BD41-74A9DCA54FC3}" dt="2021-04-12T09:51:58.921" v="12"/>
          <ac:spMkLst>
            <pc:docMk/>
            <pc:sldMk cId="3083506325" sldId="462"/>
            <ac:spMk id="6" creationId="{0A8A5DED-6413-4F3E-93AD-354062018C43}"/>
          </ac:spMkLst>
        </pc:spChg>
      </pc:sldChg>
      <pc:sldChg chg="modSp del">
        <pc:chgData name="Robin Maenhaut" userId="e7238a3e-d575-4783-a2b1-c00d57cf63af" providerId="ADAL" clId="{CC691B03-D3B0-4FC0-BD41-74A9DCA54FC3}" dt="2021-04-12T09:52:06.101" v="13" actId="18676"/>
        <pc:sldMkLst>
          <pc:docMk/>
          <pc:sldMk cId="1052061853" sldId="463"/>
        </pc:sldMkLst>
        <pc:spChg chg="mod">
          <ac:chgData name="Robin Maenhaut" userId="e7238a3e-d575-4783-a2b1-c00d57cf63af" providerId="ADAL" clId="{CC691B03-D3B0-4FC0-BD41-74A9DCA54FC3}" dt="2021-04-12T09:49:51.044" v="1"/>
          <ac:spMkLst>
            <pc:docMk/>
            <pc:sldMk cId="1052061853" sldId="463"/>
            <ac:spMk id="4" creationId="{D9351369-1C2B-4340-B890-CC2BEB24E551}"/>
          </ac:spMkLst>
        </pc:spChg>
      </pc:sldChg>
      <pc:sldChg chg="modSp del">
        <pc:chgData name="Robin Maenhaut" userId="e7238a3e-d575-4783-a2b1-c00d57cf63af" providerId="ADAL" clId="{CC691B03-D3B0-4FC0-BD41-74A9DCA54FC3}" dt="2021-04-12T09:52:06.101" v="13" actId="18676"/>
        <pc:sldMkLst>
          <pc:docMk/>
          <pc:sldMk cId="3971149674" sldId="464"/>
        </pc:sldMkLst>
        <pc:spChg chg="mod">
          <ac:chgData name="Robin Maenhaut" userId="e7238a3e-d575-4783-a2b1-c00d57cf63af" providerId="ADAL" clId="{CC691B03-D3B0-4FC0-BD41-74A9DCA54FC3}" dt="2021-04-12T09:49:51.044" v="1"/>
          <ac:spMkLst>
            <pc:docMk/>
            <pc:sldMk cId="3971149674" sldId="464"/>
            <ac:spMk id="4" creationId="{157456A5-DAF9-4EA7-BC99-CF9BF177821B}"/>
          </ac:spMkLst>
        </pc:spChg>
      </pc:sldChg>
      <pc:sldChg chg="modSp del">
        <pc:chgData name="Robin Maenhaut" userId="e7238a3e-d575-4783-a2b1-c00d57cf63af" providerId="ADAL" clId="{CC691B03-D3B0-4FC0-BD41-74A9DCA54FC3}" dt="2021-04-12T09:52:06.101" v="13" actId="18676"/>
        <pc:sldMkLst>
          <pc:docMk/>
          <pc:sldMk cId="2455133259" sldId="465"/>
        </pc:sldMkLst>
        <pc:spChg chg="mod">
          <ac:chgData name="Robin Maenhaut" userId="e7238a3e-d575-4783-a2b1-c00d57cf63af" providerId="ADAL" clId="{CC691B03-D3B0-4FC0-BD41-74A9DCA54FC3}" dt="2021-04-12T09:49:51.044" v="1"/>
          <ac:spMkLst>
            <pc:docMk/>
            <pc:sldMk cId="2455133259" sldId="465"/>
            <ac:spMk id="7" creationId="{21096434-8E96-4CD3-8E1A-CBE5362F61AE}"/>
          </ac:spMkLst>
        </pc:spChg>
        <pc:spChg chg="mod">
          <ac:chgData name="Robin Maenhaut" userId="e7238a3e-d575-4783-a2b1-c00d57cf63af" providerId="ADAL" clId="{CC691B03-D3B0-4FC0-BD41-74A9DCA54FC3}" dt="2021-04-12T09:49:51.044" v="1"/>
          <ac:spMkLst>
            <pc:docMk/>
            <pc:sldMk cId="2455133259" sldId="465"/>
            <ac:spMk id="8" creationId="{057C30D7-F422-4AF2-92EB-552A17E9A052}"/>
          </ac:spMkLst>
        </pc:spChg>
      </pc:sldChg>
      <pc:sldChg chg="modSp del">
        <pc:chgData name="Robin Maenhaut" userId="e7238a3e-d575-4783-a2b1-c00d57cf63af" providerId="ADAL" clId="{CC691B03-D3B0-4FC0-BD41-74A9DCA54FC3}" dt="2021-04-12T09:52:10.641" v="14" actId="18676"/>
        <pc:sldMkLst>
          <pc:docMk/>
          <pc:sldMk cId="2549459919" sldId="466"/>
        </pc:sldMkLst>
        <pc:spChg chg="mod">
          <ac:chgData name="Robin Maenhaut" userId="e7238a3e-d575-4783-a2b1-c00d57cf63af" providerId="ADAL" clId="{CC691B03-D3B0-4FC0-BD41-74A9DCA54FC3}" dt="2021-04-12T09:49:51.044" v="1"/>
          <ac:spMkLst>
            <pc:docMk/>
            <pc:sldMk cId="2549459919" sldId="466"/>
            <ac:spMk id="4" creationId="{8B1A483A-9AE0-4D81-9F26-C3B68044DEC4}"/>
          </ac:spMkLst>
        </pc:spChg>
      </pc:sldChg>
      <pc:sldChg chg="modSp del">
        <pc:chgData name="Robin Maenhaut" userId="e7238a3e-d575-4783-a2b1-c00d57cf63af" providerId="ADAL" clId="{CC691B03-D3B0-4FC0-BD41-74A9DCA54FC3}" dt="2021-04-12T09:52:10.641" v="14" actId="18676"/>
        <pc:sldMkLst>
          <pc:docMk/>
          <pc:sldMk cId="2944471532" sldId="467"/>
        </pc:sldMkLst>
        <pc:spChg chg="mod">
          <ac:chgData name="Robin Maenhaut" userId="e7238a3e-d575-4783-a2b1-c00d57cf63af" providerId="ADAL" clId="{CC691B03-D3B0-4FC0-BD41-74A9DCA54FC3}" dt="2021-04-12T09:49:51.044" v="1"/>
          <ac:spMkLst>
            <pc:docMk/>
            <pc:sldMk cId="2944471532" sldId="467"/>
            <ac:spMk id="3" creationId="{B513E72A-7619-49C6-AD4F-9FCB53A257CC}"/>
          </ac:spMkLst>
        </pc:spChg>
      </pc:sldChg>
      <pc:sldChg chg="addSp modSp">
        <pc:chgData name="Robin Maenhaut" userId="e7238a3e-d575-4783-a2b1-c00d57cf63af" providerId="ADAL" clId="{CC691B03-D3B0-4FC0-BD41-74A9DCA54FC3}" dt="2021-04-12T09:52:14.312" v="15"/>
        <pc:sldMkLst>
          <pc:docMk/>
          <pc:sldMk cId="1614732924" sldId="468"/>
        </pc:sldMkLst>
        <pc:spChg chg="add mod">
          <ac:chgData name="Robin Maenhaut" userId="e7238a3e-d575-4783-a2b1-c00d57cf63af" providerId="ADAL" clId="{CC691B03-D3B0-4FC0-BD41-74A9DCA54FC3}" dt="2021-04-12T09:52:14.312" v="15"/>
          <ac:spMkLst>
            <pc:docMk/>
            <pc:sldMk cId="1614732924" sldId="468"/>
            <ac:spMk id="2" creationId="{7B5B0435-0F6B-4A2C-8C2F-23AD6020E587}"/>
          </ac:spMkLst>
        </pc:spChg>
        <pc:spChg chg="mod">
          <ac:chgData name="Robin Maenhaut" userId="e7238a3e-d575-4783-a2b1-c00d57cf63af" providerId="ADAL" clId="{CC691B03-D3B0-4FC0-BD41-74A9DCA54FC3}" dt="2021-04-12T09:52:14.312" v="15"/>
          <ac:spMkLst>
            <pc:docMk/>
            <pc:sldMk cId="1614732924" sldId="468"/>
            <ac:spMk id="4" creationId="{70F6A446-0628-4A90-85F8-51A5537F2855}"/>
          </ac:spMkLst>
        </pc:spChg>
      </pc:sldChg>
      <pc:sldChg chg="modSp del">
        <pc:chgData name="Robin Maenhaut" userId="e7238a3e-d575-4783-a2b1-c00d57cf63af" providerId="ADAL" clId="{CC691B03-D3B0-4FC0-BD41-74A9DCA54FC3}" dt="2021-04-12T09:52:06.101" v="13" actId="18676"/>
        <pc:sldMkLst>
          <pc:docMk/>
          <pc:sldMk cId="493344794" sldId="469"/>
        </pc:sldMkLst>
        <pc:spChg chg="mod">
          <ac:chgData name="Robin Maenhaut" userId="e7238a3e-d575-4783-a2b1-c00d57cf63af" providerId="ADAL" clId="{CC691B03-D3B0-4FC0-BD41-74A9DCA54FC3}" dt="2021-04-12T09:49:51.044" v="1"/>
          <ac:spMkLst>
            <pc:docMk/>
            <pc:sldMk cId="493344794" sldId="469"/>
            <ac:spMk id="7" creationId="{21096434-8E96-4CD3-8E1A-CBE5362F61AE}"/>
          </ac:spMkLst>
        </pc:spChg>
        <pc:spChg chg="mod">
          <ac:chgData name="Robin Maenhaut" userId="e7238a3e-d575-4783-a2b1-c00d57cf63af" providerId="ADAL" clId="{CC691B03-D3B0-4FC0-BD41-74A9DCA54FC3}" dt="2021-04-12T09:49:51.044" v="1"/>
          <ac:spMkLst>
            <pc:docMk/>
            <pc:sldMk cId="493344794" sldId="469"/>
            <ac:spMk id="8" creationId="{057C30D7-F422-4AF2-92EB-552A17E9A052}"/>
          </ac:spMkLst>
        </pc:spChg>
      </pc:sldChg>
      <pc:sldChg chg="modSp del">
        <pc:chgData name="Robin Maenhaut" userId="e7238a3e-d575-4783-a2b1-c00d57cf63af" providerId="ADAL" clId="{CC691B03-D3B0-4FC0-BD41-74A9DCA54FC3}" dt="2021-04-12T09:52:06.101" v="13" actId="18676"/>
        <pc:sldMkLst>
          <pc:docMk/>
          <pc:sldMk cId="2888403636" sldId="470"/>
        </pc:sldMkLst>
        <pc:spChg chg="mod">
          <ac:chgData name="Robin Maenhaut" userId="e7238a3e-d575-4783-a2b1-c00d57cf63af" providerId="ADAL" clId="{CC691B03-D3B0-4FC0-BD41-74A9DCA54FC3}" dt="2021-04-12T09:49:51.044" v="1"/>
          <ac:spMkLst>
            <pc:docMk/>
            <pc:sldMk cId="2888403636" sldId="470"/>
            <ac:spMk id="7" creationId="{21096434-8E96-4CD3-8E1A-CBE5362F61AE}"/>
          </ac:spMkLst>
        </pc:spChg>
        <pc:spChg chg="mod">
          <ac:chgData name="Robin Maenhaut" userId="e7238a3e-d575-4783-a2b1-c00d57cf63af" providerId="ADAL" clId="{CC691B03-D3B0-4FC0-BD41-74A9DCA54FC3}" dt="2021-04-12T09:49:51.044" v="1"/>
          <ac:spMkLst>
            <pc:docMk/>
            <pc:sldMk cId="2888403636" sldId="470"/>
            <ac:spMk id="8" creationId="{057C30D7-F422-4AF2-92EB-552A17E9A052}"/>
          </ac:spMkLst>
        </pc:spChg>
      </pc:sldChg>
      <pc:sldChg chg="modSp del">
        <pc:chgData name="Robin Maenhaut" userId="e7238a3e-d575-4783-a2b1-c00d57cf63af" providerId="ADAL" clId="{CC691B03-D3B0-4FC0-BD41-74A9DCA54FC3}" dt="2021-04-12T09:52:06.101" v="13" actId="18676"/>
        <pc:sldMkLst>
          <pc:docMk/>
          <pc:sldMk cId="2643263345" sldId="471"/>
        </pc:sldMkLst>
        <pc:spChg chg="mod">
          <ac:chgData name="Robin Maenhaut" userId="e7238a3e-d575-4783-a2b1-c00d57cf63af" providerId="ADAL" clId="{CC691B03-D3B0-4FC0-BD41-74A9DCA54FC3}" dt="2021-04-12T09:49:51.044" v="1"/>
          <ac:spMkLst>
            <pc:docMk/>
            <pc:sldMk cId="2643263345" sldId="471"/>
            <ac:spMk id="2" creationId="{8673D17A-60B6-4738-8112-3322D54523EE}"/>
          </ac:spMkLst>
        </pc:spChg>
        <pc:spChg chg="mod">
          <ac:chgData name="Robin Maenhaut" userId="e7238a3e-d575-4783-a2b1-c00d57cf63af" providerId="ADAL" clId="{CC691B03-D3B0-4FC0-BD41-74A9DCA54FC3}" dt="2021-04-12T09:49:51.044" v="1"/>
          <ac:spMkLst>
            <pc:docMk/>
            <pc:sldMk cId="2643263345" sldId="471"/>
            <ac:spMk id="3" creationId="{DA630138-3393-4277-92F0-E97A57D0E163}"/>
          </ac:spMkLst>
        </pc:spChg>
      </pc:sldChg>
      <pc:sldChg chg="modSp del">
        <pc:chgData name="Robin Maenhaut" userId="e7238a3e-d575-4783-a2b1-c00d57cf63af" providerId="ADAL" clId="{CC691B03-D3B0-4FC0-BD41-74A9DCA54FC3}" dt="2021-04-12T09:52:06.101" v="13" actId="18676"/>
        <pc:sldMkLst>
          <pc:docMk/>
          <pc:sldMk cId="4071975573" sldId="472"/>
        </pc:sldMkLst>
        <pc:spChg chg="mod">
          <ac:chgData name="Robin Maenhaut" userId="e7238a3e-d575-4783-a2b1-c00d57cf63af" providerId="ADAL" clId="{CC691B03-D3B0-4FC0-BD41-74A9DCA54FC3}" dt="2021-04-12T09:49:51.044" v="1"/>
          <ac:spMkLst>
            <pc:docMk/>
            <pc:sldMk cId="4071975573" sldId="472"/>
            <ac:spMk id="2" creationId="{CF419613-1AB9-4D6F-8016-4C6F536DFE4A}"/>
          </ac:spMkLst>
        </pc:spChg>
        <pc:spChg chg="mod">
          <ac:chgData name="Robin Maenhaut" userId="e7238a3e-d575-4783-a2b1-c00d57cf63af" providerId="ADAL" clId="{CC691B03-D3B0-4FC0-BD41-74A9DCA54FC3}" dt="2021-04-12T09:49:51.044" v="1"/>
          <ac:spMkLst>
            <pc:docMk/>
            <pc:sldMk cId="4071975573" sldId="472"/>
            <ac:spMk id="3" creationId="{2F1957D7-97A3-4300-8B71-0F1D5C673D45}"/>
          </ac:spMkLst>
        </pc:spChg>
      </pc:sldChg>
      <pc:sldChg chg="modSp del">
        <pc:chgData name="Robin Maenhaut" userId="e7238a3e-d575-4783-a2b1-c00d57cf63af" providerId="ADAL" clId="{CC691B03-D3B0-4FC0-BD41-74A9DCA54FC3}" dt="2021-04-12T09:52:06.101" v="13" actId="18676"/>
        <pc:sldMkLst>
          <pc:docMk/>
          <pc:sldMk cId="2381173981" sldId="474"/>
        </pc:sldMkLst>
        <pc:spChg chg="mod">
          <ac:chgData name="Robin Maenhaut" userId="e7238a3e-d575-4783-a2b1-c00d57cf63af" providerId="ADAL" clId="{CC691B03-D3B0-4FC0-BD41-74A9DCA54FC3}" dt="2021-04-12T09:49:51.044" v="1"/>
          <ac:spMkLst>
            <pc:docMk/>
            <pc:sldMk cId="2381173981" sldId="474"/>
            <ac:spMk id="2" creationId="{CF419613-1AB9-4D6F-8016-4C6F536DFE4A}"/>
          </ac:spMkLst>
        </pc:spChg>
        <pc:spChg chg="mod">
          <ac:chgData name="Robin Maenhaut" userId="e7238a3e-d575-4783-a2b1-c00d57cf63af" providerId="ADAL" clId="{CC691B03-D3B0-4FC0-BD41-74A9DCA54FC3}" dt="2021-04-12T09:49:51.044" v="1"/>
          <ac:spMkLst>
            <pc:docMk/>
            <pc:sldMk cId="2381173981" sldId="474"/>
            <ac:spMk id="3" creationId="{2F1957D7-97A3-4300-8B71-0F1D5C673D45}"/>
          </ac:spMkLst>
        </pc:spChg>
      </pc:sldChg>
      <pc:sldChg chg="modSp del">
        <pc:chgData name="Robin Maenhaut" userId="e7238a3e-d575-4783-a2b1-c00d57cf63af" providerId="ADAL" clId="{CC691B03-D3B0-4FC0-BD41-74A9DCA54FC3}" dt="2021-04-12T09:52:06.101" v="13" actId="18676"/>
        <pc:sldMkLst>
          <pc:docMk/>
          <pc:sldMk cId="2738564375" sldId="475"/>
        </pc:sldMkLst>
        <pc:spChg chg="mod">
          <ac:chgData name="Robin Maenhaut" userId="e7238a3e-d575-4783-a2b1-c00d57cf63af" providerId="ADAL" clId="{CC691B03-D3B0-4FC0-BD41-74A9DCA54FC3}" dt="2021-04-12T09:49:51.044" v="1"/>
          <ac:spMkLst>
            <pc:docMk/>
            <pc:sldMk cId="2738564375" sldId="475"/>
            <ac:spMk id="2" creationId="{CF419613-1AB9-4D6F-8016-4C6F536DFE4A}"/>
          </ac:spMkLst>
        </pc:spChg>
        <pc:spChg chg="mod">
          <ac:chgData name="Robin Maenhaut" userId="e7238a3e-d575-4783-a2b1-c00d57cf63af" providerId="ADAL" clId="{CC691B03-D3B0-4FC0-BD41-74A9DCA54FC3}" dt="2021-04-12T09:49:51.044" v="1"/>
          <ac:spMkLst>
            <pc:docMk/>
            <pc:sldMk cId="2738564375" sldId="475"/>
            <ac:spMk id="3" creationId="{2F1957D7-97A3-4300-8B71-0F1D5C673D45}"/>
          </ac:spMkLst>
        </pc:spChg>
      </pc:sldChg>
      <pc:sldChg chg="modSp del">
        <pc:chgData name="Robin Maenhaut" userId="e7238a3e-d575-4783-a2b1-c00d57cf63af" providerId="ADAL" clId="{CC691B03-D3B0-4FC0-BD41-74A9DCA54FC3}" dt="2021-04-12T09:52:06.101" v="13" actId="18676"/>
        <pc:sldMkLst>
          <pc:docMk/>
          <pc:sldMk cId="3632069212" sldId="476"/>
        </pc:sldMkLst>
        <pc:spChg chg="mod">
          <ac:chgData name="Robin Maenhaut" userId="e7238a3e-d575-4783-a2b1-c00d57cf63af" providerId="ADAL" clId="{CC691B03-D3B0-4FC0-BD41-74A9DCA54FC3}" dt="2021-04-12T09:49:51.044" v="1"/>
          <ac:spMkLst>
            <pc:docMk/>
            <pc:sldMk cId="3632069212" sldId="476"/>
            <ac:spMk id="2" creationId="{CF419613-1AB9-4D6F-8016-4C6F536DFE4A}"/>
          </ac:spMkLst>
        </pc:spChg>
        <pc:spChg chg="mod">
          <ac:chgData name="Robin Maenhaut" userId="e7238a3e-d575-4783-a2b1-c00d57cf63af" providerId="ADAL" clId="{CC691B03-D3B0-4FC0-BD41-74A9DCA54FC3}" dt="2021-04-12T09:49:51.044" v="1"/>
          <ac:spMkLst>
            <pc:docMk/>
            <pc:sldMk cId="3632069212" sldId="476"/>
            <ac:spMk id="3" creationId="{2F1957D7-97A3-4300-8B71-0F1D5C673D45}"/>
          </ac:spMkLst>
        </pc:spChg>
      </pc:sldChg>
      <pc:sldChg chg="modSp del">
        <pc:chgData name="Robin Maenhaut" userId="e7238a3e-d575-4783-a2b1-c00d57cf63af" providerId="ADAL" clId="{CC691B03-D3B0-4FC0-BD41-74A9DCA54FC3}" dt="2021-04-12T09:52:06.101" v="13" actId="18676"/>
        <pc:sldMkLst>
          <pc:docMk/>
          <pc:sldMk cId="1919736904" sldId="477"/>
        </pc:sldMkLst>
        <pc:spChg chg="mod">
          <ac:chgData name="Robin Maenhaut" userId="e7238a3e-d575-4783-a2b1-c00d57cf63af" providerId="ADAL" clId="{CC691B03-D3B0-4FC0-BD41-74A9DCA54FC3}" dt="2021-04-12T09:49:51.044" v="1"/>
          <ac:spMkLst>
            <pc:docMk/>
            <pc:sldMk cId="1919736904" sldId="477"/>
            <ac:spMk id="2" creationId="{AB00842D-DDB7-4237-AB36-9DC002C69738}"/>
          </ac:spMkLst>
        </pc:spChg>
      </pc:sldChg>
      <pc:sldChg chg="modSp del">
        <pc:chgData name="Robin Maenhaut" userId="e7238a3e-d575-4783-a2b1-c00d57cf63af" providerId="ADAL" clId="{CC691B03-D3B0-4FC0-BD41-74A9DCA54FC3}" dt="2021-04-12T09:52:06.101" v="13" actId="18676"/>
        <pc:sldMkLst>
          <pc:docMk/>
          <pc:sldMk cId="4250588847" sldId="478"/>
        </pc:sldMkLst>
        <pc:spChg chg="mod">
          <ac:chgData name="Robin Maenhaut" userId="e7238a3e-d575-4783-a2b1-c00d57cf63af" providerId="ADAL" clId="{CC691B03-D3B0-4FC0-BD41-74A9DCA54FC3}" dt="2021-04-12T09:49:51.044" v="1"/>
          <ac:spMkLst>
            <pc:docMk/>
            <pc:sldMk cId="4250588847" sldId="478"/>
            <ac:spMk id="2" creationId="{AB00842D-DDB7-4237-AB36-9DC002C69738}"/>
          </ac:spMkLst>
        </pc:spChg>
        <pc:spChg chg="mod">
          <ac:chgData name="Robin Maenhaut" userId="e7238a3e-d575-4783-a2b1-c00d57cf63af" providerId="ADAL" clId="{CC691B03-D3B0-4FC0-BD41-74A9DCA54FC3}" dt="2021-04-12T09:49:51.044" v="1"/>
          <ac:spMkLst>
            <pc:docMk/>
            <pc:sldMk cId="4250588847" sldId="478"/>
            <ac:spMk id="3" creationId="{B1B9BE6A-8E52-49F3-B4FC-96D3A1A0868B}"/>
          </ac:spMkLst>
        </pc:spChg>
      </pc:sldChg>
      <pc:sldChg chg="modSp del">
        <pc:chgData name="Robin Maenhaut" userId="e7238a3e-d575-4783-a2b1-c00d57cf63af" providerId="ADAL" clId="{CC691B03-D3B0-4FC0-BD41-74A9DCA54FC3}" dt="2021-04-12T09:52:06.101" v="13" actId="18676"/>
        <pc:sldMkLst>
          <pc:docMk/>
          <pc:sldMk cId="4078514942" sldId="479"/>
        </pc:sldMkLst>
        <pc:spChg chg="mod">
          <ac:chgData name="Robin Maenhaut" userId="e7238a3e-d575-4783-a2b1-c00d57cf63af" providerId="ADAL" clId="{CC691B03-D3B0-4FC0-BD41-74A9DCA54FC3}" dt="2021-04-12T09:49:51.044" v="1"/>
          <ac:spMkLst>
            <pc:docMk/>
            <pc:sldMk cId="4078514942" sldId="479"/>
            <ac:spMk id="2" creationId="{AB00842D-DDB7-4237-AB36-9DC002C69738}"/>
          </ac:spMkLst>
        </pc:spChg>
        <pc:spChg chg="mod">
          <ac:chgData name="Robin Maenhaut" userId="e7238a3e-d575-4783-a2b1-c00d57cf63af" providerId="ADAL" clId="{CC691B03-D3B0-4FC0-BD41-74A9DCA54FC3}" dt="2021-04-12T09:49:51.044" v="1"/>
          <ac:spMkLst>
            <pc:docMk/>
            <pc:sldMk cId="4078514942" sldId="479"/>
            <ac:spMk id="3" creationId="{B1B9BE6A-8E52-49F3-B4FC-96D3A1A0868B}"/>
          </ac:spMkLst>
        </pc:spChg>
      </pc:sldChg>
      <pc:sldChg chg="modSp del">
        <pc:chgData name="Robin Maenhaut" userId="e7238a3e-d575-4783-a2b1-c00d57cf63af" providerId="ADAL" clId="{CC691B03-D3B0-4FC0-BD41-74A9DCA54FC3}" dt="2021-04-12T09:52:06.101" v="13" actId="18676"/>
        <pc:sldMkLst>
          <pc:docMk/>
          <pc:sldMk cId="2816878493" sldId="480"/>
        </pc:sldMkLst>
        <pc:spChg chg="mod">
          <ac:chgData name="Robin Maenhaut" userId="e7238a3e-d575-4783-a2b1-c00d57cf63af" providerId="ADAL" clId="{CC691B03-D3B0-4FC0-BD41-74A9DCA54FC3}" dt="2021-04-12T09:49:51.044" v="1"/>
          <ac:spMkLst>
            <pc:docMk/>
            <pc:sldMk cId="2816878493" sldId="480"/>
            <ac:spMk id="2" creationId="{AB00842D-DDB7-4237-AB36-9DC002C69738}"/>
          </ac:spMkLst>
        </pc:spChg>
        <pc:spChg chg="mod">
          <ac:chgData name="Robin Maenhaut" userId="e7238a3e-d575-4783-a2b1-c00d57cf63af" providerId="ADAL" clId="{CC691B03-D3B0-4FC0-BD41-74A9DCA54FC3}" dt="2021-04-12T09:49:51.044" v="1"/>
          <ac:spMkLst>
            <pc:docMk/>
            <pc:sldMk cId="2816878493" sldId="480"/>
            <ac:spMk id="3" creationId="{B1B9BE6A-8E52-49F3-B4FC-96D3A1A0868B}"/>
          </ac:spMkLst>
        </pc:spChg>
      </pc:sldChg>
      <pc:sldChg chg="modSp del">
        <pc:chgData name="Robin Maenhaut" userId="e7238a3e-d575-4783-a2b1-c00d57cf63af" providerId="ADAL" clId="{CC691B03-D3B0-4FC0-BD41-74A9DCA54FC3}" dt="2021-04-12T09:52:06.101" v="13" actId="18676"/>
        <pc:sldMkLst>
          <pc:docMk/>
          <pc:sldMk cId="3374690313" sldId="481"/>
        </pc:sldMkLst>
        <pc:spChg chg="mod">
          <ac:chgData name="Robin Maenhaut" userId="e7238a3e-d575-4783-a2b1-c00d57cf63af" providerId="ADAL" clId="{CC691B03-D3B0-4FC0-BD41-74A9DCA54FC3}" dt="2021-04-12T09:49:51.044" v="1"/>
          <ac:spMkLst>
            <pc:docMk/>
            <pc:sldMk cId="3374690313" sldId="481"/>
            <ac:spMk id="2" creationId="{D32DD611-9200-4E0D-8BD2-14C9454FE8CC}"/>
          </ac:spMkLst>
        </pc:spChg>
      </pc:sldChg>
      <pc:sldChg chg="modSp del">
        <pc:chgData name="Robin Maenhaut" userId="e7238a3e-d575-4783-a2b1-c00d57cf63af" providerId="ADAL" clId="{CC691B03-D3B0-4FC0-BD41-74A9DCA54FC3}" dt="2021-04-12T09:52:06.101" v="13" actId="18676"/>
        <pc:sldMkLst>
          <pc:docMk/>
          <pc:sldMk cId="1930685140" sldId="482"/>
        </pc:sldMkLst>
        <pc:spChg chg="mod">
          <ac:chgData name="Robin Maenhaut" userId="e7238a3e-d575-4783-a2b1-c00d57cf63af" providerId="ADAL" clId="{CC691B03-D3B0-4FC0-BD41-74A9DCA54FC3}" dt="2021-04-12T09:49:51.044" v="1"/>
          <ac:spMkLst>
            <pc:docMk/>
            <pc:sldMk cId="1930685140" sldId="482"/>
            <ac:spMk id="2" creationId="{103AED17-2EEF-45DB-A3A0-6567B11A2483}"/>
          </ac:spMkLst>
        </pc:spChg>
        <pc:spChg chg="mod">
          <ac:chgData name="Robin Maenhaut" userId="e7238a3e-d575-4783-a2b1-c00d57cf63af" providerId="ADAL" clId="{CC691B03-D3B0-4FC0-BD41-74A9DCA54FC3}" dt="2021-04-12T09:49:51.044" v="1"/>
          <ac:spMkLst>
            <pc:docMk/>
            <pc:sldMk cId="1930685140" sldId="482"/>
            <ac:spMk id="3" creationId="{E1025DA8-B4D0-4082-BC0B-DD2F5D65CE01}"/>
          </ac:spMkLst>
        </pc:spChg>
      </pc:sldChg>
      <pc:sldChg chg="modSp del">
        <pc:chgData name="Robin Maenhaut" userId="e7238a3e-d575-4783-a2b1-c00d57cf63af" providerId="ADAL" clId="{CC691B03-D3B0-4FC0-BD41-74A9DCA54FC3}" dt="2021-04-12T09:52:06.101" v="13" actId="18676"/>
        <pc:sldMkLst>
          <pc:docMk/>
          <pc:sldMk cId="146844644" sldId="483"/>
        </pc:sldMkLst>
        <pc:spChg chg="mod">
          <ac:chgData name="Robin Maenhaut" userId="e7238a3e-d575-4783-a2b1-c00d57cf63af" providerId="ADAL" clId="{CC691B03-D3B0-4FC0-BD41-74A9DCA54FC3}" dt="2021-04-12T09:49:51.044" v="1"/>
          <ac:spMkLst>
            <pc:docMk/>
            <pc:sldMk cId="146844644" sldId="483"/>
            <ac:spMk id="2" creationId="{8D191217-4F91-414B-A82B-87BE66AA765C}"/>
          </ac:spMkLst>
        </pc:spChg>
        <pc:spChg chg="mod">
          <ac:chgData name="Robin Maenhaut" userId="e7238a3e-d575-4783-a2b1-c00d57cf63af" providerId="ADAL" clId="{CC691B03-D3B0-4FC0-BD41-74A9DCA54FC3}" dt="2021-04-12T09:49:51.044" v="1"/>
          <ac:spMkLst>
            <pc:docMk/>
            <pc:sldMk cId="146844644" sldId="483"/>
            <ac:spMk id="3" creationId="{5406063F-9D14-4F1F-96D4-990ED8D43CFE}"/>
          </ac:spMkLst>
        </pc:spChg>
      </pc:sldChg>
      <pc:sldChg chg="modSp del">
        <pc:chgData name="Robin Maenhaut" userId="e7238a3e-d575-4783-a2b1-c00d57cf63af" providerId="ADAL" clId="{CC691B03-D3B0-4FC0-BD41-74A9DCA54FC3}" dt="2021-04-12T09:52:06.101" v="13" actId="18676"/>
        <pc:sldMkLst>
          <pc:docMk/>
          <pc:sldMk cId="1921529105" sldId="484"/>
        </pc:sldMkLst>
        <pc:spChg chg="mod">
          <ac:chgData name="Robin Maenhaut" userId="e7238a3e-d575-4783-a2b1-c00d57cf63af" providerId="ADAL" clId="{CC691B03-D3B0-4FC0-BD41-74A9DCA54FC3}" dt="2021-04-12T09:49:51.044" v="1"/>
          <ac:spMkLst>
            <pc:docMk/>
            <pc:sldMk cId="1921529105" sldId="484"/>
            <ac:spMk id="2" creationId="{8D191217-4F91-414B-A82B-87BE66AA765C}"/>
          </ac:spMkLst>
        </pc:spChg>
        <pc:spChg chg="mod">
          <ac:chgData name="Robin Maenhaut" userId="e7238a3e-d575-4783-a2b1-c00d57cf63af" providerId="ADAL" clId="{CC691B03-D3B0-4FC0-BD41-74A9DCA54FC3}" dt="2021-04-12T09:49:51.044" v="1"/>
          <ac:spMkLst>
            <pc:docMk/>
            <pc:sldMk cId="1921529105" sldId="484"/>
            <ac:spMk id="3" creationId="{5406063F-9D14-4F1F-96D4-990ED8D43CFE}"/>
          </ac:spMkLst>
        </pc:spChg>
      </pc:sldChg>
      <pc:sldChg chg="modSp del mod">
        <pc:chgData name="Robin Maenhaut" userId="e7238a3e-d575-4783-a2b1-c00d57cf63af" providerId="ADAL" clId="{CC691B03-D3B0-4FC0-BD41-74A9DCA54FC3}" dt="2021-04-12T09:52:06.101" v="13" actId="18676"/>
        <pc:sldMkLst>
          <pc:docMk/>
          <pc:sldMk cId="49992020" sldId="485"/>
        </pc:sldMkLst>
        <pc:spChg chg="mod">
          <ac:chgData name="Robin Maenhaut" userId="e7238a3e-d575-4783-a2b1-c00d57cf63af" providerId="ADAL" clId="{CC691B03-D3B0-4FC0-BD41-74A9DCA54FC3}" dt="2021-04-12T09:49:51.044" v="1"/>
          <ac:spMkLst>
            <pc:docMk/>
            <pc:sldMk cId="49992020" sldId="485"/>
            <ac:spMk id="2" creationId="{8D191217-4F91-414B-A82B-87BE66AA765C}"/>
          </ac:spMkLst>
        </pc:spChg>
        <pc:spChg chg="mod">
          <ac:chgData name="Robin Maenhaut" userId="e7238a3e-d575-4783-a2b1-c00d57cf63af" providerId="ADAL" clId="{CC691B03-D3B0-4FC0-BD41-74A9DCA54FC3}" dt="2021-04-12T09:49:51.161" v="3" actId="27636"/>
          <ac:spMkLst>
            <pc:docMk/>
            <pc:sldMk cId="49992020" sldId="485"/>
            <ac:spMk id="3" creationId="{5406063F-9D14-4F1F-96D4-990ED8D43CFE}"/>
          </ac:spMkLst>
        </pc:spChg>
      </pc:sldChg>
      <pc:sldChg chg="modSp del">
        <pc:chgData name="Robin Maenhaut" userId="e7238a3e-d575-4783-a2b1-c00d57cf63af" providerId="ADAL" clId="{CC691B03-D3B0-4FC0-BD41-74A9DCA54FC3}" dt="2021-04-12T09:52:06.101" v="13" actId="18676"/>
        <pc:sldMkLst>
          <pc:docMk/>
          <pc:sldMk cId="391823458" sldId="486"/>
        </pc:sldMkLst>
        <pc:spChg chg="mod">
          <ac:chgData name="Robin Maenhaut" userId="e7238a3e-d575-4783-a2b1-c00d57cf63af" providerId="ADAL" clId="{CC691B03-D3B0-4FC0-BD41-74A9DCA54FC3}" dt="2021-04-12T09:49:51.044" v="1"/>
          <ac:spMkLst>
            <pc:docMk/>
            <pc:sldMk cId="391823458" sldId="486"/>
            <ac:spMk id="2" creationId="{8D191217-4F91-414B-A82B-87BE66AA765C}"/>
          </ac:spMkLst>
        </pc:spChg>
        <pc:spChg chg="mod">
          <ac:chgData name="Robin Maenhaut" userId="e7238a3e-d575-4783-a2b1-c00d57cf63af" providerId="ADAL" clId="{CC691B03-D3B0-4FC0-BD41-74A9DCA54FC3}" dt="2021-04-12T09:49:51.044" v="1"/>
          <ac:spMkLst>
            <pc:docMk/>
            <pc:sldMk cId="391823458" sldId="486"/>
            <ac:spMk id="3" creationId="{5406063F-9D14-4F1F-96D4-990ED8D43CFE}"/>
          </ac:spMkLst>
        </pc:spChg>
      </pc:sldChg>
      <pc:sldChg chg="modSp del">
        <pc:chgData name="Robin Maenhaut" userId="e7238a3e-d575-4783-a2b1-c00d57cf63af" providerId="ADAL" clId="{CC691B03-D3B0-4FC0-BD41-74A9DCA54FC3}" dt="2021-04-12T09:52:06.101" v="13" actId="18676"/>
        <pc:sldMkLst>
          <pc:docMk/>
          <pc:sldMk cId="3949778985" sldId="487"/>
        </pc:sldMkLst>
        <pc:spChg chg="mod">
          <ac:chgData name="Robin Maenhaut" userId="e7238a3e-d575-4783-a2b1-c00d57cf63af" providerId="ADAL" clId="{CC691B03-D3B0-4FC0-BD41-74A9DCA54FC3}" dt="2021-04-12T09:49:51.044" v="1"/>
          <ac:spMkLst>
            <pc:docMk/>
            <pc:sldMk cId="3949778985" sldId="487"/>
            <ac:spMk id="2" creationId="{8D191217-4F91-414B-A82B-87BE66AA765C}"/>
          </ac:spMkLst>
        </pc:spChg>
        <pc:spChg chg="mod">
          <ac:chgData name="Robin Maenhaut" userId="e7238a3e-d575-4783-a2b1-c00d57cf63af" providerId="ADAL" clId="{CC691B03-D3B0-4FC0-BD41-74A9DCA54FC3}" dt="2021-04-12T09:49:51.044" v="1"/>
          <ac:spMkLst>
            <pc:docMk/>
            <pc:sldMk cId="3949778985" sldId="487"/>
            <ac:spMk id="3" creationId="{5406063F-9D14-4F1F-96D4-990ED8D43CFE}"/>
          </ac:spMkLst>
        </pc:spChg>
      </pc:sldChg>
      <pc:sldChg chg="modSp del">
        <pc:chgData name="Robin Maenhaut" userId="e7238a3e-d575-4783-a2b1-c00d57cf63af" providerId="ADAL" clId="{CC691B03-D3B0-4FC0-BD41-74A9DCA54FC3}" dt="2021-04-12T09:52:06.101" v="13" actId="18676"/>
        <pc:sldMkLst>
          <pc:docMk/>
          <pc:sldMk cId="117641390" sldId="488"/>
        </pc:sldMkLst>
        <pc:spChg chg="mod">
          <ac:chgData name="Robin Maenhaut" userId="e7238a3e-d575-4783-a2b1-c00d57cf63af" providerId="ADAL" clId="{CC691B03-D3B0-4FC0-BD41-74A9DCA54FC3}" dt="2021-04-12T09:49:51.044" v="1"/>
          <ac:spMkLst>
            <pc:docMk/>
            <pc:sldMk cId="117641390" sldId="488"/>
            <ac:spMk id="2" creationId="{0DC7F4D6-490E-49C8-BA0C-A65B2AEA7583}"/>
          </ac:spMkLst>
        </pc:spChg>
        <pc:spChg chg="mod">
          <ac:chgData name="Robin Maenhaut" userId="e7238a3e-d575-4783-a2b1-c00d57cf63af" providerId="ADAL" clId="{CC691B03-D3B0-4FC0-BD41-74A9DCA54FC3}" dt="2021-04-12T09:49:51.044" v="1"/>
          <ac:spMkLst>
            <pc:docMk/>
            <pc:sldMk cId="117641390" sldId="488"/>
            <ac:spMk id="3" creationId="{628812F7-2795-4C5E-935B-D6B31D56A17D}"/>
          </ac:spMkLst>
        </pc:spChg>
      </pc:sldChg>
      <pc:sldChg chg="modSp del">
        <pc:chgData name="Robin Maenhaut" userId="e7238a3e-d575-4783-a2b1-c00d57cf63af" providerId="ADAL" clId="{CC691B03-D3B0-4FC0-BD41-74A9DCA54FC3}" dt="2021-04-12T09:52:06.101" v="13" actId="18676"/>
        <pc:sldMkLst>
          <pc:docMk/>
          <pc:sldMk cId="1398125781" sldId="489"/>
        </pc:sldMkLst>
        <pc:spChg chg="mod">
          <ac:chgData name="Robin Maenhaut" userId="e7238a3e-d575-4783-a2b1-c00d57cf63af" providerId="ADAL" clId="{CC691B03-D3B0-4FC0-BD41-74A9DCA54FC3}" dt="2021-04-12T09:49:51.044" v="1"/>
          <ac:spMkLst>
            <pc:docMk/>
            <pc:sldMk cId="1398125781" sldId="489"/>
            <ac:spMk id="2" creationId="{8D191217-4F91-414B-A82B-87BE66AA765C}"/>
          </ac:spMkLst>
        </pc:spChg>
        <pc:spChg chg="mod">
          <ac:chgData name="Robin Maenhaut" userId="e7238a3e-d575-4783-a2b1-c00d57cf63af" providerId="ADAL" clId="{CC691B03-D3B0-4FC0-BD41-74A9DCA54FC3}" dt="2021-04-12T09:49:51.044" v="1"/>
          <ac:spMkLst>
            <pc:docMk/>
            <pc:sldMk cId="1398125781" sldId="489"/>
            <ac:spMk id="3" creationId="{5406063F-9D14-4F1F-96D4-990ED8D43CFE}"/>
          </ac:spMkLst>
        </pc:spChg>
      </pc:sldChg>
      <pc:sldChg chg="modSp del mod">
        <pc:chgData name="Robin Maenhaut" userId="e7238a3e-d575-4783-a2b1-c00d57cf63af" providerId="ADAL" clId="{CC691B03-D3B0-4FC0-BD41-74A9DCA54FC3}" dt="2021-04-12T09:52:06.101" v="13" actId="18676"/>
        <pc:sldMkLst>
          <pc:docMk/>
          <pc:sldMk cId="3842641162" sldId="490"/>
        </pc:sldMkLst>
        <pc:spChg chg="mod">
          <ac:chgData name="Robin Maenhaut" userId="e7238a3e-d575-4783-a2b1-c00d57cf63af" providerId="ADAL" clId="{CC691B03-D3B0-4FC0-BD41-74A9DCA54FC3}" dt="2021-04-12T09:49:51.044" v="1"/>
          <ac:spMkLst>
            <pc:docMk/>
            <pc:sldMk cId="3842641162" sldId="490"/>
            <ac:spMk id="2" creationId="{103AED17-2EEF-45DB-A3A0-6567B11A2483}"/>
          </ac:spMkLst>
        </pc:spChg>
        <pc:spChg chg="mod">
          <ac:chgData name="Robin Maenhaut" userId="e7238a3e-d575-4783-a2b1-c00d57cf63af" providerId="ADAL" clId="{CC691B03-D3B0-4FC0-BD41-74A9DCA54FC3}" dt="2021-04-12T09:49:51.177" v="4" actId="27636"/>
          <ac:spMkLst>
            <pc:docMk/>
            <pc:sldMk cId="3842641162" sldId="490"/>
            <ac:spMk id="4" creationId="{8882BF79-4639-41B5-B954-056732068753}"/>
          </ac:spMkLst>
        </pc:spChg>
      </pc:sldChg>
      <pc:sldChg chg="modSp del">
        <pc:chgData name="Robin Maenhaut" userId="e7238a3e-d575-4783-a2b1-c00d57cf63af" providerId="ADAL" clId="{CC691B03-D3B0-4FC0-BD41-74A9DCA54FC3}" dt="2021-04-12T09:52:06.101" v="13" actId="18676"/>
        <pc:sldMkLst>
          <pc:docMk/>
          <pc:sldMk cId="2304378258" sldId="491"/>
        </pc:sldMkLst>
        <pc:spChg chg="mod">
          <ac:chgData name="Robin Maenhaut" userId="e7238a3e-d575-4783-a2b1-c00d57cf63af" providerId="ADAL" clId="{CC691B03-D3B0-4FC0-BD41-74A9DCA54FC3}" dt="2021-04-12T09:49:51.044" v="1"/>
          <ac:spMkLst>
            <pc:docMk/>
            <pc:sldMk cId="2304378258" sldId="491"/>
            <ac:spMk id="2" creationId="{103AED17-2EEF-45DB-A3A0-6567B11A2483}"/>
          </ac:spMkLst>
        </pc:spChg>
      </pc:sldChg>
      <pc:sldChg chg="modSp del mod">
        <pc:chgData name="Robin Maenhaut" userId="e7238a3e-d575-4783-a2b1-c00d57cf63af" providerId="ADAL" clId="{CC691B03-D3B0-4FC0-BD41-74A9DCA54FC3}" dt="2021-04-12T09:52:06.101" v="13" actId="18676"/>
        <pc:sldMkLst>
          <pc:docMk/>
          <pc:sldMk cId="3974152041" sldId="492"/>
        </pc:sldMkLst>
        <pc:spChg chg="mod">
          <ac:chgData name="Robin Maenhaut" userId="e7238a3e-d575-4783-a2b1-c00d57cf63af" providerId="ADAL" clId="{CC691B03-D3B0-4FC0-BD41-74A9DCA54FC3}" dt="2021-04-12T09:49:51.044" v="1"/>
          <ac:spMkLst>
            <pc:docMk/>
            <pc:sldMk cId="3974152041" sldId="492"/>
            <ac:spMk id="2" creationId="{103AED17-2EEF-45DB-A3A0-6567B11A2483}"/>
          </ac:spMkLst>
        </pc:spChg>
        <pc:spChg chg="mod">
          <ac:chgData name="Robin Maenhaut" userId="e7238a3e-d575-4783-a2b1-c00d57cf63af" providerId="ADAL" clId="{CC691B03-D3B0-4FC0-BD41-74A9DCA54FC3}" dt="2021-04-12T09:49:51.044" v="1"/>
          <ac:spMkLst>
            <pc:docMk/>
            <pc:sldMk cId="3974152041" sldId="492"/>
            <ac:spMk id="3" creationId="{E1025DA8-B4D0-4082-BC0B-DD2F5D65CE01}"/>
          </ac:spMkLst>
        </pc:spChg>
        <pc:spChg chg="mod">
          <ac:chgData name="Robin Maenhaut" userId="e7238a3e-d575-4783-a2b1-c00d57cf63af" providerId="ADAL" clId="{CC691B03-D3B0-4FC0-BD41-74A9DCA54FC3}" dt="2021-04-12T09:49:51.188" v="5" actId="27636"/>
          <ac:spMkLst>
            <pc:docMk/>
            <pc:sldMk cId="3974152041" sldId="492"/>
            <ac:spMk id="7" creationId="{40A7829F-330B-4717-AF96-EB03B4E39606}"/>
          </ac:spMkLst>
        </pc:spChg>
      </pc:sldChg>
      <pc:sldChg chg="modSp del">
        <pc:chgData name="Robin Maenhaut" userId="e7238a3e-d575-4783-a2b1-c00d57cf63af" providerId="ADAL" clId="{CC691B03-D3B0-4FC0-BD41-74A9DCA54FC3}" dt="2021-04-12T09:52:06.101" v="13" actId="18676"/>
        <pc:sldMkLst>
          <pc:docMk/>
          <pc:sldMk cId="837189582" sldId="493"/>
        </pc:sldMkLst>
        <pc:spChg chg="mod">
          <ac:chgData name="Robin Maenhaut" userId="e7238a3e-d575-4783-a2b1-c00d57cf63af" providerId="ADAL" clId="{CC691B03-D3B0-4FC0-BD41-74A9DCA54FC3}" dt="2021-04-12T09:49:51.044" v="1"/>
          <ac:spMkLst>
            <pc:docMk/>
            <pc:sldMk cId="837189582" sldId="493"/>
            <ac:spMk id="2" creationId="{924A80E9-7D83-4A88-8A00-753B0FCBA9C0}"/>
          </ac:spMkLst>
        </pc:spChg>
      </pc:sldChg>
      <pc:sldChg chg="modSp del">
        <pc:chgData name="Robin Maenhaut" userId="e7238a3e-d575-4783-a2b1-c00d57cf63af" providerId="ADAL" clId="{CC691B03-D3B0-4FC0-BD41-74A9DCA54FC3}" dt="2021-04-12T09:52:06.101" v="13" actId="18676"/>
        <pc:sldMkLst>
          <pc:docMk/>
          <pc:sldMk cId="3546033938" sldId="494"/>
        </pc:sldMkLst>
        <pc:spChg chg="mod">
          <ac:chgData name="Robin Maenhaut" userId="e7238a3e-d575-4783-a2b1-c00d57cf63af" providerId="ADAL" clId="{CC691B03-D3B0-4FC0-BD41-74A9DCA54FC3}" dt="2021-04-12T09:49:51.044" v="1"/>
          <ac:spMkLst>
            <pc:docMk/>
            <pc:sldMk cId="3546033938" sldId="494"/>
            <ac:spMk id="2" creationId="{103AED17-2EEF-45DB-A3A0-6567B11A2483}"/>
          </ac:spMkLst>
        </pc:spChg>
        <pc:spChg chg="mod">
          <ac:chgData name="Robin Maenhaut" userId="e7238a3e-d575-4783-a2b1-c00d57cf63af" providerId="ADAL" clId="{CC691B03-D3B0-4FC0-BD41-74A9DCA54FC3}" dt="2021-04-12T09:49:51.044" v="1"/>
          <ac:spMkLst>
            <pc:docMk/>
            <pc:sldMk cId="3546033938" sldId="494"/>
            <ac:spMk id="3" creationId="{E1025DA8-B4D0-4082-BC0B-DD2F5D65CE01}"/>
          </ac:spMkLst>
        </pc:spChg>
      </pc:sldChg>
      <pc:sldChg chg="modSp del">
        <pc:chgData name="Robin Maenhaut" userId="e7238a3e-d575-4783-a2b1-c00d57cf63af" providerId="ADAL" clId="{CC691B03-D3B0-4FC0-BD41-74A9DCA54FC3}" dt="2021-04-12T09:52:06.101" v="13" actId="18676"/>
        <pc:sldMkLst>
          <pc:docMk/>
          <pc:sldMk cId="1871214157" sldId="495"/>
        </pc:sldMkLst>
        <pc:spChg chg="mod">
          <ac:chgData name="Robin Maenhaut" userId="e7238a3e-d575-4783-a2b1-c00d57cf63af" providerId="ADAL" clId="{CC691B03-D3B0-4FC0-BD41-74A9DCA54FC3}" dt="2021-04-12T09:49:51.044" v="1"/>
          <ac:spMkLst>
            <pc:docMk/>
            <pc:sldMk cId="1871214157" sldId="495"/>
            <ac:spMk id="2" creationId="{FC12402E-C096-4AF1-8FA4-5D9DDC54AE73}"/>
          </ac:spMkLst>
        </pc:spChg>
        <pc:spChg chg="mod">
          <ac:chgData name="Robin Maenhaut" userId="e7238a3e-d575-4783-a2b1-c00d57cf63af" providerId="ADAL" clId="{CC691B03-D3B0-4FC0-BD41-74A9DCA54FC3}" dt="2021-04-12T09:49:51.044" v="1"/>
          <ac:spMkLst>
            <pc:docMk/>
            <pc:sldMk cId="1871214157" sldId="495"/>
            <ac:spMk id="3" creationId="{AACF7527-5EA1-4089-8C82-58FEBD52AB82}"/>
          </ac:spMkLst>
        </pc:spChg>
      </pc:sldChg>
      <pc:sldChg chg="modSp del">
        <pc:chgData name="Robin Maenhaut" userId="e7238a3e-d575-4783-a2b1-c00d57cf63af" providerId="ADAL" clId="{CC691B03-D3B0-4FC0-BD41-74A9DCA54FC3}" dt="2021-04-12T09:52:06.101" v="13" actId="18676"/>
        <pc:sldMkLst>
          <pc:docMk/>
          <pc:sldMk cId="3970345614" sldId="496"/>
        </pc:sldMkLst>
        <pc:spChg chg="mod">
          <ac:chgData name="Robin Maenhaut" userId="e7238a3e-d575-4783-a2b1-c00d57cf63af" providerId="ADAL" clId="{CC691B03-D3B0-4FC0-BD41-74A9DCA54FC3}" dt="2021-04-12T09:49:51.044" v="1"/>
          <ac:spMkLst>
            <pc:docMk/>
            <pc:sldMk cId="3970345614" sldId="496"/>
            <ac:spMk id="2" creationId="{103AED17-2EEF-45DB-A3A0-6567B11A2483}"/>
          </ac:spMkLst>
        </pc:spChg>
      </pc:sldChg>
      <pc:sldChg chg="modSp del">
        <pc:chgData name="Robin Maenhaut" userId="e7238a3e-d575-4783-a2b1-c00d57cf63af" providerId="ADAL" clId="{CC691B03-D3B0-4FC0-BD41-74A9DCA54FC3}" dt="2021-04-12T09:52:06.101" v="13" actId="18676"/>
        <pc:sldMkLst>
          <pc:docMk/>
          <pc:sldMk cId="3664287893" sldId="497"/>
        </pc:sldMkLst>
        <pc:spChg chg="mod">
          <ac:chgData name="Robin Maenhaut" userId="e7238a3e-d575-4783-a2b1-c00d57cf63af" providerId="ADAL" clId="{CC691B03-D3B0-4FC0-BD41-74A9DCA54FC3}" dt="2021-04-12T09:49:51.044" v="1"/>
          <ac:spMkLst>
            <pc:docMk/>
            <pc:sldMk cId="3664287893" sldId="497"/>
            <ac:spMk id="2" creationId="{103AED17-2EEF-45DB-A3A0-6567B11A2483}"/>
          </ac:spMkLst>
        </pc:spChg>
      </pc:sldChg>
      <pc:sldChg chg="modSp del">
        <pc:chgData name="Robin Maenhaut" userId="e7238a3e-d575-4783-a2b1-c00d57cf63af" providerId="ADAL" clId="{CC691B03-D3B0-4FC0-BD41-74A9DCA54FC3}" dt="2021-04-12T09:52:10.641" v="14" actId="18676"/>
        <pc:sldMkLst>
          <pc:docMk/>
          <pc:sldMk cId="3994880983" sldId="498"/>
        </pc:sldMkLst>
        <pc:spChg chg="mod">
          <ac:chgData name="Robin Maenhaut" userId="e7238a3e-d575-4783-a2b1-c00d57cf63af" providerId="ADAL" clId="{CC691B03-D3B0-4FC0-BD41-74A9DCA54FC3}" dt="2021-04-12T09:49:51.044" v="1"/>
          <ac:spMkLst>
            <pc:docMk/>
            <pc:sldMk cId="3994880983" sldId="498"/>
            <ac:spMk id="2" creationId="{00000000-0000-0000-0000-000000000000}"/>
          </ac:spMkLst>
        </pc:spChg>
        <pc:graphicFrameChg chg="mod">
          <ac:chgData name="Robin Maenhaut" userId="e7238a3e-d575-4783-a2b1-c00d57cf63af" providerId="ADAL" clId="{CC691B03-D3B0-4FC0-BD41-74A9DCA54FC3}" dt="2021-04-12T09:49:51.044" v="1"/>
          <ac:graphicFrameMkLst>
            <pc:docMk/>
            <pc:sldMk cId="3994880983" sldId="498"/>
            <ac:graphicFrameMk id="4" creationId="{0B611F70-2919-4F0D-AA39-09BBDCFB120D}"/>
          </ac:graphicFrameMkLst>
        </pc:graphicFrameChg>
      </pc:sldChg>
      <pc:sldChg chg="modSp del">
        <pc:chgData name="Robin Maenhaut" userId="e7238a3e-d575-4783-a2b1-c00d57cf63af" providerId="ADAL" clId="{CC691B03-D3B0-4FC0-BD41-74A9DCA54FC3}" dt="2021-04-12T09:52:10.641" v="14" actId="18676"/>
        <pc:sldMkLst>
          <pc:docMk/>
          <pc:sldMk cId="3179327728" sldId="499"/>
        </pc:sldMkLst>
        <pc:spChg chg="mod">
          <ac:chgData name="Robin Maenhaut" userId="e7238a3e-d575-4783-a2b1-c00d57cf63af" providerId="ADAL" clId="{CC691B03-D3B0-4FC0-BD41-74A9DCA54FC3}" dt="2021-04-12T09:49:51.044" v="1"/>
          <ac:spMkLst>
            <pc:docMk/>
            <pc:sldMk cId="3179327728" sldId="499"/>
            <ac:spMk id="2" creationId="{00000000-0000-0000-0000-000000000000}"/>
          </ac:spMkLst>
        </pc:spChg>
        <pc:spChg chg="mod">
          <ac:chgData name="Robin Maenhaut" userId="e7238a3e-d575-4783-a2b1-c00d57cf63af" providerId="ADAL" clId="{CC691B03-D3B0-4FC0-BD41-74A9DCA54FC3}" dt="2021-04-12T09:49:51.044" v="1"/>
          <ac:spMkLst>
            <pc:docMk/>
            <pc:sldMk cId="3179327728" sldId="499"/>
            <ac:spMk id="3" creationId="{287C3E9F-0BB5-4620-8EF6-CA788BE7E1D3}"/>
          </ac:spMkLst>
        </pc:spChg>
      </pc:sldChg>
      <pc:sldChg chg="modSp del">
        <pc:chgData name="Robin Maenhaut" userId="e7238a3e-d575-4783-a2b1-c00d57cf63af" providerId="ADAL" clId="{CC691B03-D3B0-4FC0-BD41-74A9DCA54FC3}" dt="2021-04-12T09:52:10.641" v="14" actId="18676"/>
        <pc:sldMkLst>
          <pc:docMk/>
          <pc:sldMk cId="239746092" sldId="500"/>
        </pc:sldMkLst>
        <pc:spChg chg="mod">
          <ac:chgData name="Robin Maenhaut" userId="e7238a3e-d575-4783-a2b1-c00d57cf63af" providerId="ADAL" clId="{CC691B03-D3B0-4FC0-BD41-74A9DCA54FC3}" dt="2021-04-12T09:49:51.044" v="1"/>
          <ac:spMkLst>
            <pc:docMk/>
            <pc:sldMk cId="239746092" sldId="500"/>
            <ac:spMk id="3" creationId="{46CADEA2-9384-4118-9AEC-00F1B069A0B4}"/>
          </ac:spMkLst>
        </pc:spChg>
      </pc:sldChg>
      <pc:sldChg chg="modSp del">
        <pc:chgData name="Robin Maenhaut" userId="e7238a3e-d575-4783-a2b1-c00d57cf63af" providerId="ADAL" clId="{CC691B03-D3B0-4FC0-BD41-74A9DCA54FC3}" dt="2021-04-12T09:52:10.641" v="14" actId="18676"/>
        <pc:sldMkLst>
          <pc:docMk/>
          <pc:sldMk cId="1760367860" sldId="501"/>
        </pc:sldMkLst>
        <pc:spChg chg="mod">
          <ac:chgData name="Robin Maenhaut" userId="e7238a3e-d575-4783-a2b1-c00d57cf63af" providerId="ADAL" clId="{CC691B03-D3B0-4FC0-BD41-74A9DCA54FC3}" dt="2021-04-12T09:49:51.044" v="1"/>
          <ac:spMkLst>
            <pc:docMk/>
            <pc:sldMk cId="1760367860" sldId="501"/>
            <ac:spMk id="3" creationId="{46CADEA2-9384-4118-9AEC-00F1B069A0B4}"/>
          </ac:spMkLst>
        </pc:spChg>
      </pc:sldChg>
      <pc:sldChg chg="modSp del">
        <pc:chgData name="Robin Maenhaut" userId="e7238a3e-d575-4783-a2b1-c00d57cf63af" providerId="ADAL" clId="{CC691B03-D3B0-4FC0-BD41-74A9DCA54FC3}" dt="2021-04-12T09:52:10.641" v="14" actId="18676"/>
        <pc:sldMkLst>
          <pc:docMk/>
          <pc:sldMk cId="2761978003" sldId="502"/>
        </pc:sldMkLst>
        <pc:spChg chg="mod">
          <ac:chgData name="Robin Maenhaut" userId="e7238a3e-d575-4783-a2b1-c00d57cf63af" providerId="ADAL" clId="{CC691B03-D3B0-4FC0-BD41-74A9DCA54FC3}" dt="2021-04-12T09:49:51.044" v="1"/>
          <ac:spMkLst>
            <pc:docMk/>
            <pc:sldMk cId="2761978003" sldId="502"/>
            <ac:spMk id="3" creationId="{46CADEA2-9384-4118-9AEC-00F1B069A0B4}"/>
          </ac:spMkLst>
        </pc:spChg>
      </pc:sldChg>
      <pc:sldChg chg="modSp del">
        <pc:chgData name="Robin Maenhaut" userId="e7238a3e-d575-4783-a2b1-c00d57cf63af" providerId="ADAL" clId="{CC691B03-D3B0-4FC0-BD41-74A9DCA54FC3}" dt="2021-04-12T09:52:10.641" v="14" actId="18676"/>
        <pc:sldMkLst>
          <pc:docMk/>
          <pc:sldMk cId="3266027910" sldId="503"/>
        </pc:sldMkLst>
        <pc:spChg chg="mod">
          <ac:chgData name="Robin Maenhaut" userId="e7238a3e-d575-4783-a2b1-c00d57cf63af" providerId="ADAL" clId="{CC691B03-D3B0-4FC0-BD41-74A9DCA54FC3}" dt="2021-04-12T09:49:51.044" v="1"/>
          <ac:spMkLst>
            <pc:docMk/>
            <pc:sldMk cId="3266027910" sldId="503"/>
            <ac:spMk id="3" creationId="{46CADEA2-9384-4118-9AEC-00F1B069A0B4}"/>
          </ac:spMkLst>
        </pc:spChg>
      </pc:sldChg>
      <pc:sldChg chg="modSp del">
        <pc:chgData name="Robin Maenhaut" userId="e7238a3e-d575-4783-a2b1-c00d57cf63af" providerId="ADAL" clId="{CC691B03-D3B0-4FC0-BD41-74A9DCA54FC3}" dt="2021-04-12T09:52:10.641" v="14" actId="18676"/>
        <pc:sldMkLst>
          <pc:docMk/>
          <pc:sldMk cId="2370325991" sldId="506"/>
        </pc:sldMkLst>
        <pc:spChg chg="mod">
          <ac:chgData name="Robin Maenhaut" userId="e7238a3e-d575-4783-a2b1-c00d57cf63af" providerId="ADAL" clId="{CC691B03-D3B0-4FC0-BD41-74A9DCA54FC3}" dt="2021-04-12T09:49:51.044" v="1"/>
          <ac:spMkLst>
            <pc:docMk/>
            <pc:sldMk cId="2370325991" sldId="506"/>
            <ac:spMk id="2" creationId="{00000000-0000-0000-0000-000000000000}"/>
          </ac:spMkLst>
        </pc:spChg>
        <pc:spChg chg="mod">
          <ac:chgData name="Robin Maenhaut" userId="e7238a3e-d575-4783-a2b1-c00d57cf63af" providerId="ADAL" clId="{CC691B03-D3B0-4FC0-BD41-74A9DCA54FC3}" dt="2021-04-12T09:49:51.044" v="1"/>
          <ac:spMkLst>
            <pc:docMk/>
            <pc:sldMk cId="2370325991" sldId="506"/>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586950358" sldId="507"/>
        </pc:sldMkLst>
        <pc:spChg chg="mod">
          <ac:chgData name="Robin Maenhaut" userId="e7238a3e-d575-4783-a2b1-c00d57cf63af" providerId="ADAL" clId="{CC691B03-D3B0-4FC0-BD41-74A9DCA54FC3}" dt="2021-04-12T09:49:51.044" v="1"/>
          <ac:spMkLst>
            <pc:docMk/>
            <pc:sldMk cId="2586950358" sldId="507"/>
            <ac:spMk id="2" creationId="{00000000-0000-0000-0000-000000000000}"/>
          </ac:spMkLst>
        </pc:spChg>
        <pc:spChg chg="mod">
          <ac:chgData name="Robin Maenhaut" userId="e7238a3e-d575-4783-a2b1-c00d57cf63af" providerId="ADAL" clId="{CC691B03-D3B0-4FC0-BD41-74A9DCA54FC3}" dt="2021-04-12T09:49:51.044" v="1"/>
          <ac:spMkLst>
            <pc:docMk/>
            <pc:sldMk cId="2586950358" sldId="507"/>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703482088" sldId="508"/>
        </pc:sldMkLst>
        <pc:spChg chg="mod">
          <ac:chgData name="Robin Maenhaut" userId="e7238a3e-d575-4783-a2b1-c00d57cf63af" providerId="ADAL" clId="{CC691B03-D3B0-4FC0-BD41-74A9DCA54FC3}" dt="2021-04-12T09:49:51.044" v="1"/>
          <ac:spMkLst>
            <pc:docMk/>
            <pc:sldMk cId="1703482088" sldId="508"/>
            <ac:spMk id="2" creationId="{00000000-0000-0000-0000-000000000000}"/>
          </ac:spMkLst>
        </pc:spChg>
        <pc:spChg chg="mod">
          <ac:chgData name="Robin Maenhaut" userId="e7238a3e-d575-4783-a2b1-c00d57cf63af" providerId="ADAL" clId="{CC691B03-D3B0-4FC0-BD41-74A9DCA54FC3}" dt="2021-04-12T09:49:51.044" v="1"/>
          <ac:spMkLst>
            <pc:docMk/>
            <pc:sldMk cId="1703482088" sldId="508"/>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87746987" sldId="509"/>
        </pc:sldMkLst>
        <pc:spChg chg="mod">
          <ac:chgData name="Robin Maenhaut" userId="e7238a3e-d575-4783-a2b1-c00d57cf63af" providerId="ADAL" clId="{CC691B03-D3B0-4FC0-BD41-74A9DCA54FC3}" dt="2021-04-12T09:49:51.044" v="1"/>
          <ac:spMkLst>
            <pc:docMk/>
            <pc:sldMk cId="287746987" sldId="509"/>
            <ac:spMk id="2" creationId="{00000000-0000-0000-0000-000000000000}"/>
          </ac:spMkLst>
        </pc:spChg>
        <pc:spChg chg="mod">
          <ac:chgData name="Robin Maenhaut" userId="e7238a3e-d575-4783-a2b1-c00d57cf63af" providerId="ADAL" clId="{CC691B03-D3B0-4FC0-BD41-74A9DCA54FC3}" dt="2021-04-12T09:49:51.044" v="1"/>
          <ac:spMkLst>
            <pc:docMk/>
            <pc:sldMk cId="287746987" sldId="509"/>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668934635" sldId="510"/>
        </pc:sldMkLst>
        <pc:spChg chg="mod">
          <ac:chgData name="Robin Maenhaut" userId="e7238a3e-d575-4783-a2b1-c00d57cf63af" providerId="ADAL" clId="{CC691B03-D3B0-4FC0-BD41-74A9DCA54FC3}" dt="2021-04-12T09:49:51.044" v="1"/>
          <ac:spMkLst>
            <pc:docMk/>
            <pc:sldMk cId="668934635" sldId="510"/>
            <ac:spMk id="2" creationId="{00000000-0000-0000-0000-000000000000}"/>
          </ac:spMkLst>
        </pc:spChg>
        <pc:spChg chg="mod">
          <ac:chgData name="Robin Maenhaut" userId="e7238a3e-d575-4783-a2b1-c00d57cf63af" providerId="ADAL" clId="{CC691B03-D3B0-4FC0-BD41-74A9DCA54FC3}" dt="2021-04-12T09:49:51.044" v="1"/>
          <ac:spMkLst>
            <pc:docMk/>
            <pc:sldMk cId="668934635" sldId="510"/>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3099171021" sldId="511"/>
        </pc:sldMkLst>
        <pc:spChg chg="mod">
          <ac:chgData name="Robin Maenhaut" userId="e7238a3e-d575-4783-a2b1-c00d57cf63af" providerId="ADAL" clId="{CC691B03-D3B0-4FC0-BD41-74A9DCA54FC3}" dt="2021-04-12T09:49:51.044" v="1"/>
          <ac:spMkLst>
            <pc:docMk/>
            <pc:sldMk cId="3099171021" sldId="511"/>
            <ac:spMk id="2" creationId="{00000000-0000-0000-0000-000000000000}"/>
          </ac:spMkLst>
        </pc:spChg>
        <pc:spChg chg="mod">
          <ac:chgData name="Robin Maenhaut" userId="e7238a3e-d575-4783-a2b1-c00d57cf63af" providerId="ADAL" clId="{CC691B03-D3B0-4FC0-BD41-74A9DCA54FC3}" dt="2021-04-12T09:49:51.044" v="1"/>
          <ac:spMkLst>
            <pc:docMk/>
            <pc:sldMk cId="3099171021" sldId="511"/>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228561210" sldId="512"/>
        </pc:sldMkLst>
        <pc:spChg chg="mod">
          <ac:chgData name="Robin Maenhaut" userId="e7238a3e-d575-4783-a2b1-c00d57cf63af" providerId="ADAL" clId="{CC691B03-D3B0-4FC0-BD41-74A9DCA54FC3}" dt="2021-04-12T09:49:51.044" v="1"/>
          <ac:spMkLst>
            <pc:docMk/>
            <pc:sldMk cId="1228561210" sldId="512"/>
            <ac:spMk id="2" creationId="{00000000-0000-0000-0000-000000000000}"/>
          </ac:spMkLst>
        </pc:spChg>
        <pc:spChg chg="mod">
          <ac:chgData name="Robin Maenhaut" userId="e7238a3e-d575-4783-a2b1-c00d57cf63af" providerId="ADAL" clId="{CC691B03-D3B0-4FC0-BD41-74A9DCA54FC3}" dt="2021-04-12T09:49:51.044" v="1"/>
          <ac:spMkLst>
            <pc:docMk/>
            <pc:sldMk cId="1228561210" sldId="512"/>
            <ac:spMk id="4" creationId="{00000000-0000-0000-0000-000000000000}"/>
          </ac:spMkLst>
        </pc:spChg>
      </pc:sldChg>
      <pc:sldChg chg="modSp del">
        <pc:chgData name="Robin Maenhaut" userId="e7238a3e-d575-4783-a2b1-c00d57cf63af" providerId="ADAL" clId="{CC691B03-D3B0-4FC0-BD41-74A9DCA54FC3}" dt="2021-04-12T09:52:10.641" v="14" actId="18676"/>
        <pc:sldMkLst>
          <pc:docMk/>
          <pc:sldMk cId="1141088611" sldId="513"/>
        </pc:sldMkLst>
        <pc:spChg chg="mod">
          <ac:chgData name="Robin Maenhaut" userId="e7238a3e-d575-4783-a2b1-c00d57cf63af" providerId="ADAL" clId="{CC691B03-D3B0-4FC0-BD41-74A9DCA54FC3}" dt="2021-04-12T09:49:51.044" v="1"/>
          <ac:spMkLst>
            <pc:docMk/>
            <pc:sldMk cId="1141088611" sldId="513"/>
            <ac:spMk id="2" creationId="{00000000-0000-0000-0000-000000000000}"/>
          </ac:spMkLst>
        </pc:spChg>
      </pc:sldChg>
      <pc:sldChg chg="modSp del">
        <pc:chgData name="Robin Maenhaut" userId="e7238a3e-d575-4783-a2b1-c00d57cf63af" providerId="ADAL" clId="{CC691B03-D3B0-4FC0-BD41-74A9DCA54FC3}" dt="2021-04-12T09:52:10.641" v="14" actId="18676"/>
        <pc:sldMkLst>
          <pc:docMk/>
          <pc:sldMk cId="2740856082" sldId="514"/>
        </pc:sldMkLst>
        <pc:spChg chg="mod">
          <ac:chgData name="Robin Maenhaut" userId="e7238a3e-d575-4783-a2b1-c00d57cf63af" providerId="ADAL" clId="{CC691B03-D3B0-4FC0-BD41-74A9DCA54FC3}" dt="2021-04-12T09:49:51.044" v="1"/>
          <ac:spMkLst>
            <pc:docMk/>
            <pc:sldMk cId="2740856082" sldId="514"/>
            <ac:spMk id="2" creationId="{00000000-0000-0000-0000-000000000000}"/>
          </ac:spMkLst>
        </pc:spChg>
        <pc:spChg chg="mod">
          <ac:chgData name="Robin Maenhaut" userId="e7238a3e-d575-4783-a2b1-c00d57cf63af" providerId="ADAL" clId="{CC691B03-D3B0-4FC0-BD41-74A9DCA54FC3}" dt="2021-04-12T09:49:51.044" v="1"/>
          <ac:spMkLst>
            <pc:docMk/>
            <pc:sldMk cId="2740856082" sldId="514"/>
            <ac:spMk id="3" creationId="{00000000-0000-0000-0000-000000000000}"/>
          </ac:spMkLst>
        </pc:spChg>
      </pc:sldChg>
      <pc:sldChg chg="modSp del mod">
        <pc:chgData name="Robin Maenhaut" userId="e7238a3e-d575-4783-a2b1-c00d57cf63af" providerId="ADAL" clId="{CC691B03-D3B0-4FC0-BD41-74A9DCA54FC3}" dt="2021-04-12T09:52:10.641" v="14" actId="18676"/>
        <pc:sldMkLst>
          <pc:docMk/>
          <pc:sldMk cId="2927571933" sldId="515"/>
        </pc:sldMkLst>
        <pc:spChg chg="mod">
          <ac:chgData name="Robin Maenhaut" userId="e7238a3e-d575-4783-a2b1-c00d57cf63af" providerId="ADAL" clId="{CC691B03-D3B0-4FC0-BD41-74A9DCA54FC3}" dt="2021-04-12T09:49:51.044" v="1"/>
          <ac:spMkLst>
            <pc:docMk/>
            <pc:sldMk cId="2927571933" sldId="515"/>
            <ac:spMk id="2" creationId="{00000000-0000-0000-0000-000000000000}"/>
          </ac:spMkLst>
        </pc:spChg>
        <pc:spChg chg="mod">
          <ac:chgData name="Robin Maenhaut" userId="e7238a3e-d575-4783-a2b1-c00d57cf63af" providerId="ADAL" clId="{CC691B03-D3B0-4FC0-BD41-74A9DCA54FC3}" dt="2021-04-12T09:49:51.219" v="7" actId="27636"/>
          <ac:spMkLst>
            <pc:docMk/>
            <pc:sldMk cId="2927571933" sldId="515"/>
            <ac:spMk id="3" creationId="{00000000-0000-0000-0000-000000000000}"/>
          </ac:spMkLst>
        </pc:spChg>
      </pc:sldChg>
      <pc:sldChg chg="modSp del">
        <pc:chgData name="Robin Maenhaut" userId="e7238a3e-d575-4783-a2b1-c00d57cf63af" providerId="ADAL" clId="{CC691B03-D3B0-4FC0-BD41-74A9DCA54FC3}" dt="2021-04-12T09:52:10.641" v="14" actId="18676"/>
        <pc:sldMkLst>
          <pc:docMk/>
          <pc:sldMk cId="668404468" sldId="516"/>
        </pc:sldMkLst>
        <pc:spChg chg="mod">
          <ac:chgData name="Robin Maenhaut" userId="e7238a3e-d575-4783-a2b1-c00d57cf63af" providerId="ADAL" clId="{CC691B03-D3B0-4FC0-BD41-74A9DCA54FC3}" dt="2021-04-12T09:49:51.044" v="1"/>
          <ac:spMkLst>
            <pc:docMk/>
            <pc:sldMk cId="668404468" sldId="516"/>
            <ac:spMk id="2" creationId="{00000000-0000-0000-0000-000000000000}"/>
          </ac:spMkLst>
        </pc:spChg>
        <pc:spChg chg="mod">
          <ac:chgData name="Robin Maenhaut" userId="e7238a3e-d575-4783-a2b1-c00d57cf63af" providerId="ADAL" clId="{CC691B03-D3B0-4FC0-BD41-74A9DCA54FC3}" dt="2021-04-12T09:49:51.044" v="1"/>
          <ac:spMkLst>
            <pc:docMk/>
            <pc:sldMk cId="668404468" sldId="516"/>
            <ac:spMk id="3" creationId="{00000000-0000-0000-0000-000000000000}"/>
          </ac:spMkLst>
        </pc:spChg>
      </pc:sldChg>
      <pc:sldChg chg="modSp">
        <pc:chgData name="Robin Maenhaut" userId="e7238a3e-d575-4783-a2b1-c00d57cf63af" providerId="ADAL" clId="{CC691B03-D3B0-4FC0-BD41-74A9DCA54FC3}" dt="2021-04-12T10:11:33.210" v="87"/>
        <pc:sldMkLst>
          <pc:docMk/>
          <pc:sldMk cId="0" sldId="518"/>
        </pc:sldMkLst>
        <pc:spChg chg="mod">
          <ac:chgData name="Robin Maenhaut" userId="e7238a3e-d575-4783-a2b1-c00d57cf63af" providerId="ADAL" clId="{CC691B03-D3B0-4FC0-BD41-74A9DCA54FC3}" dt="2021-04-12T10:11:33.210" v="87"/>
          <ac:spMkLst>
            <pc:docMk/>
            <pc:sldMk cId="0" sldId="518"/>
            <ac:spMk id="2" creationId="{8A7F900E-3EF6-4832-9444-D508FA626171}"/>
          </ac:spMkLst>
        </pc:spChg>
        <pc:spChg chg="mod">
          <ac:chgData name="Robin Maenhaut" userId="e7238a3e-d575-4783-a2b1-c00d57cf63af" providerId="ADAL" clId="{CC691B03-D3B0-4FC0-BD41-74A9DCA54FC3}" dt="2021-04-12T10:11:33.210" v="87"/>
          <ac:spMkLst>
            <pc:docMk/>
            <pc:sldMk cId="0" sldId="518"/>
            <ac:spMk id="3" creationId="{184BEEA4-3A2B-4D24-B498-D365E066F3CC}"/>
          </ac:spMkLst>
        </pc:spChg>
      </pc:sldChg>
      <pc:sldChg chg="addSp delSp modSp">
        <pc:chgData name="Robin Maenhaut" userId="e7238a3e-d575-4783-a2b1-c00d57cf63af" providerId="ADAL" clId="{CC691B03-D3B0-4FC0-BD41-74A9DCA54FC3}" dt="2021-04-12T10:11:36.968" v="88"/>
        <pc:sldMkLst>
          <pc:docMk/>
          <pc:sldMk cId="0" sldId="519"/>
        </pc:sldMkLst>
        <pc:spChg chg="del mod">
          <ac:chgData name="Robin Maenhaut" userId="e7238a3e-d575-4783-a2b1-c00d57cf63af" providerId="ADAL" clId="{CC691B03-D3B0-4FC0-BD41-74A9DCA54FC3}" dt="2021-04-12T10:11:36.968" v="88"/>
          <ac:spMkLst>
            <pc:docMk/>
            <pc:sldMk cId="0" sldId="519"/>
            <ac:spMk id="2" creationId="{93FA1DD2-5CEB-4C9A-9E62-85043DEFE242}"/>
          </ac:spMkLst>
        </pc:spChg>
        <pc:spChg chg="add mod">
          <ac:chgData name="Robin Maenhaut" userId="e7238a3e-d575-4783-a2b1-c00d57cf63af" providerId="ADAL" clId="{CC691B03-D3B0-4FC0-BD41-74A9DCA54FC3}" dt="2021-04-12T10:11:36.968" v="88"/>
          <ac:spMkLst>
            <pc:docMk/>
            <pc:sldMk cId="0" sldId="519"/>
            <ac:spMk id="3" creationId="{2B80EB49-E1F5-455B-BB55-7011115638AE}"/>
          </ac:spMkLst>
        </pc:spChg>
        <pc:spChg chg="mod">
          <ac:chgData name="Robin Maenhaut" userId="e7238a3e-d575-4783-a2b1-c00d57cf63af" providerId="ADAL" clId="{CC691B03-D3B0-4FC0-BD41-74A9DCA54FC3}" dt="2021-04-12T10:11:36.968" v="88"/>
          <ac:spMkLst>
            <pc:docMk/>
            <pc:sldMk cId="0" sldId="519"/>
            <ac:spMk id="399" creationId="{00000000-0000-0000-0000-000000000000}"/>
          </ac:spMkLst>
        </pc:spChg>
      </pc:sldChg>
      <pc:sldChg chg="modSp">
        <pc:chgData name="Robin Maenhaut" userId="e7238a3e-d575-4783-a2b1-c00d57cf63af" providerId="ADAL" clId="{CC691B03-D3B0-4FC0-BD41-74A9DCA54FC3}" dt="2021-04-12T10:11:47.093" v="90"/>
        <pc:sldMkLst>
          <pc:docMk/>
          <pc:sldMk cId="0" sldId="520"/>
        </pc:sldMkLst>
        <pc:spChg chg="mod">
          <ac:chgData name="Robin Maenhaut" userId="e7238a3e-d575-4783-a2b1-c00d57cf63af" providerId="ADAL" clId="{CC691B03-D3B0-4FC0-BD41-74A9DCA54FC3}" dt="2021-04-12T10:11:47.093" v="90"/>
          <ac:spMkLst>
            <pc:docMk/>
            <pc:sldMk cId="0" sldId="520"/>
            <ac:spMk id="416" creationId="{00000000-0000-0000-0000-000000000000}"/>
          </ac:spMkLst>
        </pc:spChg>
        <pc:spChg chg="mod">
          <ac:chgData name="Robin Maenhaut" userId="e7238a3e-d575-4783-a2b1-c00d57cf63af" providerId="ADAL" clId="{CC691B03-D3B0-4FC0-BD41-74A9DCA54FC3}" dt="2021-04-12T10:11:47.093" v="90"/>
          <ac:spMkLst>
            <pc:docMk/>
            <pc:sldMk cId="0" sldId="520"/>
            <ac:spMk id="417" creationId="{00000000-0000-0000-0000-000000000000}"/>
          </ac:spMkLst>
        </pc:spChg>
      </pc:sldChg>
      <pc:sldChg chg="modSp">
        <pc:chgData name="Robin Maenhaut" userId="e7238a3e-d575-4783-a2b1-c00d57cf63af" providerId="ADAL" clId="{CC691B03-D3B0-4FC0-BD41-74A9DCA54FC3}" dt="2021-04-12T10:11:50.505" v="91"/>
        <pc:sldMkLst>
          <pc:docMk/>
          <pc:sldMk cId="0" sldId="521"/>
        </pc:sldMkLst>
        <pc:spChg chg="mod">
          <ac:chgData name="Robin Maenhaut" userId="e7238a3e-d575-4783-a2b1-c00d57cf63af" providerId="ADAL" clId="{CC691B03-D3B0-4FC0-BD41-74A9DCA54FC3}" dt="2021-04-12T10:11:50.505" v="91"/>
          <ac:spMkLst>
            <pc:docMk/>
            <pc:sldMk cId="0" sldId="521"/>
            <ac:spMk id="2" creationId="{335816C1-23C7-4485-B45E-E5A572F89C62}"/>
          </ac:spMkLst>
        </pc:spChg>
        <pc:spChg chg="mod">
          <ac:chgData name="Robin Maenhaut" userId="e7238a3e-d575-4783-a2b1-c00d57cf63af" providerId="ADAL" clId="{CC691B03-D3B0-4FC0-BD41-74A9DCA54FC3}" dt="2021-04-12T10:11:50.505" v="91"/>
          <ac:spMkLst>
            <pc:docMk/>
            <pc:sldMk cId="0" sldId="521"/>
            <ac:spMk id="3" creationId="{56EB7DFA-F1A2-4AD7-90DD-BF9526A7943F}"/>
          </ac:spMkLst>
        </pc:spChg>
      </pc:sldChg>
      <pc:sldChg chg="modSp">
        <pc:chgData name="Robin Maenhaut" userId="e7238a3e-d575-4783-a2b1-c00d57cf63af" providerId="ADAL" clId="{CC691B03-D3B0-4FC0-BD41-74A9DCA54FC3}" dt="2021-04-12T10:13:30.724" v="115"/>
        <pc:sldMkLst>
          <pc:docMk/>
          <pc:sldMk cId="0" sldId="524"/>
        </pc:sldMkLst>
        <pc:spChg chg="mod">
          <ac:chgData name="Robin Maenhaut" userId="e7238a3e-d575-4783-a2b1-c00d57cf63af" providerId="ADAL" clId="{CC691B03-D3B0-4FC0-BD41-74A9DCA54FC3}" dt="2021-04-12T10:13:30.724" v="115"/>
          <ac:spMkLst>
            <pc:docMk/>
            <pc:sldMk cId="0" sldId="524"/>
            <ac:spMk id="2" creationId="{35338149-8F29-470E-9934-CC84146FCCE1}"/>
          </ac:spMkLst>
        </pc:spChg>
        <pc:spChg chg="mod">
          <ac:chgData name="Robin Maenhaut" userId="e7238a3e-d575-4783-a2b1-c00d57cf63af" providerId="ADAL" clId="{CC691B03-D3B0-4FC0-BD41-74A9DCA54FC3}" dt="2021-04-12T10:13:30.724" v="115"/>
          <ac:spMkLst>
            <pc:docMk/>
            <pc:sldMk cId="0" sldId="524"/>
            <ac:spMk id="295" creationId="{00000000-0000-0000-0000-000000000000}"/>
          </ac:spMkLst>
        </pc:spChg>
      </pc:sldChg>
      <pc:sldChg chg="modSp">
        <pc:chgData name="Robin Maenhaut" userId="e7238a3e-d575-4783-a2b1-c00d57cf63af" providerId="ADAL" clId="{CC691B03-D3B0-4FC0-BD41-74A9DCA54FC3}" dt="2021-04-12T10:13:39.009" v="117"/>
        <pc:sldMkLst>
          <pc:docMk/>
          <pc:sldMk cId="0" sldId="527"/>
        </pc:sldMkLst>
        <pc:spChg chg="mod">
          <ac:chgData name="Robin Maenhaut" userId="e7238a3e-d575-4783-a2b1-c00d57cf63af" providerId="ADAL" clId="{CC691B03-D3B0-4FC0-BD41-74A9DCA54FC3}" dt="2021-04-12T10:13:39.009" v="117"/>
          <ac:spMkLst>
            <pc:docMk/>
            <pc:sldMk cId="0" sldId="527"/>
            <ac:spMk id="2" creationId="{3C07418B-1D1D-469C-A699-C602573C9244}"/>
          </ac:spMkLst>
        </pc:spChg>
        <pc:spChg chg="mod">
          <ac:chgData name="Robin Maenhaut" userId="e7238a3e-d575-4783-a2b1-c00d57cf63af" providerId="ADAL" clId="{CC691B03-D3B0-4FC0-BD41-74A9DCA54FC3}" dt="2021-04-12T10:13:39.009" v="117"/>
          <ac:spMkLst>
            <pc:docMk/>
            <pc:sldMk cId="0" sldId="527"/>
            <ac:spMk id="318" creationId="{00000000-0000-0000-0000-000000000000}"/>
          </ac:spMkLst>
        </pc:spChg>
      </pc:sldChg>
      <pc:sldChg chg="modSp">
        <pc:chgData name="Robin Maenhaut" userId="e7238a3e-d575-4783-a2b1-c00d57cf63af" providerId="ADAL" clId="{CC691B03-D3B0-4FC0-BD41-74A9DCA54FC3}" dt="2021-04-12T10:13:46.457" v="118"/>
        <pc:sldMkLst>
          <pc:docMk/>
          <pc:sldMk cId="0" sldId="528"/>
        </pc:sldMkLst>
        <pc:spChg chg="mod">
          <ac:chgData name="Robin Maenhaut" userId="e7238a3e-d575-4783-a2b1-c00d57cf63af" providerId="ADAL" clId="{CC691B03-D3B0-4FC0-BD41-74A9DCA54FC3}" dt="2021-04-12T10:13:46.457" v="118"/>
          <ac:spMkLst>
            <pc:docMk/>
            <pc:sldMk cId="0" sldId="528"/>
            <ac:spMk id="2" creationId="{93895219-8E0B-4DBA-A1CB-8A3C1067DDB2}"/>
          </ac:spMkLst>
        </pc:spChg>
        <pc:spChg chg="mod">
          <ac:chgData name="Robin Maenhaut" userId="e7238a3e-d575-4783-a2b1-c00d57cf63af" providerId="ADAL" clId="{CC691B03-D3B0-4FC0-BD41-74A9DCA54FC3}" dt="2021-04-12T10:13:46.457" v="118"/>
          <ac:spMkLst>
            <pc:docMk/>
            <pc:sldMk cId="0" sldId="528"/>
            <ac:spMk id="325" creationId="{00000000-0000-0000-0000-000000000000}"/>
          </ac:spMkLst>
        </pc:spChg>
      </pc:sldChg>
      <pc:sldChg chg="modSp">
        <pc:chgData name="Robin Maenhaut" userId="e7238a3e-d575-4783-a2b1-c00d57cf63af" providerId="ADAL" clId="{CC691B03-D3B0-4FC0-BD41-74A9DCA54FC3}" dt="2021-04-12T10:13:46.457" v="118"/>
        <pc:sldMkLst>
          <pc:docMk/>
          <pc:sldMk cId="0" sldId="529"/>
        </pc:sldMkLst>
        <pc:spChg chg="mod">
          <ac:chgData name="Robin Maenhaut" userId="e7238a3e-d575-4783-a2b1-c00d57cf63af" providerId="ADAL" clId="{CC691B03-D3B0-4FC0-BD41-74A9DCA54FC3}" dt="2021-04-12T10:13:46.457" v="118"/>
          <ac:spMkLst>
            <pc:docMk/>
            <pc:sldMk cId="0" sldId="529"/>
            <ac:spMk id="2" creationId="{86229FFA-D7BD-413A-8B04-2A1471304B84}"/>
          </ac:spMkLst>
        </pc:spChg>
        <pc:spChg chg="mod">
          <ac:chgData name="Robin Maenhaut" userId="e7238a3e-d575-4783-a2b1-c00d57cf63af" providerId="ADAL" clId="{CC691B03-D3B0-4FC0-BD41-74A9DCA54FC3}" dt="2021-04-12T10:13:46.457" v="118"/>
          <ac:spMkLst>
            <pc:docMk/>
            <pc:sldMk cId="0" sldId="529"/>
            <ac:spMk id="332" creationId="{00000000-0000-0000-0000-000000000000}"/>
          </ac:spMkLst>
        </pc:spChg>
      </pc:sldChg>
      <pc:sldChg chg="addSp delSp modSp">
        <pc:chgData name="Robin Maenhaut" userId="e7238a3e-d575-4783-a2b1-c00d57cf63af" providerId="ADAL" clId="{CC691B03-D3B0-4FC0-BD41-74A9DCA54FC3}" dt="2021-04-12T10:13:46.457" v="118"/>
        <pc:sldMkLst>
          <pc:docMk/>
          <pc:sldMk cId="0" sldId="530"/>
        </pc:sldMkLst>
        <pc:spChg chg="del mod">
          <ac:chgData name="Robin Maenhaut" userId="e7238a3e-d575-4783-a2b1-c00d57cf63af" providerId="ADAL" clId="{CC691B03-D3B0-4FC0-BD41-74A9DCA54FC3}" dt="2021-04-12T10:13:46.457" v="118"/>
          <ac:spMkLst>
            <pc:docMk/>
            <pc:sldMk cId="0" sldId="530"/>
            <ac:spMk id="2" creationId="{4A447869-2D32-42CD-965B-6A31921C93D7}"/>
          </ac:spMkLst>
        </pc:spChg>
        <pc:spChg chg="add mod">
          <ac:chgData name="Robin Maenhaut" userId="e7238a3e-d575-4783-a2b1-c00d57cf63af" providerId="ADAL" clId="{CC691B03-D3B0-4FC0-BD41-74A9DCA54FC3}" dt="2021-04-12T10:13:46.457" v="118"/>
          <ac:spMkLst>
            <pc:docMk/>
            <pc:sldMk cId="0" sldId="530"/>
            <ac:spMk id="3" creationId="{A08576C5-76B9-44BF-BBB9-CB3D8165B68D}"/>
          </ac:spMkLst>
        </pc:spChg>
        <pc:spChg chg="mod">
          <ac:chgData name="Robin Maenhaut" userId="e7238a3e-d575-4783-a2b1-c00d57cf63af" providerId="ADAL" clId="{CC691B03-D3B0-4FC0-BD41-74A9DCA54FC3}" dt="2021-04-12T10:13:46.457" v="118"/>
          <ac:spMkLst>
            <pc:docMk/>
            <pc:sldMk cId="0" sldId="530"/>
            <ac:spMk id="339" creationId="{00000000-0000-0000-0000-000000000000}"/>
          </ac:spMkLst>
        </pc:spChg>
      </pc:sldChg>
      <pc:sldChg chg="modSp">
        <pc:chgData name="Robin Maenhaut" userId="e7238a3e-d575-4783-a2b1-c00d57cf63af" providerId="ADAL" clId="{CC691B03-D3B0-4FC0-BD41-74A9DCA54FC3}" dt="2021-04-12T10:13:46.457" v="118"/>
        <pc:sldMkLst>
          <pc:docMk/>
          <pc:sldMk cId="0" sldId="531"/>
        </pc:sldMkLst>
        <pc:spChg chg="mod">
          <ac:chgData name="Robin Maenhaut" userId="e7238a3e-d575-4783-a2b1-c00d57cf63af" providerId="ADAL" clId="{CC691B03-D3B0-4FC0-BD41-74A9DCA54FC3}" dt="2021-04-12T10:13:46.457" v="118"/>
          <ac:spMkLst>
            <pc:docMk/>
            <pc:sldMk cId="0" sldId="531"/>
            <ac:spMk id="347" creationId="{00000000-0000-0000-0000-000000000000}"/>
          </ac:spMkLst>
        </pc:spChg>
        <pc:spChg chg="mod">
          <ac:chgData name="Robin Maenhaut" userId="e7238a3e-d575-4783-a2b1-c00d57cf63af" providerId="ADAL" clId="{CC691B03-D3B0-4FC0-BD41-74A9DCA54FC3}" dt="2021-04-12T10:13:46.457" v="118"/>
          <ac:spMkLst>
            <pc:docMk/>
            <pc:sldMk cId="0" sldId="531"/>
            <ac:spMk id="349" creationId="{00000000-0000-0000-0000-000000000000}"/>
          </ac:spMkLst>
        </pc:spChg>
      </pc:sldChg>
      <pc:sldChg chg="addSp modSp">
        <pc:chgData name="Robin Maenhaut" userId="e7238a3e-d575-4783-a2b1-c00d57cf63af" providerId="ADAL" clId="{CC691B03-D3B0-4FC0-BD41-74A9DCA54FC3}" dt="2021-04-12T10:13:46.457" v="118"/>
        <pc:sldMkLst>
          <pc:docMk/>
          <pc:sldMk cId="0" sldId="533"/>
        </pc:sldMkLst>
        <pc:spChg chg="add mod">
          <ac:chgData name="Robin Maenhaut" userId="e7238a3e-d575-4783-a2b1-c00d57cf63af" providerId="ADAL" clId="{CC691B03-D3B0-4FC0-BD41-74A9DCA54FC3}" dt="2021-04-12T10:13:46.457" v="118"/>
          <ac:spMkLst>
            <pc:docMk/>
            <pc:sldMk cId="0" sldId="533"/>
            <ac:spMk id="2" creationId="{77C1B3CA-4AFB-47D7-9BD8-5E0A3A47E0CA}"/>
          </ac:spMkLst>
        </pc:spChg>
        <pc:spChg chg="mod">
          <ac:chgData name="Robin Maenhaut" userId="e7238a3e-d575-4783-a2b1-c00d57cf63af" providerId="ADAL" clId="{CC691B03-D3B0-4FC0-BD41-74A9DCA54FC3}" dt="2021-04-12T10:13:46.457" v="118"/>
          <ac:spMkLst>
            <pc:docMk/>
            <pc:sldMk cId="0" sldId="533"/>
            <ac:spMk id="363" creationId="{00000000-0000-0000-0000-000000000000}"/>
          </ac:spMkLst>
        </pc:spChg>
      </pc:sldChg>
      <pc:sldChg chg="modSp">
        <pc:chgData name="Robin Maenhaut" userId="e7238a3e-d575-4783-a2b1-c00d57cf63af" providerId="ADAL" clId="{CC691B03-D3B0-4FC0-BD41-74A9DCA54FC3}" dt="2021-04-12T10:13:46.457" v="118"/>
        <pc:sldMkLst>
          <pc:docMk/>
          <pc:sldMk cId="0" sldId="535"/>
        </pc:sldMkLst>
        <pc:spChg chg="mod">
          <ac:chgData name="Robin Maenhaut" userId="e7238a3e-d575-4783-a2b1-c00d57cf63af" providerId="ADAL" clId="{CC691B03-D3B0-4FC0-BD41-74A9DCA54FC3}" dt="2021-04-12T10:13:46.457" v="118"/>
          <ac:spMkLst>
            <pc:docMk/>
            <pc:sldMk cId="0" sldId="535"/>
            <ac:spMk id="2" creationId="{EE631EC1-3DD4-4EC7-95C9-D76029A30910}"/>
          </ac:spMkLst>
        </pc:spChg>
        <pc:spChg chg="mod">
          <ac:chgData name="Robin Maenhaut" userId="e7238a3e-d575-4783-a2b1-c00d57cf63af" providerId="ADAL" clId="{CC691B03-D3B0-4FC0-BD41-74A9DCA54FC3}" dt="2021-04-12T10:13:46.457" v="118"/>
          <ac:spMkLst>
            <pc:docMk/>
            <pc:sldMk cId="0" sldId="535"/>
            <ac:spMk id="380" creationId="{00000000-0000-0000-0000-000000000000}"/>
          </ac:spMkLst>
        </pc:spChg>
      </pc:sldChg>
      <pc:sldChg chg="addSp delSp modSp">
        <pc:chgData name="Robin Maenhaut" userId="e7238a3e-d575-4783-a2b1-c00d57cf63af" providerId="ADAL" clId="{CC691B03-D3B0-4FC0-BD41-74A9DCA54FC3}" dt="2021-04-12T10:13:46.457" v="118"/>
        <pc:sldMkLst>
          <pc:docMk/>
          <pc:sldMk cId="0" sldId="536"/>
        </pc:sldMkLst>
        <pc:spChg chg="del mod">
          <ac:chgData name="Robin Maenhaut" userId="e7238a3e-d575-4783-a2b1-c00d57cf63af" providerId="ADAL" clId="{CC691B03-D3B0-4FC0-BD41-74A9DCA54FC3}" dt="2021-04-12T10:13:46.457" v="118"/>
          <ac:spMkLst>
            <pc:docMk/>
            <pc:sldMk cId="0" sldId="536"/>
            <ac:spMk id="2" creationId="{6CFA11CC-8E1D-4FAB-95BF-66387C241E59}"/>
          </ac:spMkLst>
        </pc:spChg>
        <pc:spChg chg="add mod">
          <ac:chgData name="Robin Maenhaut" userId="e7238a3e-d575-4783-a2b1-c00d57cf63af" providerId="ADAL" clId="{CC691B03-D3B0-4FC0-BD41-74A9DCA54FC3}" dt="2021-04-12T10:13:46.457" v="118"/>
          <ac:spMkLst>
            <pc:docMk/>
            <pc:sldMk cId="0" sldId="536"/>
            <ac:spMk id="3" creationId="{76AC1D86-05BA-42A7-ACB1-77E4051CC5A5}"/>
          </ac:spMkLst>
        </pc:spChg>
        <pc:spChg chg="mod">
          <ac:chgData name="Robin Maenhaut" userId="e7238a3e-d575-4783-a2b1-c00d57cf63af" providerId="ADAL" clId="{CC691B03-D3B0-4FC0-BD41-74A9DCA54FC3}" dt="2021-04-12T10:13:46.457" v="118"/>
          <ac:spMkLst>
            <pc:docMk/>
            <pc:sldMk cId="0" sldId="536"/>
            <ac:spMk id="387" creationId="{00000000-0000-0000-0000-000000000000}"/>
          </ac:spMkLst>
        </pc:spChg>
      </pc:sldChg>
      <pc:sldChg chg="modSp">
        <pc:chgData name="Robin Maenhaut" userId="e7238a3e-d575-4783-a2b1-c00d57cf63af" providerId="ADAL" clId="{CC691B03-D3B0-4FC0-BD41-74A9DCA54FC3}" dt="2021-04-12T10:13:55.150" v="120"/>
        <pc:sldMkLst>
          <pc:docMk/>
          <pc:sldMk cId="0" sldId="538"/>
        </pc:sldMkLst>
        <pc:spChg chg="mod">
          <ac:chgData name="Robin Maenhaut" userId="e7238a3e-d575-4783-a2b1-c00d57cf63af" providerId="ADAL" clId="{CC691B03-D3B0-4FC0-BD41-74A9DCA54FC3}" dt="2021-04-12T10:13:55.150" v="120"/>
          <ac:spMkLst>
            <pc:docMk/>
            <pc:sldMk cId="0" sldId="538"/>
            <ac:spMk id="2" creationId="{0C2F038C-AC0B-4BFE-9242-5F0D7B44AB71}"/>
          </ac:spMkLst>
        </pc:spChg>
        <pc:spChg chg="mod">
          <ac:chgData name="Robin Maenhaut" userId="e7238a3e-d575-4783-a2b1-c00d57cf63af" providerId="ADAL" clId="{CC691B03-D3B0-4FC0-BD41-74A9DCA54FC3}" dt="2021-04-12T10:13:55.150" v="120"/>
          <ac:spMkLst>
            <pc:docMk/>
            <pc:sldMk cId="0" sldId="538"/>
            <ac:spMk id="404" creationId="{00000000-0000-0000-0000-000000000000}"/>
          </ac:spMkLst>
        </pc:spChg>
      </pc:sldChg>
      <pc:sldChg chg="addSp modSp">
        <pc:chgData name="Robin Maenhaut" userId="e7238a3e-d575-4783-a2b1-c00d57cf63af" providerId="ADAL" clId="{CC691B03-D3B0-4FC0-BD41-74A9DCA54FC3}" dt="2021-04-12T10:14:17.969" v="123"/>
        <pc:sldMkLst>
          <pc:docMk/>
          <pc:sldMk cId="0" sldId="539"/>
        </pc:sldMkLst>
        <pc:spChg chg="add mod">
          <ac:chgData name="Robin Maenhaut" userId="e7238a3e-d575-4783-a2b1-c00d57cf63af" providerId="ADAL" clId="{CC691B03-D3B0-4FC0-BD41-74A9DCA54FC3}" dt="2021-04-12T10:14:17.969" v="123"/>
          <ac:spMkLst>
            <pc:docMk/>
            <pc:sldMk cId="0" sldId="539"/>
            <ac:spMk id="2" creationId="{B2711175-1A4E-4821-ACDD-EE29E3457AA1}"/>
          </ac:spMkLst>
        </pc:spChg>
        <pc:spChg chg="mod">
          <ac:chgData name="Robin Maenhaut" userId="e7238a3e-d575-4783-a2b1-c00d57cf63af" providerId="ADAL" clId="{CC691B03-D3B0-4FC0-BD41-74A9DCA54FC3}" dt="2021-04-12T10:14:17.969" v="123"/>
          <ac:spMkLst>
            <pc:docMk/>
            <pc:sldMk cId="0" sldId="539"/>
            <ac:spMk id="410" creationId="{00000000-0000-0000-0000-000000000000}"/>
          </ac:spMkLst>
        </pc:spChg>
      </pc:sldChg>
      <pc:sldChg chg="modSp">
        <pc:chgData name="Robin Maenhaut" userId="e7238a3e-d575-4783-a2b1-c00d57cf63af" providerId="ADAL" clId="{CC691B03-D3B0-4FC0-BD41-74A9DCA54FC3}" dt="2021-04-12T10:14:24.110" v="124"/>
        <pc:sldMkLst>
          <pc:docMk/>
          <pc:sldMk cId="2979604750" sldId="541"/>
        </pc:sldMkLst>
        <pc:spChg chg="mod">
          <ac:chgData name="Robin Maenhaut" userId="e7238a3e-d575-4783-a2b1-c00d57cf63af" providerId="ADAL" clId="{CC691B03-D3B0-4FC0-BD41-74A9DCA54FC3}" dt="2021-04-12T10:14:24.110" v="124"/>
          <ac:spMkLst>
            <pc:docMk/>
            <pc:sldMk cId="2979604750" sldId="541"/>
            <ac:spMk id="2" creationId="{0803DAF6-BF0C-44B8-A278-50662E782AD5}"/>
          </ac:spMkLst>
        </pc:spChg>
        <pc:spChg chg="mod">
          <ac:chgData name="Robin Maenhaut" userId="e7238a3e-d575-4783-a2b1-c00d57cf63af" providerId="ADAL" clId="{CC691B03-D3B0-4FC0-BD41-74A9DCA54FC3}" dt="2021-04-12T10:14:24.110" v="124"/>
          <ac:spMkLst>
            <pc:docMk/>
            <pc:sldMk cId="2979604750" sldId="541"/>
            <ac:spMk id="482" creationId="{00000000-0000-0000-0000-000000000000}"/>
          </ac:spMkLst>
        </pc:spChg>
      </pc:sldChg>
      <pc:sldChg chg="modSp">
        <pc:chgData name="Robin Maenhaut" userId="e7238a3e-d575-4783-a2b1-c00d57cf63af" providerId="ADAL" clId="{CC691B03-D3B0-4FC0-BD41-74A9DCA54FC3}" dt="2021-04-12T10:14:24.110" v="124"/>
        <pc:sldMkLst>
          <pc:docMk/>
          <pc:sldMk cId="4068084965" sldId="542"/>
        </pc:sldMkLst>
        <pc:spChg chg="mod">
          <ac:chgData name="Robin Maenhaut" userId="e7238a3e-d575-4783-a2b1-c00d57cf63af" providerId="ADAL" clId="{CC691B03-D3B0-4FC0-BD41-74A9DCA54FC3}" dt="2021-04-12T10:14:24.110" v="124"/>
          <ac:spMkLst>
            <pc:docMk/>
            <pc:sldMk cId="4068084965" sldId="542"/>
            <ac:spMk id="2" creationId="{72BA8266-6F65-409A-9C85-AEC309307015}"/>
          </ac:spMkLst>
        </pc:spChg>
        <pc:spChg chg="mod">
          <ac:chgData name="Robin Maenhaut" userId="e7238a3e-d575-4783-a2b1-c00d57cf63af" providerId="ADAL" clId="{CC691B03-D3B0-4FC0-BD41-74A9DCA54FC3}" dt="2021-04-12T10:14:24.110" v="124"/>
          <ac:spMkLst>
            <pc:docMk/>
            <pc:sldMk cId="4068084965" sldId="542"/>
            <ac:spMk id="489" creationId="{00000000-0000-0000-0000-000000000000}"/>
          </ac:spMkLst>
        </pc:spChg>
      </pc:sldChg>
      <pc:sldChg chg="addSp delSp modSp">
        <pc:chgData name="Robin Maenhaut" userId="e7238a3e-d575-4783-a2b1-c00d57cf63af" providerId="ADAL" clId="{CC691B03-D3B0-4FC0-BD41-74A9DCA54FC3}" dt="2021-04-12T10:14:24.110" v="124"/>
        <pc:sldMkLst>
          <pc:docMk/>
          <pc:sldMk cId="1987830101" sldId="543"/>
        </pc:sldMkLst>
        <pc:spChg chg="del mod">
          <ac:chgData name="Robin Maenhaut" userId="e7238a3e-d575-4783-a2b1-c00d57cf63af" providerId="ADAL" clId="{CC691B03-D3B0-4FC0-BD41-74A9DCA54FC3}" dt="2021-04-12T10:14:24.110" v="124"/>
          <ac:spMkLst>
            <pc:docMk/>
            <pc:sldMk cId="1987830101" sldId="543"/>
            <ac:spMk id="2" creationId="{661951B3-F790-4867-80A3-9AD147CB7D26}"/>
          </ac:spMkLst>
        </pc:spChg>
        <pc:spChg chg="add mod">
          <ac:chgData name="Robin Maenhaut" userId="e7238a3e-d575-4783-a2b1-c00d57cf63af" providerId="ADAL" clId="{CC691B03-D3B0-4FC0-BD41-74A9DCA54FC3}" dt="2021-04-12T10:14:24.110" v="124"/>
          <ac:spMkLst>
            <pc:docMk/>
            <pc:sldMk cId="1987830101" sldId="543"/>
            <ac:spMk id="3" creationId="{0352B18F-FF0E-4335-A7A9-769502C9AF99}"/>
          </ac:spMkLst>
        </pc:spChg>
        <pc:spChg chg="mod">
          <ac:chgData name="Robin Maenhaut" userId="e7238a3e-d575-4783-a2b1-c00d57cf63af" providerId="ADAL" clId="{CC691B03-D3B0-4FC0-BD41-74A9DCA54FC3}" dt="2021-04-12T10:14:24.110" v="124"/>
          <ac:spMkLst>
            <pc:docMk/>
            <pc:sldMk cId="1987830101" sldId="543"/>
            <ac:spMk id="495" creationId="{00000000-0000-0000-0000-000000000000}"/>
          </ac:spMkLst>
        </pc:spChg>
      </pc:sldChg>
      <pc:sldChg chg="addSp delSp modSp">
        <pc:chgData name="Robin Maenhaut" userId="e7238a3e-d575-4783-a2b1-c00d57cf63af" providerId="ADAL" clId="{CC691B03-D3B0-4FC0-BD41-74A9DCA54FC3}" dt="2021-04-12T10:14:24.110" v="124"/>
        <pc:sldMkLst>
          <pc:docMk/>
          <pc:sldMk cId="3517268362" sldId="544"/>
        </pc:sldMkLst>
        <pc:spChg chg="del mod">
          <ac:chgData name="Robin Maenhaut" userId="e7238a3e-d575-4783-a2b1-c00d57cf63af" providerId="ADAL" clId="{CC691B03-D3B0-4FC0-BD41-74A9DCA54FC3}" dt="2021-04-12T10:14:24.110" v="124"/>
          <ac:spMkLst>
            <pc:docMk/>
            <pc:sldMk cId="3517268362" sldId="544"/>
            <ac:spMk id="2" creationId="{3CC5545D-CF10-4035-8E67-D4DD7B1AAB86}"/>
          </ac:spMkLst>
        </pc:spChg>
        <pc:spChg chg="add mod">
          <ac:chgData name="Robin Maenhaut" userId="e7238a3e-d575-4783-a2b1-c00d57cf63af" providerId="ADAL" clId="{CC691B03-D3B0-4FC0-BD41-74A9DCA54FC3}" dt="2021-04-12T10:14:24.110" v="124"/>
          <ac:spMkLst>
            <pc:docMk/>
            <pc:sldMk cId="3517268362" sldId="544"/>
            <ac:spMk id="3" creationId="{6BD87D31-3CF4-4238-8424-DC09F47140DA}"/>
          </ac:spMkLst>
        </pc:spChg>
        <pc:spChg chg="mod">
          <ac:chgData name="Robin Maenhaut" userId="e7238a3e-d575-4783-a2b1-c00d57cf63af" providerId="ADAL" clId="{CC691B03-D3B0-4FC0-BD41-74A9DCA54FC3}" dt="2021-04-12T10:14:24.110" v="124"/>
          <ac:spMkLst>
            <pc:docMk/>
            <pc:sldMk cId="3517268362" sldId="544"/>
            <ac:spMk id="503" creationId="{00000000-0000-0000-0000-000000000000}"/>
          </ac:spMkLst>
        </pc:spChg>
      </pc:sldChg>
      <pc:sldChg chg="addSp delSp modSp">
        <pc:chgData name="Robin Maenhaut" userId="e7238a3e-d575-4783-a2b1-c00d57cf63af" providerId="ADAL" clId="{CC691B03-D3B0-4FC0-BD41-74A9DCA54FC3}" dt="2021-04-12T10:14:24.110" v="124"/>
        <pc:sldMkLst>
          <pc:docMk/>
          <pc:sldMk cId="4034452750" sldId="545"/>
        </pc:sldMkLst>
        <pc:spChg chg="del mod">
          <ac:chgData name="Robin Maenhaut" userId="e7238a3e-d575-4783-a2b1-c00d57cf63af" providerId="ADAL" clId="{CC691B03-D3B0-4FC0-BD41-74A9DCA54FC3}" dt="2021-04-12T10:14:24.110" v="124"/>
          <ac:spMkLst>
            <pc:docMk/>
            <pc:sldMk cId="4034452750" sldId="545"/>
            <ac:spMk id="2" creationId="{92B3A733-D816-497A-A393-CE3DB56651E1}"/>
          </ac:spMkLst>
        </pc:spChg>
        <pc:spChg chg="add mod">
          <ac:chgData name="Robin Maenhaut" userId="e7238a3e-d575-4783-a2b1-c00d57cf63af" providerId="ADAL" clId="{CC691B03-D3B0-4FC0-BD41-74A9DCA54FC3}" dt="2021-04-12T10:14:24.110" v="124"/>
          <ac:spMkLst>
            <pc:docMk/>
            <pc:sldMk cId="4034452750" sldId="545"/>
            <ac:spMk id="3" creationId="{D8E7F009-8773-45E4-B026-7C5757AFEF9E}"/>
          </ac:spMkLst>
        </pc:spChg>
        <pc:spChg chg="mod">
          <ac:chgData name="Robin Maenhaut" userId="e7238a3e-d575-4783-a2b1-c00d57cf63af" providerId="ADAL" clId="{CC691B03-D3B0-4FC0-BD41-74A9DCA54FC3}" dt="2021-04-12T10:14:24.110" v="124"/>
          <ac:spMkLst>
            <pc:docMk/>
            <pc:sldMk cId="4034452750" sldId="545"/>
            <ac:spMk id="511" creationId="{00000000-0000-0000-0000-000000000000}"/>
          </ac:spMkLst>
        </pc:spChg>
      </pc:sldChg>
      <pc:sldChg chg="modSp">
        <pc:chgData name="Robin Maenhaut" userId="e7238a3e-d575-4783-a2b1-c00d57cf63af" providerId="ADAL" clId="{CC691B03-D3B0-4FC0-BD41-74A9DCA54FC3}" dt="2021-04-12T10:14:31.062" v="126"/>
        <pc:sldMkLst>
          <pc:docMk/>
          <pc:sldMk cId="2893789170" sldId="547"/>
        </pc:sldMkLst>
        <pc:spChg chg="mod">
          <ac:chgData name="Robin Maenhaut" userId="e7238a3e-d575-4783-a2b1-c00d57cf63af" providerId="ADAL" clId="{CC691B03-D3B0-4FC0-BD41-74A9DCA54FC3}" dt="2021-04-12T10:14:31.062" v="126"/>
          <ac:spMkLst>
            <pc:docMk/>
            <pc:sldMk cId="2893789170" sldId="547"/>
            <ac:spMk id="3" creationId="{87931F00-BE50-4A42-8B30-5859D07A8F19}"/>
          </ac:spMkLst>
        </pc:spChg>
        <pc:spChg chg="mod">
          <ac:chgData name="Robin Maenhaut" userId="e7238a3e-d575-4783-a2b1-c00d57cf63af" providerId="ADAL" clId="{CC691B03-D3B0-4FC0-BD41-74A9DCA54FC3}" dt="2021-04-12T10:14:31.062" v="126"/>
          <ac:spMkLst>
            <pc:docMk/>
            <pc:sldMk cId="2893789170" sldId="547"/>
            <ac:spMk id="526" creationId="{00000000-0000-0000-0000-000000000000}"/>
          </ac:spMkLst>
        </pc:spChg>
      </pc:sldChg>
      <pc:sldChg chg="modSp">
        <pc:chgData name="Robin Maenhaut" userId="e7238a3e-d575-4783-a2b1-c00d57cf63af" providerId="ADAL" clId="{CC691B03-D3B0-4FC0-BD41-74A9DCA54FC3}" dt="2021-04-12T10:14:41.112" v="127"/>
        <pc:sldMkLst>
          <pc:docMk/>
          <pc:sldMk cId="546149135" sldId="548"/>
        </pc:sldMkLst>
        <pc:spChg chg="mod">
          <ac:chgData name="Robin Maenhaut" userId="e7238a3e-d575-4783-a2b1-c00d57cf63af" providerId="ADAL" clId="{CC691B03-D3B0-4FC0-BD41-74A9DCA54FC3}" dt="2021-04-12T10:14:41.112" v="127"/>
          <ac:spMkLst>
            <pc:docMk/>
            <pc:sldMk cId="546149135" sldId="548"/>
            <ac:spMk id="2" creationId="{DB917646-BE34-46D8-8DDA-9281B71C0BE5}"/>
          </ac:spMkLst>
        </pc:spChg>
        <pc:spChg chg="mod">
          <ac:chgData name="Robin Maenhaut" userId="e7238a3e-d575-4783-a2b1-c00d57cf63af" providerId="ADAL" clId="{CC691B03-D3B0-4FC0-BD41-74A9DCA54FC3}" dt="2021-04-12T10:14:41.112" v="127"/>
          <ac:spMkLst>
            <pc:docMk/>
            <pc:sldMk cId="546149135" sldId="548"/>
            <ac:spMk id="532" creationId="{00000000-0000-0000-0000-000000000000}"/>
          </ac:spMkLst>
        </pc:spChg>
      </pc:sldChg>
      <pc:sldChg chg="modSp">
        <pc:chgData name="Robin Maenhaut" userId="e7238a3e-d575-4783-a2b1-c00d57cf63af" providerId="ADAL" clId="{CC691B03-D3B0-4FC0-BD41-74A9DCA54FC3}" dt="2021-04-12T10:14:41.112" v="127"/>
        <pc:sldMkLst>
          <pc:docMk/>
          <pc:sldMk cId="0" sldId="551"/>
        </pc:sldMkLst>
        <pc:spChg chg="mod">
          <ac:chgData name="Robin Maenhaut" userId="e7238a3e-d575-4783-a2b1-c00d57cf63af" providerId="ADAL" clId="{CC691B03-D3B0-4FC0-BD41-74A9DCA54FC3}" dt="2021-04-12T10:14:41.112" v="127"/>
          <ac:spMkLst>
            <pc:docMk/>
            <pc:sldMk cId="0" sldId="551"/>
            <ac:spMk id="2" creationId="{E2A93C1E-413A-4874-8DE8-EFFDE3FB708A}"/>
          </ac:spMkLst>
        </pc:spChg>
        <pc:spChg chg="mod">
          <ac:chgData name="Robin Maenhaut" userId="e7238a3e-d575-4783-a2b1-c00d57cf63af" providerId="ADAL" clId="{CC691B03-D3B0-4FC0-BD41-74A9DCA54FC3}" dt="2021-04-12T10:14:41.112" v="127"/>
          <ac:spMkLst>
            <pc:docMk/>
            <pc:sldMk cId="0" sldId="551"/>
            <ac:spMk id="559" creationId="{00000000-0000-0000-0000-000000000000}"/>
          </ac:spMkLst>
        </pc:spChg>
      </pc:sldChg>
      <pc:sldChg chg="modSp mod">
        <pc:chgData name="Robin Maenhaut" userId="e7238a3e-d575-4783-a2b1-c00d57cf63af" providerId="ADAL" clId="{CC691B03-D3B0-4FC0-BD41-74A9DCA54FC3}" dt="2021-04-12T10:14:52.568" v="129" actId="12"/>
        <pc:sldMkLst>
          <pc:docMk/>
          <pc:sldMk cId="2157301372" sldId="552"/>
        </pc:sldMkLst>
        <pc:spChg chg="mod">
          <ac:chgData name="Robin Maenhaut" userId="e7238a3e-d575-4783-a2b1-c00d57cf63af" providerId="ADAL" clId="{CC691B03-D3B0-4FC0-BD41-74A9DCA54FC3}" dt="2021-04-12T10:14:52.568" v="129" actId="12"/>
          <ac:spMkLst>
            <pc:docMk/>
            <pc:sldMk cId="2157301372" sldId="552"/>
            <ac:spMk id="4" creationId="{1E2840FE-475E-4357-B112-4C1E0FAC30BD}"/>
          </ac:spMkLst>
        </pc:spChg>
        <pc:spChg chg="mod">
          <ac:chgData name="Robin Maenhaut" userId="e7238a3e-d575-4783-a2b1-c00d57cf63af" providerId="ADAL" clId="{CC691B03-D3B0-4FC0-BD41-74A9DCA54FC3}" dt="2021-04-12T10:14:45.708" v="128"/>
          <ac:spMkLst>
            <pc:docMk/>
            <pc:sldMk cId="2157301372" sldId="552"/>
            <ac:spMk id="565" creationId="{00000000-0000-0000-0000-000000000000}"/>
          </ac:spMkLst>
        </pc:spChg>
      </pc:sldChg>
      <pc:sldChg chg="modSp">
        <pc:chgData name="Robin Maenhaut" userId="e7238a3e-d575-4783-a2b1-c00d57cf63af" providerId="ADAL" clId="{CC691B03-D3B0-4FC0-BD41-74A9DCA54FC3}" dt="2021-04-12T10:15:20.297" v="130"/>
        <pc:sldMkLst>
          <pc:docMk/>
          <pc:sldMk cId="0" sldId="555"/>
        </pc:sldMkLst>
        <pc:spChg chg="mod">
          <ac:chgData name="Robin Maenhaut" userId="e7238a3e-d575-4783-a2b1-c00d57cf63af" providerId="ADAL" clId="{CC691B03-D3B0-4FC0-BD41-74A9DCA54FC3}" dt="2021-04-12T10:15:20.297" v="130"/>
          <ac:spMkLst>
            <pc:docMk/>
            <pc:sldMk cId="0" sldId="555"/>
            <ac:spMk id="2" creationId="{8708493B-1370-435E-8646-CDB4525C8011}"/>
          </ac:spMkLst>
        </pc:spChg>
        <pc:spChg chg="mod">
          <ac:chgData name="Robin Maenhaut" userId="e7238a3e-d575-4783-a2b1-c00d57cf63af" providerId="ADAL" clId="{CC691B03-D3B0-4FC0-BD41-74A9DCA54FC3}" dt="2021-04-12T10:15:20.297" v="130"/>
          <ac:spMkLst>
            <pc:docMk/>
            <pc:sldMk cId="0" sldId="555"/>
            <ac:spMk id="586" creationId="{00000000-0000-0000-0000-000000000000}"/>
          </ac:spMkLst>
        </pc:spChg>
      </pc:sldChg>
      <pc:sldChg chg="delSp modSp mod">
        <pc:chgData name="Robin Maenhaut" userId="e7238a3e-d575-4783-a2b1-c00d57cf63af" providerId="ADAL" clId="{CC691B03-D3B0-4FC0-BD41-74A9DCA54FC3}" dt="2021-04-12T10:16:38.016" v="145" actId="1076"/>
        <pc:sldMkLst>
          <pc:docMk/>
          <pc:sldMk cId="0" sldId="556"/>
        </pc:sldMkLst>
        <pc:spChg chg="mod">
          <ac:chgData name="Robin Maenhaut" userId="e7238a3e-d575-4783-a2b1-c00d57cf63af" providerId="ADAL" clId="{CC691B03-D3B0-4FC0-BD41-74A9DCA54FC3}" dt="2021-04-12T10:16:27.073" v="141"/>
          <ac:spMkLst>
            <pc:docMk/>
            <pc:sldMk cId="0" sldId="556"/>
            <ac:spMk id="594" creationId="{00000000-0000-0000-0000-000000000000}"/>
          </ac:spMkLst>
        </pc:spChg>
        <pc:spChg chg="del">
          <ac:chgData name="Robin Maenhaut" userId="e7238a3e-d575-4783-a2b1-c00d57cf63af" providerId="ADAL" clId="{CC691B03-D3B0-4FC0-BD41-74A9DCA54FC3}" dt="2021-04-12T10:16:19.910" v="140" actId="478"/>
          <ac:spMkLst>
            <pc:docMk/>
            <pc:sldMk cId="0" sldId="556"/>
            <ac:spMk id="595" creationId="{00000000-0000-0000-0000-000000000000}"/>
          </ac:spMkLst>
        </pc:spChg>
        <pc:spChg chg="mod">
          <ac:chgData name="Robin Maenhaut" userId="e7238a3e-d575-4783-a2b1-c00d57cf63af" providerId="ADAL" clId="{CC691B03-D3B0-4FC0-BD41-74A9DCA54FC3}" dt="2021-04-12T10:16:29.048" v="142" actId="5793"/>
          <ac:spMkLst>
            <pc:docMk/>
            <pc:sldMk cId="0" sldId="556"/>
            <ac:spMk id="596" creationId="{00000000-0000-0000-0000-000000000000}"/>
          </ac:spMkLst>
        </pc:spChg>
        <pc:picChg chg="mod">
          <ac:chgData name="Robin Maenhaut" userId="e7238a3e-d575-4783-a2b1-c00d57cf63af" providerId="ADAL" clId="{CC691B03-D3B0-4FC0-BD41-74A9DCA54FC3}" dt="2021-04-12T10:16:38.016" v="145" actId="1076"/>
          <ac:picMkLst>
            <pc:docMk/>
            <pc:sldMk cId="0" sldId="556"/>
            <ac:picMk id="2054" creationId="{43EC115A-FCB2-4A76-BFDE-24FCC5325CE3}"/>
          </ac:picMkLst>
        </pc:picChg>
      </pc:sldChg>
      <pc:sldChg chg="addSp modSp">
        <pc:chgData name="Robin Maenhaut" userId="e7238a3e-d575-4783-a2b1-c00d57cf63af" providerId="ADAL" clId="{CC691B03-D3B0-4FC0-BD41-74A9DCA54FC3}" dt="2021-04-12T10:16:42.910" v="146"/>
        <pc:sldMkLst>
          <pc:docMk/>
          <pc:sldMk cId="0" sldId="558"/>
        </pc:sldMkLst>
        <pc:spChg chg="mod">
          <ac:chgData name="Robin Maenhaut" userId="e7238a3e-d575-4783-a2b1-c00d57cf63af" providerId="ADAL" clId="{CC691B03-D3B0-4FC0-BD41-74A9DCA54FC3}" dt="2021-04-12T10:16:42.910" v="146"/>
          <ac:spMkLst>
            <pc:docMk/>
            <pc:sldMk cId="0" sldId="558"/>
            <ac:spMk id="2" creationId="{583E878F-5167-4E64-A70F-349440FDD435}"/>
          </ac:spMkLst>
        </pc:spChg>
        <pc:spChg chg="add mod">
          <ac:chgData name="Robin Maenhaut" userId="e7238a3e-d575-4783-a2b1-c00d57cf63af" providerId="ADAL" clId="{CC691B03-D3B0-4FC0-BD41-74A9DCA54FC3}" dt="2021-04-12T10:16:42.910" v="146"/>
          <ac:spMkLst>
            <pc:docMk/>
            <pc:sldMk cId="0" sldId="558"/>
            <ac:spMk id="3" creationId="{C27C9960-3C82-4F58-9120-443A96BB4BC5}"/>
          </ac:spMkLst>
        </pc:spChg>
      </pc:sldChg>
      <pc:sldChg chg="modSp">
        <pc:chgData name="Robin Maenhaut" userId="e7238a3e-d575-4783-a2b1-c00d57cf63af" providerId="ADAL" clId="{CC691B03-D3B0-4FC0-BD41-74A9DCA54FC3}" dt="2021-04-12T10:16:54.154" v="147"/>
        <pc:sldMkLst>
          <pc:docMk/>
          <pc:sldMk cId="0" sldId="559"/>
        </pc:sldMkLst>
        <pc:spChg chg="mod">
          <ac:chgData name="Robin Maenhaut" userId="e7238a3e-d575-4783-a2b1-c00d57cf63af" providerId="ADAL" clId="{CC691B03-D3B0-4FC0-BD41-74A9DCA54FC3}" dt="2021-04-12T10:16:54.154" v="147"/>
          <ac:spMkLst>
            <pc:docMk/>
            <pc:sldMk cId="0" sldId="559"/>
            <ac:spMk id="2" creationId="{FEB3933A-4E21-4E1A-BD53-B2350942E247}"/>
          </ac:spMkLst>
        </pc:spChg>
        <pc:spChg chg="mod">
          <ac:chgData name="Robin Maenhaut" userId="e7238a3e-d575-4783-a2b1-c00d57cf63af" providerId="ADAL" clId="{CC691B03-D3B0-4FC0-BD41-74A9DCA54FC3}" dt="2021-04-12T10:16:54.154" v="147"/>
          <ac:spMkLst>
            <pc:docMk/>
            <pc:sldMk cId="0" sldId="559"/>
            <ac:spMk id="3" creationId="{0B569497-AE6D-480E-8913-AFF780836FF7}"/>
          </ac:spMkLst>
        </pc:spChg>
      </pc:sldChg>
      <pc:sldChg chg="modSp mod">
        <pc:chgData name="Robin Maenhaut" userId="e7238a3e-d575-4783-a2b1-c00d57cf63af" providerId="ADAL" clId="{CC691B03-D3B0-4FC0-BD41-74A9DCA54FC3}" dt="2021-04-12T10:17:25.296" v="157" actId="27636"/>
        <pc:sldMkLst>
          <pc:docMk/>
          <pc:sldMk cId="0" sldId="560"/>
        </pc:sldMkLst>
        <pc:spChg chg="mod">
          <ac:chgData name="Robin Maenhaut" userId="e7238a3e-d575-4783-a2b1-c00d57cf63af" providerId="ADAL" clId="{CC691B03-D3B0-4FC0-BD41-74A9DCA54FC3}" dt="2021-04-12T10:16:58.899" v="148"/>
          <ac:spMkLst>
            <pc:docMk/>
            <pc:sldMk cId="0" sldId="560"/>
            <ac:spMk id="2" creationId="{CE1D9F28-613C-4C34-B095-298F145ED043}"/>
          </ac:spMkLst>
        </pc:spChg>
        <pc:spChg chg="mod">
          <ac:chgData name="Robin Maenhaut" userId="e7238a3e-d575-4783-a2b1-c00d57cf63af" providerId="ADAL" clId="{CC691B03-D3B0-4FC0-BD41-74A9DCA54FC3}" dt="2021-04-12T10:17:25.296" v="157" actId="27636"/>
          <ac:spMkLst>
            <pc:docMk/>
            <pc:sldMk cId="0" sldId="560"/>
            <ac:spMk id="3" creationId="{2AA19F02-B50A-447C-B20D-FD41DEF9B005}"/>
          </ac:spMkLst>
        </pc:spChg>
        <pc:graphicFrameChg chg="mod">
          <ac:chgData name="Robin Maenhaut" userId="e7238a3e-d575-4783-a2b1-c00d57cf63af" providerId="ADAL" clId="{CC691B03-D3B0-4FC0-BD41-74A9DCA54FC3}" dt="2021-04-12T10:17:22.578" v="155" actId="1076"/>
          <ac:graphicFrameMkLst>
            <pc:docMk/>
            <pc:sldMk cId="0" sldId="560"/>
            <ac:graphicFrameMk id="634" creationId="{00000000-0000-0000-0000-000000000000}"/>
          </ac:graphicFrameMkLst>
        </pc:graphicFrameChg>
      </pc:sldChg>
      <pc:sldChg chg="modSp">
        <pc:chgData name="Robin Maenhaut" userId="e7238a3e-d575-4783-a2b1-c00d57cf63af" providerId="ADAL" clId="{CC691B03-D3B0-4FC0-BD41-74A9DCA54FC3}" dt="2021-04-12T10:07:43.601" v="52"/>
        <pc:sldMkLst>
          <pc:docMk/>
          <pc:sldMk cId="2667484932" sldId="561"/>
        </pc:sldMkLst>
        <pc:spChg chg="mod">
          <ac:chgData name="Robin Maenhaut" userId="e7238a3e-d575-4783-a2b1-c00d57cf63af" providerId="ADAL" clId="{CC691B03-D3B0-4FC0-BD41-74A9DCA54FC3}" dt="2021-04-12T10:07:43.601" v="52"/>
          <ac:spMkLst>
            <pc:docMk/>
            <pc:sldMk cId="2667484932" sldId="561"/>
            <ac:spMk id="2" creationId="{E63E1D90-EC9C-47C6-AACE-1296B5ADC66A}"/>
          </ac:spMkLst>
        </pc:spChg>
      </pc:sldChg>
      <pc:sldChg chg="modSp">
        <pc:chgData name="Robin Maenhaut" userId="e7238a3e-d575-4783-a2b1-c00d57cf63af" providerId="ADAL" clId="{CC691B03-D3B0-4FC0-BD41-74A9DCA54FC3}" dt="2021-04-12T10:08:48.990" v="62"/>
        <pc:sldMkLst>
          <pc:docMk/>
          <pc:sldMk cId="1611177419" sldId="562"/>
        </pc:sldMkLst>
        <pc:spChg chg="mod">
          <ac:chgData name="Robin Maenhaut" userId="e7238a3e-d575-4783-a2b1-c00d57cf63af" providerId="ADAL" clId="{CC691B03-D3B0-4FC0-BD41-74A9DCA54FC3}" dt="2021-04-12T10:08:48.990" v="62"/>
          <ac:spMkLst>
            <pc:docMk/>
            <pc:sldMk cId="1611177419" sldId="562"/>
            <ac:spMk id="4" creationId="{754539CA-39D4-4B1A-A64F-1F71F2839A19}"/>
          </ac:spMkLst>
        </pc:spChg>
      </pc:sldChg>
      <pc:sldChg chg="modSp">
        <pc:chgData name="Robin Maenhaut" userId="e7238a3e-d575-4783-a2b1-c00d57cf63af" providerId="ADAL" clId="{CC691B03-D3B0-4FC0-BD41-74A9DCA54FC3}" dt="2021-04-12T10:08:52.813" v="63"/>
        <pc:sldMkLst>
          <pc:docMk/>
          <pc:sldMk cId="3461419844" sldId="563"/>
        </pc:sldMkLst>
        <pc:spChg chg="mod">
          <ac:chgData name="Robin Maenhaut" userId="e7238a3e-d575-4783-a2b1-c00d57cf63af" providerId="ADAL" clId="{CC691B03-D3B0-4FC0-BD41-74A9DCA54FC3}" dt="2021-04-12T10:08:52.813" v="63"/>
          <ac:spMkLst>
            <pc:docMk/>
            <pc:sldMk cId="3461419844" sldId="563"/>
            <ac:spMk id="3" creationId="{CC075F93-3C54-46CD-AEFF-A91EB72B03C0}"/>
          </ac:spMkLst>
        </pc:spChg>
        <pc:spChg chg="mod">
          <ac:chgData name="Robin Maenhaut" userId="e7238a3e-d575-4783-a2b1-c00d57cf63af" providerId="ADAL" clId="{CC691B03-D3B0-4FC0-BD41-74A9DCA54FC3}" dt="2021-04-12T10:08:52.813" v="63"/>
          <ac:spMkLst>
            <pc:docMk/>
            <pc:sldMk cId="3461419844" sldId="563"/>
            <ac:spMk id="4" creationId="{10BD4579-A30E-4A3D-B290-011BAABE418A}"/>
          </ac:spMkLst>
        </pc:spChg>
      </pc:sldChg>
      <pc:sldChg chg="modSp">
        <pc:chgData name="Robin Maenhaut" userId="e7238a3e-d575-4783-a2b1-c00d57cf63af" providerId="ADAL" clId="{CC691B03-D3B0-4FC0-BD41-74A9DCA54FC3}" dt="2021-04-12T10:11:29.768" v="86"/>
        <pc:sldMkLst>
          <pc:docMk/>
          <pc:sldMk cId="2436416202" sldId="565"/>
        </pc:sldMkLst>
        <pc:spChg chg="mod">
          <ac:chgData name="Robin Maenhaut" userId="e7238a3e-d575-4783-a2b1-c00d57cf63af" providerId="ADAL" clId="{CC691B03-D3B0-4FC0-BD41-74A9DCA54FC3}" dt="2021-04-12T10:11:29.768" v="86"/>
          <ac:spMkLst>
            <pc:docMk/>
            <pc:sldMk cId="2436416202" sldId="565"/>
            <ac:spMk id="2" creationId="{5BFFEBB6-3C90-4604-AA33-D7AAF70EA9A8}"/>
          </ac:spMkLst>
        </pc:spChg>
        <pc:spChg chg="mod">
          <ac:chgData name="Robin Maenhaut" userId="e7238a3e-d575-4783-a2b1-c00d57cf63af" providerId="ADAL" clId="{CC691B03-D3B0-4FC0-BD41-74A9DCA54FC3}" dt="2021-04-12T10:11:29.768" v="86"/>
          <ac:spMkLst>
            <pc:docMk/>
            <pc:sldMk cId="2436416202" sldId="565"/>
            <ac:spMk id="3" creationId="{D34CE891-45A0-4664-93B6-4C72C9ED0D76}"/>
          </ac:spMkLst>
        </pc:spChg>
      </pc:sldChg>
      <pc:sldChg chg="modSp">
        <pc:chgData name="Robin Maenhaut" userId="e7238a3e-d575-4783-a2b1-c00d57cf63af" providerId="ADAL" clId="{CC691B03-D3B0-4FC0-BD41-74A9DCA54FC3}" dt="2021-04-12T10:12:13.418" v="98"/>
        <pc:sldMkLst>
          <pc:docMk/>
          <pc:sldMk cId="1053013001" sldId="566"/>
        </pc:sldMkLst>
        <pc:spChg chg="mod">
          <ac:chgData name="Robin Maenhaut" userId="e7238a3e-d575-4783-a2b1-c00d57cf63af" providerId="ADAL" clId="{CC691B03-D3B0-4FC0-BD41-74A9DCA54FC3}" dt="2021-04-12T10:12:13.418" v="98"/>
          <ac:spMkLst>
            <pc:docMk/>
            <pc:sldMk cId="1053013001" sldId="566"/>
            <ac:spMk id="454" creationId="{00000000-0000-0000-0000-000000000000}"/>
          </ac:spMkLst>
        </pc:spChg>
        <pc:spChg chg="mod">
          <ac:chgData name="Robin Maenhaut" userId="e7238a3e-d575-4783-a2b1-c00d57cf63af" providerId="ADAL" clId="{CC691B03-D3B0-4FC0-BD41-74A9DCA54FC3}" dt="2021-04-12T10:12:13.418" v="98"/>
          <ac:spMkLst>
            <pc:docMk/>
            <pc:sldMk cId="1053013001" sldId="566"/>
            <ac:spMk id="455" creationId="{00000000-0000-0000-0000-000000000000}"/>
          </ac:spMkLst>
        </pc:spChg>
      </pc:sldChg>
      <pc:sldChg chg="modSp del mod">
        <pc:chgData name="Robin Maenhaut" userId="e7238a3e-d575-4783-a2b1-c00d57cf63af" providerId="ADAL" clId="{CC691B03-D3B0-4FC0-BD41-74A9DCA54FC3}" dt="2021-04-12T09:52:10.641" v="14" actId="18676"/>
        <pc:sldMkLst>
          <pc:docMk/>
          <pc:sldMk cId="2733433485" sldId="567"/>
        </pc:sldMkLst>
        <pc:spChg chg="mod">
          <ac:chgData name="Robin Maenhaut" userId="e7238a3e-d575-4783-a2b1-c00d57cf63af" providerId="ADAL" clId="{CC691B03-D3B0-4FC0-BD41-74A9DCA54FC3}" dt="2021-04-12T09:49:51.044" v="1"/>
          <ac:spMkLst>
            <pc:docMk/>
            <pc:sldMk cId="2733433485" sldId="567"/>
            <ac:spMk id="2" creationId="{5DCF31F0-338A-4DE8-A687-215374A90996}"/>
          </ac:spMkLst>
        </pc:spChg>
        <pc:spChg chg="mod">
          <ac:chgData name="Robin Maenhaut" userId="e7238a3e-d575-4783-a2b1-c00d57cf63af" providerId="ADAL" clId="{CC691B03-D3B0-4FC0-BD41-74A9DCA54FC3}" dt="2021-04-12T09:49:51.205" v="6" actId="27636"/>
          <ac:spMkLst>
            <pc:docMk/>
            <pc:sldMk cId="2733433485" sldId="567"/>
            <ac:spMk id="3" creationId="{CDDBDE44-7146-4313-AD18-9BD8A10B84CC}"/>
          </ac:spMkLst>
        </pc:spChg>
      </pc:sldChg>
      <pc:sldChg chg="modSp del">
        <pc:chgData name="Robin Maenhaut" userId="e7238a3e-d575-4783-a2b1-c00d57cf63af" providerId="ADAL" clId="{CC691B03-D3B0-4FC0-BD41-74A9DCA54FC3}" dt="2021-04-12T09:52:10.641" v="14" actId="18676"/>
        <pc:sldMkLst>
          <pc:docMk/>
          <pc:sldMk cId="1281290993" sldId="568"/>
        </pc:sldMkLst>
        <pc:spChg chg="mod">
          <ac:chgData name="Robin Maenhaut" userId="e7238a3e-d575-4783-a2b1-c00d57cf63af" providerId="ADAL" clId="{CC691B03-D3B0-4FC0-BD41-74A9DCA54FC3}" dt="2021-04-12T09:49:51.044" v="1"/>
          <ac:spMkLst>
            <pc:docMk/>
            <pc:sldMk cId="1281290993" sldId="568"/>
            <ac:spMk id="2" creationId="{0435C188-2CD3-46E9-B436-94AA5CE77258}"/>
          </ac:spMkLst>
        </pc:spChg>
      </pc:sldChg>
      <pc:sldChg chg="addSp modSp">
        <pc:chgData name="Robin Maenhaut" userId="e7238a3e-d575-4783-a2b1-c00d57cf63af" providerId="ADAL" clId="{CC691B03-D3B0-4FC0-BD41-74A9DCA54FC3}" dt="2021-04-12T10:13:35.695" v="116"/>
        <pc:sldMkLst>
          <pc:docMk/>
          <pc:sldMk cId="877924073" sldId="569"/>
        </pc:sldMkLst>
        <pc:spChg chg="add mod">
          <ac:chgData name="Robin Maenhaut" userId="e7238a3e-d575-4783-a2b1-c00d57cf63af" providerId="ADAL" clId="{CC691B03-D3B0-4FC0-BD41-74A9DCA54FC3}" dt="2021-04-12T10:13:35.695" v="116"/>
          <ac:spMkLst>
            <pc:docMk/>
            <pc:sldMk cId="877924073" sldId="569"/>
            <ac:spMk id="2" creationId="{FDE6C67E-A13E-475B-8548-0D9A35800546}"/>
          </ac:spMkLst>
        </pc:spChg>
        <pc:spChg chg="mod">
          <ac:chgData name="Robin Maenhaut" userId="e7238a3e-d575-4783-a2b1-c00d57cf63af" providerId="ADAL" clId="{CC691B03-D3B0-4FC0-BD41-74A9DCA54FC3}" dt="2021-04-12T10:13:35.695" v="116"/>
          <ac:spMkLst>
            <pc:docMk/>
            <pc:sldMk cId="877924073" sldId="569"/>
            <ac:spMk id="295" creationId="{00000000-0000-0000-0000-000000000000}"/>
          </ac:spMkLst>
        </pc:spChg>
      </pc:sldChg>
      <pc:sldChg chg="modSp">
        <pc:chgData name="Robin Maenhaut" userId="e7238a3e-d575-4783-a2b1-c00d57cf63af" providerId="ADAL" clId="{CC691B03-D3B0-4FC0-BD41-74A9DCA54FC3}" dt="2021-04-12T10:14:41.112" v="127"/>
        <pc:sldMkLst>
          <pc:docMk/>
          <pc:sldMk cId="646224813" sldId="570"/>
        </pc:sldMkLst>
        <pc:spChg chg="mod">
          <ac:chgData name="Robin Maenhaut" userId="e7238a3e-d575-4783-a2b1-c00d57cf63af" providerId="ADAL" clId="{CC691B03-D3B0-4FC0-BD41-74A9DCA54FC3}" dt="2021-04-12T10:14:41.112" v="127"/>
          <ac:spMkLst>
            <pc:docMk/>
            <pc:sldMk cId="646224813" sldId="570"/>
            <ac:spMk id="2" creationId="{EB1505B2-BFA9-4B88-A022-3A43C6FDC0FC}"/>
          </ac:spMkLst>
        </pc:spChg>
        <pc:spChg chg="mod">
          <ac:chgData name="Robin Maenhaut" userId="e7238a3e-d575-4783-a2b1-c00d57cf63af" providerId="ADAL" clId="{CC691B03-D3B0-4FC0-BD41-74A9DCA54FC3}" dt="2021-04-12T10:14:41.112" v="127"/>
          <ac:spMkLst>
            <pc:docMk/>
            <pc:sldMk cId="646224813" sldId="570"/>
            <ac:spMk id="3" creationId="{6C54B3BA-B4B4-41CE-8D88-E4F07E156F59}"/>
          </ac:spMkLst>
        </pc:spChg>
      </pc:sldChg>
      <pc:sldChg chg="modSp">
        <pc:chgData name="Robin Maenhaut" userId="e7238a3e-d575-4783-a2b1-c00d57cf63af" providerId="ADAL" clId="{CC691B03-D3B0-4FC0-BD41-74A9DCA54FC3}" dt="2021-04-12T10:14:27.582" v="125"/>
        <pc:sldMkLst>
          <pc:docMk/>
          <pc:sldMk cId="3850908923" sldId="571"/>
        </pc:sldMkLst>
        <pc:spChg chg="mod">
          <ac:chgData name="Robin Maenhaut" userId="e7238a3e-d575-4783-a2b1-c00d57cf63af" providerId="ADAL" clId="{CC691B03-D3B0-4FC0-BD41-74A9DCA54FC3}" dt="2021-04-12T10:14:27.582" v="125"/>
          <ac:spMkLst>
            <pc:docMk/>
            <pc:sldMk cId="3850908923" sldId="571"/>
            <ac:spMk id="2" creationId="{1ED1DC2A-D775-4444-A9CC-0F8BDEF8508B}"/>
          </ac:spMkLst>
        </pc:spChg>
        <pc:spChg chg="mod">
          <ac:chgData name="Robin Maenhaut" userId="e7238a3e-d575-4783-a2b1-c00d57cf63af" providerId="ADAL" clId="{CC691B03-D3B0-4FC0-BD41-74A9DCA54FC3}" dt="2021-04-12T10:14:27.582" v="125"/>
          <ac:spMkLst>
            <pc:docMk/>
            <pc:sldMk cId="3850908923" sldId="571"/>
            <ac:spMk id="3" creationId="{F1FF236C-ACF4-413D-980B-C3D91D8753EA}"/>
          </ac:spMkLst>
        </pc:spChg>
      </pc:sldChg>
      <pc:sldChg chg="modSp">
        <pc:chgData name="Robin Maenhaut" userId="e7238a3e-d575-4783-a2b1-c00d57cf63af" providerId="ADAL" clId="{CC691B03-D3B0-4FC0-BD41-74A9DCA54FC3}" dt="2021-04-12T10:13:46.457" v="118"/>
        <pc:sldMkLst>
          <pc:docMk/>
          <pc:sldMk cId="2487621659" sldId="573"/>
        </pc:sldMkLst>
        <pc:spChg chg="mod">
          <ac:chgData name="Robin Maenhaut" userId="e7238a3e-d575-4783-a2b1-c00d57cf63af" providerId="ADAL" clId="{CC691B03-D3B0-4FC0-BD41-74A9DCA54FC3}" dt="2021-04-12T10:13:46.457" v="118"/>
          <ac:spMkLst>
            <pc:docMk/>
            <pc:sldMk cId="2487621659" sldId="573"/>
            <ac:spMk id="2" creationId="{A3B3B4F1-0E43-4ED2-A1AF-465A87480C5F}"/>
          </ac:spMkLst>
        </pc:spChg>
        <pc:spChg chg="mod">
          <ac:chgData name="Robin Maenhaut" userId="e7238a3e-d575-4783-a2b1-c00d57cf63af" providerId="ADAL" clId="{CC691B03-D3B0-4FC0-BD41-74A9DCA54FC3}" dt="2021-04-12T10:13:46.457" v="118"/>
          <ac:spMkLst>
            <pc:docMk/>
            <pc:sldMk cId="2487621659" sldId="573"/>
            <ac:spMk id="3" creationId="{4E5D2611-FB7F-411E-A137-69AE320DE20E}"/>
          </ac:spMkLst>
        </pc:spChg>
      </pc:sldChg>
      <pc:sldChg chg="modSp">
        <pc:chgData name="Robin Maenhaut" userId="e7238a3e-d575-4783-a2b1-c00d57cf63af" providerId="ADAL" clId="{CC691B03-D3B0-4FC0-BD41-74A9DCA54FC3}" dt="2021-04-12T10:13:51.125" v="119"/>
        <pc:sldMkLst>
          <pc:docMk/>
          <pc:sldMk cId="2750786724" sldId="574"/>
        </pc:sldMkLst>
        <pc:spChg chg="mod">
          <ac:chgData name="Robin Maenhaut" userId="e7238a3e-d575-4783-a2b1-c00d57cf63af" providerId="ADAL" clId="{CC691B03-D3B0-4FC0-BD41-74A9DCA54FC3}" dt="2021-04-12T10:13:51.125" v="119"/>
          <ac:spMkLst>
            <pc:docMk/>
            <pc:sldMk cId="2750786724" sldId="574"/>
            <ac:spMk id="2" creationId="{F3C0118A-8E57-483E-84C3-8D90E9631876}"/>
          </ac:spMkLst>
        </pc:spChg>
        <pc:spChg chg="mod">
          <ac:chgData name="Robin Maenhaut" userId="e7238a3e-d575-4783-a2b1-c00d57cf63af" providerId="ADAL" clId="{CC691B03-D3B0-4FC0-BD41-74A9DCA54FC3}" dt="2021-04-12T10:13:51.125" v="119"/>
          <ac:spMkLst>
            <pc:docMk/>
            <pc:sldMk cId="2750786724" sldId="574"/>
            <ac:spMk id="3" creationId="{50797DD9-0A42-4234-A941-392950C14819}"/>
          </ac:spMkLst>
        </pc:spChg>
      </pc:sldChg>
      <pc:sldChg chg="modSp">
        <pc:chgData name="Robin Maenhaut" userId="e7238a3e-d575-4783-a2b1-c00d57cf63af" providerId="ADAL" clId="{CC691B03-D3B0-4FC0-BD41-74A9DCA54FC3}" dt="2021-04-12T10:15:28.674" v="131"/>
        <pc:sldMkLst>
          <pc:docMk/>
          <pc:sldMk cId="3279261571" sldId="575"/>
        </pc:sldMkLst>
        <pc:spChg chg="mod">
          <ac:chgData name="Robin Maenhaut" userId="e7238a3e-d575-4783-a2b1-c00d57cf63af" providerId="ADAL" clId="{CC691B03-D3B0-4FC0-BD41-74A9DCA54FC3}" dt="2021-04-12T10:15:28.674" v="131"/>
          <ac:spMkLst>
            <pc:docMk/>
            <pc:sldMk cId="3279261571" sldId="575"/>
            <ac:spMk id="2" creationId="{8192BEF8-53C7-418B-949F-C5CE1168436C}"/>
          </ac:spMkLst>
        </pc:spChg>
        <pc:spChg chg="mod">
          <ac:chgData name="Robin Maenhaut" userId="e7238a3e-d575-4783-a2b1-c00d57cf63af" providerId="ADAL" clId="{CC691B03-D3B0-4FC0-BD41-74A9DCA54FC3}" dt="2021-04-12T10:15:28.674" v="131"/>
          <ac:spMkLst>
            <pc:docMk/>
            <pc:sldMk cId="3279261571" sldId="575"/>
            <ac:spMk id="3" creationId="{178E7216-33DC-4C1F-8E68-BDB3658DAC8F}"/>
          </ac:spMkLst>
        </pc:spChg>
      </pc:sldChg>
      <pc:sldChg chg="modSp">
        <pc:chgData name="Robin Maenhaut" userId="e7238a3e-d575-4783-a2b1-c00d57cf63af" providerId="ADAL" clId="{CC691B03-D3B0-4FC0-BD41-74A9DCA54FC3}" dt="2021-04-12T10:15:20.297" v="130"/>
        <pc:sldMkLst>
          <pc:docMk/>
          <pc:sldMk cId="1414671892" sldId="576"/>
        </pc:sldMkLst>
        <pc:spChg chg="mod">
          <ac:chgData name="Robin Maenhaut" userId="e7238a3e-d575-4783-a2b1-c00d57cf63af" providerId="ADAL" clId="{CC691B03-D3B0-4FC0-BD41-74A9DCA54FC3}" dt="2021-04-12T10:15:20.297" v="130"/>
          <ac:spMkLst>
            <pc:docMk/>
            <pc:sldMk cId="1414671892" sldId="576"/>
            <ac:spMk id="2" creationId="{8192BEF8-53C7-418B-949F-C5CE1168436C}"/>
          </ac:spMkLst>
        </pc:spChg>
        <pc:spChg chg="mod">
          <ac:chgData name="Robin Maenhaut" userId="e7238a3e-d575-4783-a2b1-c00d57cf63af" providerId="ADAL" clId="{CC691B03-D3B0-4FC0-BD41-74A9DCA54FC3}" dt="2021-04-12T10:15:20.297" v="130"/>
          <ac:spMkLst>
            <pc:docMk/>
            <pc:sldMk cId="1414671892" sldId="576"/>
            <ac:spMk id="3" creationId="{178E7216-33DC-4C1F-8E68-BDB3658DAC8F}"/>
          </ac:spMkLst>
        </pc:spChg>
      </pc:sldChg>
      <pc:sldChg chg="modSp">
        <pc:chgData name="Robin Maenhaut" userId="e7238a3e-d575-4783-a2b1-c00d57cf63af" providerId="ADAL" clId="{CC691B03-D3B0-4FC0-BD41-74A9DCA54FC3}" dt="2021-04-12T10:15:28.674" v="131"/>
        <pc:sldMkLst>
          <pc:docMk/>
          <pc:sldMk cId="2446595589" sldId="577"/>
        </pc:sldMkLst>
        <pc:spChg chg="mod">
          <ac:chgData name="Robin Maenhaut" userId="e7238a3e-d575-4783-a2b1-c00d57cf63af" providerId="ADAL" clId="{CC691B03-D3B0-4FC0-BD41-74A9DCA54FC3}" dt="2021-04-12T10:15:28.674" v="131"/>
          <ac:spMkLst>
            <pc:docMk/>
            <pc:sldMk cId="2446595589" sldId="577"/>
            <ac:spMk id="2" creationId="{A902B44A-14B2-4AB6-A4C0-14B3D1410A55}"/>
          </ac:spMkLst>
        </pc:spChg>
        <pc:spChg chg="mod">
          <ac:chgData name="Robin Maenhaut" userId="e7238a3e-d575-4783-a2b1-c00d57cf63af" providerId="ADAL" clId="{CC691B03-D3B0-4FC0-BD41-74A9DCA54FC3}" dt="2021-04-12T10:15:28.674" v="131"/>
          <ac:spMkLst>
            <pc:docMk/>
            <pc:sldMk cId="2446595589" sldId="577"/>
            <ac:spMk id="3" creationId="{68F96C73-4895-40C6-A17B-BD20A420A463}"/>
          </ac:spMkLst>
        </pc:spChg>
      </pc:sldChg>
      <pc:sldChg chg="modSp">
        <pc:chgData name="Robin Maenhaut" userId="e7238a3e-d575-4783-a2b1-c00d57cf63af" providerId="ADAL" clId="{CC691B03-D3B0-4FC0-BD41-74A9DCA54FC3}" dt="2021-04-12T10:15:28.674" v="131"/>
        <pc:sldMkLst>
          <pc:docMk/>
          <pc:sldMk cId="1146925884" sldId="578"/>
        </pc:sldMkLst>
        <pc:spChg chg="mod">
          <ac:chgData name="Robin Maenhaut" userId="e7238a3e-d575-4783-a2b1-c00d57cf63af" providerId="ADAL" clId="{CC691B03-D3B0-4FC0-BD41-74A9DCA54FC3}" dt="2021-04-12T10:15:28.674" v="131"/>
          <ac:spMkLst>
            <pc:docMk/>
            <pc:sldMk cId="1146925884" sldId="578"/>
            <ac:spMk id="2" creationId="{8192BEF8-53C7-418B-949F-C5CE1168436C}"/>
          </ac:spMkLst>
        </pc:spChg>
        <pc:spChg chg="mod">
          <ac:chgData name="Robin Maenhaut" userId="e7238a3e-d575-4783-a2b1-c00d57cf63af" providerId="ADAL" clId="{CC691B03-D3B0-4FC0-BD41-74A9DCA54FC3}" dt="2021-04-12T10:15:28.674" v="131"/>
          <ac:spMkLst>
            <pc:docMk/>
            <pc:sldMk cId="1146925884" sldId="578"/>
            <ac:spMk id="3" creationId="{178E7216-33DC-4C1F-8E68-BDB3658DAC8F}"/>
          </ac:spMkLst>
        </pc:spChg>
      </pc:sldChg>
      <pc:sldChg chg="addSp modSp mod">
        <pc:chgData name="Robin Maenhaut" userId="e7238a3e-d575-4783-a2b1-c00d57cf63af" providerId="ADAL" clId="{CC691B03-D3B0-4FC0-BD41-74A9DCA54FC3}" dt="2021-04-12T10:15:45.019" v="134" actId="1076"/>
        <pc:sldMkLst>
          <pc:docMk/>
          <pc:sldMk cId="361970306" sldId="579"/>
        </pc:sldMkLst>
        <pc:spChg chg="mod">
          <ac:chgData name="Robin Maenhaut" userId="e7238a3e-d575-4783-a2b1-c00d57cf63af" providerId="ADAL" clId="{CC691B03-D3B0-4FC0-BD41-74A9DCA54FC3}" dt="2021-04-12T10:15:40.812" v="133"/>
          <ac:spMkLst>
            <pc:docMk/>
            <pc:sldMk cId="361970306" sldId="579"/>
            <ac:spMk id="2" creationId="{114507D6-6D15-412D-80F3-8B6912407DCF}"/>
          </ac:spMkLst>
        </pc:spChg>
        <pc:spChg chg="add mod">
          <ac:chgData name="Robin Maenhaut" userId="e7238a3e-d575-4783-a2b1-c00d57cf63af" providerId="ADAL" clId="{CC691B03-D3B0-4FC0-BD41-74A9DCA54FC3}" dt="2021-04-12T10:15:40.812" v="133"/>
          <ac:spMkLst>
            <pc:docMk/>
            <pc:sldMk cId="361970306" sldId="579"/>
            <ac:spMk id="3" creationId="{07A0F6EE-1FBB-4468-A8C0-B9C13ED3416D}"/>
          </ac:spMkLst>
        </pc:spChg>
        <pc:picChg chg="mod">
          <ac:chgData name="Robin Maenhaut" userId="e7238a3e-d575-4783-a2b1-c00d57cf63af" providerId="ADAL" clId="{CC691B03-D3B0-4FC0-BD41-74A9DCA54FC3}" dt="2021-04-12T10:15:45.019" v="134" actId="1076"/>
          <ac:picMkLst>
            <pc:docMk/>
            <pc:sldMk cId="361970306" sldId="579"/>
            <ac:picMk id="6" creationId="{F504D5EF-9ECB-4CF1-9E55-A82696D2C7C8}"/>
          </ac:picMkLst>
        </pc:picChg>
      </pc:sldChg>
      <pc:sldChg chg="modSp">
        <pc:chgData name="Robin Maenhaut" userId="e7238a3e-d575-4783-a2b1-c00d57cf63af" providerId="ADAL" clId="{CC691B03-D3B0-4FC0-BD41-74A9DCA54FC3}" dt="2021-04-12T10:15:32.596" v="132"/>
        <pc:sldMkLst>
          <pc:docMk/>
          <pc:sldMk cId="976454392" sldId="580"/>
        </pc:sldMkLst>
        <pc:spChg chg="mod">
          <ac:chgData name="Robin Maenhaut" userId="e7238a3e-d575-4783-a2b1-c00d57cf63af" providerId="ADAL" clId="{CC691B03-D3B0-4FC0-BD41-74A9DCA54FC3}" dt="2021-04-12T10:15:32.596" v="132"/>
          <ac:spMkLst>
            <pc:docMk/>
            <pc:sldMk cId="976454392" sldId="580"/>
            <ac:spMk id="2" creationId="{114507D6-6D15-412D-80F3-8B6912407DCF}"/>
          </ac:spMkLst>
        </pc:spChg>
        <pc:spChg chg="mod">
          <ac:chgData name="Robin Maenhaut" userId="e7238a3e-d575-4783-a2b1-c00d57cf63af" providerId="ADAL" clId="{CC691B03-D3B0-4FC0-BD41-74A9DCA54FC3}" dt="2021-04-12T10:15:32.596" v="132"/>
          <ac:spMkLst>
            <pc:docMk/>
            <pc:sldMk cId="976454392" sldId="580"/>
            <ac:spMk id="3" creationId="{EDF86A85-0B28-4347-A480-31B814D929B0}"/>
          </ac:spMkLst>
        </pc:spChg>
      </pc:sldChg>
      <pc:sldChg chg="modSp mod">
        <pc:chgData name="Robin Maenhaut" userId="e7238a3e-d575-4783-a2b1-c00d57cf63af" providerId="ADAL" clId="{CC691B03-D3B0-4FC0-BD41-74A9DCA54FC3}" dt="2021-04-12T10:15:48.943" v="135" actId="1076"/>
        <pc:sldMkLst>
          <pc:docMk/>
          <pc:sldMk cId="2930514371" sldId="581"/>
        </pc:sldMkLst>
        <pc:spChg chg="mod">
          <ac:chgData name="Robin Maenhaut" userId="e7238a3e-d575-4783-a2b1-c00d57cf63af" providerId="ADAL" clId="{CC691B03-D3B0-4FC0-BD41-74A9DCA54FC3}" dt="2021-04-12T10:15:40.812" v="133"/>
          <ac:spMkLst>
            <pc:docMk/>
            <pc:sldMk cId="2930514371" sldId="581"/>
            <ac:spMk id="2" creationId="{114507D6-6D15-412D-80F3-8B6912407DCF}"/>
          </ac:spMkLst>
        </pc:spChg>
        <pc:spChg chg="mod">
          <ac:chgData name="Robin Maenhaut" userId="e7238a3e-d575-4783-a2b1-c00d57cf63af" providerId="ADAL" clId="{CC691B03-D3B0-4FC0-BD41-74A9DCA54FC3}" dt="2021-04-12T10:15:48.943" v="135" actId="1076"/>
          <ac:spMkLst>
            <pc:docMk/>
            <pc:sldMk cId="2930514371" sldId="581"/>
            <ac:spMk id="4" creationId="{54776123-1AF1-46E2-AA52-7EC82C9AF3F6}"/>
          </ac:spMkLst>
        </pc:spChg>
      </pc:sldChg>
      <pc:sldChg chg="modSp mod">
        <pc:chgData name="Robin Maenhaut" userId="e7238a3e-d575-4783-a2b1-c00d57cf63af" providerId="ADAL" clId="{CC691B03-D3B0-4FC0-BD41-74A9DCA54FC3}" dt="2021-04-12T10:16:04.972" v="138" actId="113"/>
        <pc:sldMkLst>
          <pc:docMk/>
          <pc:sldMk cId="438217210" sldId="582"/>
        </pc:sldMkLst>
        <pc:spChg chg="mod">
          <ac:chgData name="Robin Maenhaut" userId="e7238a3e-d575-4783-a2b1-c00d57cf63af" providerId="ADAL" clId="{CC691B03-D3B0-4FC0-BD41-74A9DCA54FC3}" dt="2021-04-12T10:15:40.812" v="133"/>
          <ac:spMkLst>
            <pc:docMk/>
            <pc:sldMk cId="438217210" sldId="582"/>
            <ac:spMk id="2" creationId="{114507D6-6D15-412D-80F3-8B6912407DCF}"/>
          </ac:spMkLst>
        </pc:spChg>
        <pc:spChg chg="mod">
          <ac:chgData name="Robin Maenhaut" userId="e7238a3e-d575-4783-a2b1-c00d57cf63af" providerId="ADAL" clId="{CC691B03-D3B0-4FC0-BD41-74A9DCA54FC3}" dt="2021-04-12T10:16:04.972" v="138" actId="113"/>
          <ac:spMkLst>
            <pc:docMk/>
            <pc:sldMk cId="438217210" sldId="582"/>
            <ac:spMk id="4" creationId="{54776123-1AF1-46E2-AA52-7EC82C9AF3F6}"/>
          </ac:spMkLst>
        </pc:spChg>
      </pc:sldChg>
      <pc:sldChg chg="modSp mod">
        <pc:chgData name="Robin Maenhaut" userId="e7238a3e-d575-4783-a2b1-c00d57cf63af" providerId="ADAL" clId="{CC691B03-D3B0-4FC0-BD41-74A9DCA54FC3}" dt="2021-04-12T09:52:43.642" v="44" actId="27636"/>
        <pc:sldMkLst>
          <pc:docMk/>
          <pc:sldMk cId="77696102" sldId="583"/>
        </pc:sldMkLst>
        <pc:spChg chg="mod">
          <ac:chgData name="Robin Maenhaut" userId="e7238a3e-d575-4783-a2b1-c00d57cf63af" providerId="ADAL" clId="{CC691B03-D3B0-4FC0-BD41-74A9DCA54FC3}" dt="2021-04-12T09:52:39.901" v="41"/>
          <ac:spMkLst>
            <pc:docMk/>
            <pc:sldMk cId="77696102" sldId="583"/>
            <ac:spMk id="2" creationId="{4D65A727-C108-4E2D-8C16-58D7192639F6}"/>
          </ac:spMkLst>
        </pc:spChg>
        <pc:spChg chg="mod">
          <ac:chgData name="Robin Maenhaut" userId="e7238a3e-d575-4783-a2b1-c00d57cf63af" providerId="ADAL" clId="{CC691B03-D3B0-4FC0-BD41-74A9DCA54FC3}" dt="2021-04-12T09:52:43.642" v="44" actId="27636"/>
          <ac:spMkLst>
            <pc:docMk/>
            <pc:sldMk cId="77696102" sldId="583"/>
            <ac:spMk id="3" creationId="{D3D8F6CF-F397-4218-9A53-013E3A9C0AA7}"/>
          </ac:spMkLst>
        </pc:spChg>
      </pc:sldChg>
      <pc:sldChg chg="modSp">
        <pc:chgData name="Robin Maenhaut" userId="e7238a3e-d575-4783-a2b1-c00d57cf63af" providerId="ADAL" clId="{CC691B03-D3B0-4FC0-BD41-74A9DCA54FC3}" dt="2021-04-12T09:53:08.405" v="46" actId="1076"/>
        <pc:sldMkLst>
          <pc:docMk/>
          <pc:sldMk cId="352846506" sldId="584"/>
        </pc:sldMkLst>
        <pc:spChg chg="mod">
          <ac:chgData name="Robin Maenhaut" userId="e7238a3e-d575-4783-a2b1-c00d57cf63af" providerId="ADAL" clId="{CC691B03-D3B0-4FC0-BD41-74A9DCA54FC3}" dt="2021-04-12T09:53:04.292" v="45"/>
          <ac:spMkLst>
            <pc:docMk/>
            <pc:sldMk cId="352846506" sldId="584"/>
            <ac:spMk id="2" creationId="{6E1F9268-D9B9-4A38-AACE-4743D223ECE2}"/>
          </ac:spMkLst>
        </pc:spChg>
        <pc:picChg chg="mod">
          <ac:chgData name="Robin Maenhaut" userId="e7238a3e-d575-4783-a2b1-c00d57cf63af" providerId="ADAL" clId="{CC691B03-D3B0-4FC0-BD41-74A9DCA54FC3}" dt="2021-04-12T09:53:08.405" v="46" actId="1076"/>
          <ac:picMkLst>
            <pc:docMk/>
            <pc:sldMk cId="352846506" sldId="584"/>
            <ac:picMk id="1026" creationId="{11FD0B4B-B371-408A-BBAA-C9510C763598}"/>
          </ac:picMkLst>
        </pc:picChg>
      </pc:sldChg>
      <pc:sldChg chg="modSp del">
        <pc:chgData name="Robin Maenhaut" userId="e7238a3e-d575-4783-a2b1-c00d57cf63af" providerId="ADAL" clId="{CC691B03-D3B0-4FC0-BD41-74A9DCA54FC3}" dt="2021-04-12T09:52:06.101" v="13" actId="18676"/>
        <pc:sldMkLst>
          <pc:docMk/>
          <pc:sldMk cId="2539381496" sldId="585"/>
        </pc:sldMkLst>
        <pc:spChg chg="mod">
          <ac:chgData name="Robin Maenhaut" userId="e7238a3e-d575-4783-a2b1-c00d57cf63af" providerId="ADAL" clId="{CC691B03-D3B0-4FC0-BD41-74A9DCA54FC3}" dt="2021-04-12T09:49:51.044" v="1"/>
          <ac:spMkLst>
            <pc:docMk/>
            <pc:sldMk cId="2539381496" sldId="585"/>
            <ac:spMk id="2" creationId="{637864C8-21EA-4E39-8AB9-B450A0FEB752}"/>
          </ac:spMkLst>
        </pc:spChg>
        <pc:spChg chg="mod">
          <ac:chgData name="Robin Maenhaut" userId="e7238a3e-d575-4783-a2b1-c00d57cf63af" providerId="ADAL" clId="{CC691B03-D3B0-4FC0-BD41-74A9DCA54FC3}" dt="2021-04-12T09:49:51.044" v="1"/>
          <ac:spMkLst>
            <pc:docMk/>
            <pc:sldMk cId="2539381496" sldId="585"/>
            <ac:spMk id="3" creationId="{5FBC80B0-917C-49CF-B5D9-8C22FD27DFF7}"/>
          </ac:spMkLst>
        </pc:spChg>
      </pc:sldChg>
      <pc:sldChg chg="addSp delSp modSp new mod">
        <pc:chgData name="Robin Maenhaut" userId="e7238a3e-d575-4783-a2b1-c00d57cf63af" providerId="ADAL" clId="{CC691B03-D3B0-4FC0-BD41-74A9DCA54FC3}" dt="2021-04-12T09:52:31.028" v="40" actId="20577"/>
        <pc:sldMkLst>
          <pc:docMk/>
          <pc:sldMk cId="2973822615" sldId="585"/>
        </pc:sldMkLst>
        <pc:spChg chg="del">
          <ac:chgData name="Robin Maenhaut" userId="e7238a3e-d575-4783-a2b1-c00d57cf63af" providerId="ADAL" clId="{CC691B03-D3B0-4FC0-BD41-74A9DCA54FC3}" dt="2021-04-12T09:52:26.207" v="17"/>
          <ac:spMkLst>
            <pc:docMk/>
            <pc:sldMk cId="2973822615" sldId="585"/>
            <ac:spMk id="2" creationId="{D8D6AA7B-4FCF-4450-891F-B575846C7009}"/>
          </ac:spMkLst>
        </pc:spChg>
        <pc:spChg chg="del">
          <ac:chgData name="Robin Maenhaut" userId="e7238a3e-d575-4783-a2b1-c00d57cf63af" providerId="ADAL" clId="{CC691B03-D3B0-4FC0-BD41-74A9DCA54FC3}" dt="2021-04-12T09:52:26.207" v="17"/>
          <ac:spMkLst>
            <pc:docMk/>
            <pc:sldMk cId="2973822615" sldId="585"/>
            <ac:spMk id="3" creationId="{CF623199-0347-4A7B-A54F-11E5152359C1}"/>
          </ac:spMkLst>
        </pc:spChg>
        <pc:spChg chg="add mod">
          <ac:chgData name="Robin Maenhaut" userId="e7238a3e-d575-4783-a2b1-c00d57cf63af" providerId="ADAL" clId="{CC691B03-D3B0-4FC0-BD41-74A9DCA54FC3}" dt="2021-04-12T09:52:31.028" v="40" actId="20577"/>
          <ac:spMkLst>
            <pc:docMk/>
            <pc:sldMk cId="2973822615" sldId="585"/>
            <ac:spMk id="4" creationId="{623765F0-48CC-46EF-B136-3078C43B5D5F}"/>
          </ac:spMkLst>
        </pc:spChg>
        <pc:spChg chg="add mod">
          <ac:chgData name="Robin Maenhaut" userId="e7238a3e-d575-4783-a2b1-c00d57cf63af" providerId="ADAL" clId="{CC691B03-D3B0-4FC0-BD41-74A9DCA54FC3}" dt="2021-04-12T09:52:26.207" v="17"/>
          <ac:spMkLst>
            <pc:docMk/>
            <pc:sldMk cId="2973822615" sldId="585"/>
            <ac:spMk id="5" creationId="{F8AA7394-5919-434B-99C1-30D377EE1480}"/>
          </ac:spMkLst>
        </pc:spChg>
      </pc:sldChg>
      <pc:sldChg chg="modSp del">
        <pc:chgData name="Robin Maenhaut" userId="e7238a3e-d575-4783-a2b1-c00d57cf63af" providerId="ADAL" clId="{CC691B03-D3B0-4FC0-BD41-74A9DCA54FC3}" dt="2021-04-12T09:52:06.101" v="13" actId="18676"/>
        <pc:sldMkLst>
          <pc:docMk/>
          <pc:sldMk cId="2582548608" sldId="586"/>
        </pc:sldMkLst>
        <pc:spChg chg="mod">
          <ac:chgData name="Robin Maenhaut" userId="e7238a3e-d575-4783-a2b1-c00d57cf63af" providerId="ADAL" clId="{CC691B03-D3B0-4FC0-BD41-74A9DCA54FC3}" dt="2021-04-12T09:49:51.044" v="1"/>
          <ac:spMkLst>
            <pc:docMk/>
            <pc:sldMk cId="2582548608" sldId="586"/>
            <ac:spMk id="2" creationId="{F32959FD-CCF4-4A37-A5AC-43EA1B7B141D}"/>
          </ac:spMkLst>
        </pc:spChg>
        <pc:spChg chg="mod">
          <ac:chgData name="Robin Maenhaut" userId="e7238a3e-d575-4783-a2b1-c00d57cf63af" providerId="ADAL" clId="{CC691B03-D3B0-4FC0-BD41-74A9DCA54FC3}" dt="2021-04-12T09:49:51.044" v="1"/>
          <ac:spMkLst>
            <pc:docMk/>
            <pc:sldMk cId="2582548608" sldId="586"/>
            <ac:spMk id="3" creationId="{926C8E73-8AC7-4C65-B75E-4CC1B495E85F}"/>
          </ac:spMkLst>
        </pc:spChg>
      </pc:sldChg>
      <pc:sldChg chg="modSp del">
        <pc:chgData name="Robin Maenhaut" userId="e7238a3e-d575-4783-a2b1-c00d57cf63af" providerId="ADAL" clId="{CC691B03-D3B0-4FC0-BD41-74A9DCA54FC3}" dt="2021-04-12T09:52:06.101" v="13" actId="18676"/>
        <pc:sldMkLst>
          <pc:docMk/>
          <pc:sldMk cId="317558014" sldId="587"/>
        </pc:sldMkLst>
        <pc:spChg chg="mod">
          <ac:chgData name="Robin Maenhaut" userId="e7238a3e-d575-4783-a2b1-c00d57cf63af" providerId="ADAL" clId="{CC691B03-D3B0-4FC0-BD41-74A9DCA54FC3}" dt="2021-04-12T09:49:51.044" v="1"/>
          <ac:spMkLst>
            <pc:docMk/>
            <pc:sldMk cId="317558014" sldId="587"/>
            <ac:spMk id="2" creationId="{25B6C899-87B4-4328-A75E-FFDF2B0E02D8}"/>
          </ac:spMkLst>
        </pc:spChg>
        <pc:spChg chg="mod">
          <ac:chgData name="Robin Maenhaut" userId="e7238a3e-d575-4783-a2b1-c00d57cf63af" providerId="ADAL" clId="{CC691B03-D3B0-4FC0-BD41-74A9DCA54FC3}" dt="2021-04-12T09:49:51.044" v="1"/>
          <ac:spMkLst>
            <pc:docMk/>
            <pc:sldMk cId="317558014" sldId="587"/>
            <ac:spMk id="3" creationId="{B5F204E8-4506-495E-8DC2-2856E8363D32}"/>
          </ac:spMkLst>
        </pc:spChg>
      </pc:sldChg>
      <pc:sldChg chg="modSp del">
        <pc:chgData name="Robin Maenhaut" userId="e7238a3e-d575-4783-a2b1-c00d57cf63af" providerId="ADAL" clId="{CC691B03-D3B0-4FC0-BD41-74A9DCA54FC3}" dt="2021-04-12T09:52:06.101" v="13" actId="18676"/>
        <pc:sldMkLst>
          <pc:docMk/>
          <pc:sldMk cId="908575758" sldId="588"/>
        </pc:sldMkLst>
        <pc:spChg chg="mod">
          <ac:chgData name="Robin Maenhaut" userId="e7238a3e-d575-4783-a2b1-c00d57cf63af" providerId="ADAL" clId="{CC691B03-D3B0-4FC0-BD41-74A9DCA54FC3}" dt="2021-04-12T09:49:51.044" v="1"/>
          <ac:spMkLst>
            <pc:docMk/>
            <pc:sldMk cId="908575758" sldId="588"/>
            <ac:spMk id="2" creationId="{B028EE02-BEB9-410B-9EA1-CF527A74A2C6}"/>
          </ac:spMkLst>
        </pc:spChg>
        <pc:spChg chg="mod">
          <ac:chgData name="Robin Maenhaut" userId="e7238a3e-d575-4783-a2b1-c00d57cf63af" providerId="ADAL" clId="{CC691B03-D3B0-4FC0-BD41-74A9DCA54FC3}" dt="2021-04-12T09:49:51.044" v="1"/>
          <ac:spMkLst>
            <pc:docMk/>
            <pc:sldMk cId="908575758" sldId="588"/>
            <ac:spMk id="3" creationId="{8DAD33CB-7BE9-4D95-ADA4-E432928AFD2C}"/>
          </ac:spMkLst>
        </pc:spChg>
      </pc:sldChg>
      <pc:sldChg chg="modSp del">
        <pc:chgData name="Robin Maenhaut" userId="e7238a3e-d575-4783-a2b1-c00d57cf63af" providerId="ADAL" clId="{CC691B03-D3B0-4FC0-BD41-74A9DCA54FC3}" dt="2021-04-12T09:52:06.101" v="13" actId="18676"/>
        <pc:sldMkLst>
          <pc:docMk/>
          <pc:sldMk cId="549108499" sldId="589"/>
        </pc:sldMkLst>
        <pc:spChg chg="mod">
          <ac:chgData name="Robin Maenhaut" userId="e7238a3e-d575-4783-a2b1-c00d57cf63af" providerId="ADAL" clId="{CC691B03-D3B0-4FC0-BD41-74A9DCA54FC3}" dt="2021-04-12T09:49:51.044" v="1"/>
          <ac:spMkLst>
            <pc:docMk/>
            <pc:sldMk cId="549108499" sldId="589"/>
            <ac:spMk id="2" creationId="{C5E58F0D-2ACC-4813-B402-3EA316C23C80}"/>
          </ac:spMkLst>
        </pc:spChg>
        <pc:spChg chg="mod">
          <ac:chgData name="Robin Maenhaut" userId="e7238a3e-d575-4783-a2b1-c00d57cf63af" providerId="ADAL" clId="{CC691B03-D3B0-4FC0-BD41-74A9DCA54FC3}" dt="2021-04-12T09:49:51.044" v="1"/>
          <ac:spMkLst>
            <pc:docMk/>
            <pc:sldMk cId="549108499" sldId="589"/>
            <ac:spMk id="3" creationId="{5548D327-FED6-4A91-A1D2-D47239B93842}"/>
          </ac:spMkLst>
        </pc:spChg>
      </pc:sldChg>
      <pc:sldChg chg="modSp del">
        <pc:chgData name="Robin Maenhaut" userId="e7238a3e-d575-4783-a2b1-c00d57cf63af" providerId="ADAL" clId="{CC691B03-D3B0-4FC0-BD41-74A9DCA54FC3}" dt="2021-04-12T09:52:06.101" v="13" actId="18676"/>
        <pc:sldMkLst>
          <pc:docMk/>
          <pc:sldMk cId="2844508335" sldId="590"/>
        </pc:sldMkLst>
        <pc:spChg chg="mod">
          <ac:chgData name="Robin Maenhaut" userId="e7238a3e-d575-4783-a2b1-c00d57cf63af" providerId="ADAL" clId="{CC691B03-D3B0-4FC0-BD41-74A9DCA54FC3}" dt="2021-04-12T09:49:51.044" v="1"/>
          <ac:spMkLst>
            <pc:docMk/>
            <pc:sldMk cId="2844508335" sldId="590"/>
            <ac:spMk id="2" creationId="{68C150F6-4E46-4068-8090-CA545AEC6811}"/>
          </ac:spMkLst>
        </pc:spChg>
        <pc:spChg chg="mod">
          <ac:chgData name="Robin Maenhaut" userId="e7238a3e-d575-4783-a2b1-c00d57cf63af" providerId="ADAL" clId="{CC691B03-D3B0-4FC0-BD41-74A9DCA54FC3}" dt="2021-04-12T09:49:51.044" v="1"/>
          <ac:spMkLst>
            <pc:docMk/>
            <pc:sldMk cId="2844508335" sldId="590"/>
            <ac:spMk id="3" creationId="{C0F32E75-9FDA-460E-A866-A42031173F05}"/>
          </ac:spMkLst>
        </pc:spChg>
      </pc:sldChg>
      <pc:sldChg chg="modSp del">
        <pc:chgData name="Robin Maenhaut" userId="e7238a3e-d575-4783-a2b1-c00d57cf63af" providerId="ADAL" clId="{CC691B03-D3B0-4FC0-BD41-74A9DCA54FC3}" dt="2021-04-12T09:52:06.101" v="13" actId="18676"/>
        <pc:sldMkLst>
          <pc:docMk/>
          <pc:sldMk cId="4266840420" sldId="591"/>
        </pc:sldMkLst>
        <pc:spChg chg="mod">
          <ac:chgData name="Robin Maenhaut" userId="e7238a3e-d575-4783-a2b1-c00d57cf63af" providerId="ADAL" clId="{CC691B03-D3B0-4FC0-BD41-74A9DCA54FC3}" dt="2021-04-12T09:49:51.044" v="1"/>
          <ac:spMkLst>
            <pc:docMk/>
            <pc:sldMk cId="4266840420" sldId="591"/>
            <ac:spMk id="2" creationId="{D32DD611-9200-4E0D-8BD2-14C9454FE8CC}"/>
          </ac:spMkLst>
        </pc:spChg>
      </pc:sldChg>
      <pc:sldMasterChg chg="modSldLayout">
        <pc:chgData name="Robin Maenhaut" userId="e7238a3e-d575-4783-a2b1-c00d57cf63af" providerId="ADAL" clId="{CC691B03-D3B0-4FC0-BD41-74A9DCA54FC3}" dt="2021-04-12T09:49:51.044" v="1"/>
        <pc:sldMasterMkLst>
          <pc:docMk/>
          <pc:sldMasterMk cId="1996131118" sldId="2147493584"/>
        </pc:sldMasterMkLst>
        <pc:sldLayoutChg chg="modSp">
          <pc:chgData name="Robin Maenhaut" userId="e7238a3e-d575-4783-a2b1-c00d57cf63af" providerId="ADAL" clId="{CC691B03-D3B0-4FC0-BD41-74A9DCA54FC3}" dt="2021-04-12T09:49:51.044" v="1"/>
          <pc:sldLayoutMkLst>
            <pc:docMk/>
            <pc:sldMasterMk cId="1996131118" sldId="2147493584"/>
            <pc:sldLayoutMk cId="4278297068" sldId="2147493547"/>
          </pc:sldLayoutMkLst>
          <pc:spChg chg="mod">
            <ac:chgData name="Robin Maenhaut" userId="e7238a3e-d575-4783-a2b1-c00d57cf63af" providerId="ADAL" clId="{CC691B03-D3B0-4FC0-BD41-74A9DCA54FC3}" dt="2021-04-12T09:49:51.044" v="1"/>
            <ac:spMkLst>
              <pc:docMk/>
              <pc:sldMasterMk cId="1996131118" sldId="2147493584"/>
              <pc:sldLayoutMk cId="4278297068" sldId="2147493547"/>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952536766" sldId="2147493548"/>
          </pc:sldLayoutMkLst>
          <pc:spChg chg="mod">
            <ac:chgData name="Robin Maenhaut" userId="e7238a3e-d575-4783-a2b1-c00d57cf63af" providerId="ADAL" clId="{CC691B03-D3B0-4FC0-BD41-74A9DCA54FC3}" dt="2021-04-12T09:49:51.044" v="1"/>
            <ac:spMkLst>
              <pc:docMk/>
              <pc:sldMasterMk cId="1996131118" sldId="2147493584"/>
              <pc:sldLayoutMk cId="952536766" sldId="2147493548"/>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4141736243" sldId="2147493549"/>
          </pc:sldLayoutMkLst>
          <pc:spChg chg="mod">
            <ac:chgData name="Robin Maenhaut" userId="e7238a3e-d575-4783-a2b1-c00d57cf63af" providerId="ADAL" clId="{CC691B03-D3B0-4FC0-BD41-74A9DCA54FC3}" dt="2021-04-12T09:49:51.044" v="1"/>
            <ac:spMkLst>
              <pc:docMk/>
              <pc:sldMasterMk cId="1996131118" sldId="2147493584"/>
              <pc:sldLayoutMk cId="4141736243" sldId="2147493549"/>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1189573569" sldId="2147493555"/>
          </pc:sldLayoutMkLst>
          <pc:spChg chg="mod">
            <ac:chgData name="Robin Maenhaut" userId="e7238a3e-d575-4783-a2b1-c00d57cf63af" providerId="ADAL" clId="{CC691B03-D3B0-4FC0-BD41-74A9DCA54FC3}" dt="2021-04-12T09:49:51.044" v="1"/>
            <ac:spMkLst>
              <pc:docMk/>
              <pc:sldMasterMk cId="1996131118" sldId="2147493584"/>
              <pc:sldLayoutMk cId="1189573569" sldId="2147493555"/>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3221681979" sldId="2147493556"/>
          </pc:sldLayoutMkLst>
          <pc:spChg chg="mod">
            <ac:chgData name="Robin Maenhaut" userId="e7238a3e-d575-4783-a2b1-c00d57cf63af" providerId="ADAL" clId="{CC691B03-D3B0-4FC0-BD41-74A9DCA54FC3}" dt="2021-04-12T09:49:51.044" v="1"/>
            <ac:spMkLst>
              <pc:docMk/>
              <pc:sldMasterMk cId="1996131118" sldId="2147493584"/>
              <pc:sldLayoutMk cId="3221681979" sldId="2147493556"/>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2817704912" sldId="2147493557"/>
          </pc:sldLayoutMkLst>
          <pc:spChg chg="mod">
            <ac:chgData name="Robin Maenhaut" userId="e7238a3e-d575-4783-a2b1-c00d57cf63af" providerId="ADAL" clId="{CC691B03-D3B0-4FC0-BD41-74A9DCA54FC3}" dt="2021-04-12T09:49:51.044" v="1"/>
            <ac:spMkLst>
              <pc:docMk/>
              <pc:sldMasterMk cId="1996131118" sldId="2147493584"/>
              <pc:sldLayoutMk cId="2817704912" sldId="2147493557"/>
              <ac:spMk id="2" creationId="{00000000-0000-0000-0000-000000000000}"/>
            </ac:spMkLst>
          </pc:spChg>
        </pc:sldLayoutChg>
        <pc:sldLayoutChg chg="modSp">
          <pc:chgData name="Robin Maenhaut" userId="e7238a3e-d575-4783-a2b1-c00d57cf63af" providerId="ADAL" clId="{CC691B03-D3B0-4FC0-BD41-74A9DCA54FC3}" dt="2021-04-12T09:49:51.044" v="1"/>
          <pc:sldLayoutMkLst>
            <pc:docMk/>
            <pc:sldMasterMk cId="1996131118" sldId="2147493584"/>
            <pc:sldLayoutMk cId="3499393769" sldId="2147493575"/>
          </pc:sldLayoutMkLst>
          <pc:spChg chg="mod">
            <ac:chgData name="Robin Maenhaut" userId="e7238a3e-d575-4783-a2b1-c00d57cf63af" providerId="ADAL" clId="{CC691B03-D3B0-4FC0-BD41-74A9DCA54FC3}" dt="2021-04-12T09:49:51.044" v="1"/>
            <ac:spMkLst>
              <pc:docMk/>
              <pc:sldMasterMk cId="1996131118" sldId="2147493584"/>
              <pc:sldLayoutMk cId="3499393769" sldId="2147493575"/>
              <ac:spMk id="2" creationId="{00000000-0000-0000-0000-000000000000}"/>
            </ac:spMkLst>
          </pc:spChg>
        </pc:sldLayoutChg>
        <pc:sldLayoutChg chg="addSp">
          <pc:chgData name="Robin Maenhaut" userId="e7238a3e-d575-4783-a2b1-c00d57cf63af" providerId="ADAL" clId="{CC691B03-D3B0-4FC0-BD41-74A9DCA54FC3}" dt="2021-04-12T09:49:51.044" v="1"/>
          <pc:sldLayoutMkLst>
            <pc:docMk/>
            <pc:sldMasterMk cId="1996131118" sldId="2147493584"/>
            <pc:sldLayoutMk cId="2022204858" sldId="2147493609"/>
          </pc:sldLayoutMkLst>
          <pc:spChg chg="add">
            <ac:chgData name="Robin Maenhaut" userId="e7238a3e-d575-4783-a2b1-c00d57cf63af" providerId="ADAL" clId="{CC691B03-D3B0-4FC0-BD41-74A9DCA54FC3}" dt="2021-04-12T09:49:51.044" v="1"/>
            <ac:spMkLst>
              <pc:docMk/>
              <pc:sldMasterMk cId="1996131118" sldId="2147493584"/>
              <pc:sldLayoutMk cId="2022204858" sldId="2147493609"/>
              <ac:spMk id="18" creationId="{9ABBF3C5-D382-46AD-BD7C-5DE702C8F75B}"/>
            </ac:spMkLst>
          </pc:spChg>
          <pc:picChg chg="add">
            <ac:chgData name="Robin Maenhaut" userId="e7238a3e-d575-4783-a2b1-c00d57cf63af" providerId="ADAL" clId="{CC691B03-D3B0-4FC0-BD41-74A9DCA54FC3}" dt="2021-04-12T09:49:51.044" v="1"/>
            <ac:picMkLst>
              <pc:docMk/>
              <pc:sldMasterMk cId="1996131118" sldId="2147493584"/>
              <pc:sldLayoutMk cId="2022204858" sldId="2147493609"/>
              <ac:picMk id="19" creationId="{8B0FC7D9-1171-4D6B-AF47-2025B2A5BA04}"/>
            </ac:picMkLst>
          </pc:picChg>
          <pc:picChg chg="add">
            <ac:chgData name="Robin Maenhaut" userId="e7238a3e-d575-4783-a2b1-c00d57cf63af" providerId="ADAL" clId="{CC691B03-D3B0-4FC0-BD41-74A9DCA54FC3}" dt="2021-04-12T09:49:51.044" v="1"/>
            <ac:picMkLst>
              <pc:docMk/>
              <pc:sldMasterMk cId="1996131118" sldId="2147493584"/>
              <pc:sldLayoutMk cId="2022204858" sldId="2147493609"/>
              <ac:picMk id="20" creationId="{5492AE61-702B-406B-9AD7-EDF6533354D4}"/>
            </ac:picMkLst>
          </pc:picChg>
        </pc:sldLayoutChg>
      </pc:sldMasterChg>
    </pc:docChg>
  </pc:docChgLst>
  <pc:docChgLst>
    <pc:chgData name="Matthias Huygelen" userId="S::matthias.huygelen@realdolmen.com::e54e703b-bc89-4202-be06-570d02a10c31" providerId="AD" clId="Web-{05508AAC-0677-4AA0-B1A7-FBCEB9F0A5D6}"/>
    <pc:docChg chg="modSld">
      <pc:chgData name="Matthias Huygelen" userId="S::matthias.huygelen@realdolmen.com::e54e703b-bc89-4202-be06-570d02a10c31" providerId="AD" clId="Web-{05508AAC-0677-4AA0-B1A7-FBCEB9F0A5D6}" dt="2020-04-26T12:09:14.210" v="0"/>
      <pc:docMkLst>
        <pc:docMk/>
      </pc:docMkLst>
      <pc:sldChg chg="modSp">
        <pc:chgData name="Matthias Huygelen" userId="S::matthias.huygelen@realdolmen.com::e54e703b-bc89-4202-be06-570d02a10c31" providerId="AD" clId="Web-{05508AAC-0677-4AA0-B1A7-FBCEB9F0A5D6}" dt="2020-04-26T12:09:14.210" v="0"/>
        <pc:sldMkLst>
          <pc:docMk/>
          <pc:sldMk cId="0" sldId="305"/>
        </pc:sldMkLst>
        <pc:graphicFrameChg chg="mod modGraphic">
          <ac:chgData name="Matthias Huygelen" userId="S::matthias.huygelen@realdolmen.com::e54e703b-bc89-4202-be06-570d02a10c31" providerId="AD" clId="Web-{05508AAC-0677-4AA0-B1A7-FBCEB9F0A5D6}" dt="2020-04-26T12:09:14.210" v="0"/>
          <ac:graphicFrameMkLst>
            <pc:docMk/>
            <pc:sldMk cId="0" sldId="305"/>
            <ac:graphicFrameMk id="499"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0848BF-ACB1-4A66-87DA-EE7124541564}" type="datetime1">
              <a:rPr lang="nl-BE" smtClean="0"/>
              <a:t>10/05/2021</a:t>
            </a:fld>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0280526-786B-F34F-AF8A-AE818E25FE46}" type="slidenum">
              <a:rPr lang="nl-NL" smtClean="0"/>
              <a:t>‹#›</a:t>
            </a:fld>
            <a:endParaRPr lang="nl-NL"/>
          </a:p>
        </p:txBody>
      </p:sp>
    </p:spTree>
    <p:extLst>
      <p:ext uri="{BB962C8B-B14F-4D97-AF65-F5344CB8AC3E}">
        <p14:creationId xmlns:p14="http://schemas.microsoft.com/office/powerpoint/2010/main" val="240107914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E9FE39-9FF2-4B04-867F-05236B55EEA3}" type="datetime1">
              <a:rPr lang="nl-BE" smtClean="0"/>
              <a:t>10/05/2021</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C90C6D-A790-D14E-A729-0731194D3D28}" type="slidenum">
              <a:rPr lang="nl-NL" smtClean="0"/>
              <a:t>‹#›</a:t>
            </a:fld>
            <a:endParaRPr lang="nl-NL"/>
          </a:p>
        </p:txBody>
      </p:sp>
    </p:spTree>
    <p:extLst>
      <p:ext uri="{BB962C8B-B14F-4D97-AF65-F5344CB8AC3E}">
        <p14:creationId xmlns:p14="http://schemas.microsoft.com/office/powerpoint/2010/main" val="896271157"/>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async_function" TargetMode="External"/><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3" Type="http://schemas.openxmlformats.org/officeDocument/2006/relationships/hyperlink" Target="http://muzahid.com/" TargetMode="External"/><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tackoverflow.com/questions/7223717/differentiating-0-and-0"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html.spec.whatwg.org/multipage/obsolete.html#dom-document-all"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tackoverflow.com/a/19839953"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ecma-international.org/ecma-262/5.1/#sec-11.9.3" TargetMode="External"/><Relationship Id="rId2" Type="http://schemas.openxmlformats.org/officeDocument/2006/relationships/slide" Target="../slides/slide44.xml"/><Relationship Id="rId1" Type="http://schemas.openxmlformats.org/officeDocument/2006/relationships/notesMaster" Target="../notesMasters/notesMaster1.xml"/><Relationship Id="rId4" Type="http://schemas.openxmlformats.org/officeDocument/2006/relationships/hyperlink" Target="http://ecma-international.org/ecma-262/5.1/#sec-11.9.6" TargetMode="Externa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hackernoon.com/functional-programming-paradigms-in-modern-javascript-pure-functions-797d9abbee1"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developer.mozilla.org/en-US/docs/Glossary/Hoisting"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developer.mozilla.org/en-US/docs/Glossary/Hoisting"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3" Type="http://schemas.openxmlformats.org/officeDocument/2006/relationships/hyperlink" Target="https://developer.mozilla.org/en-US/docs/Web/Events" TargetMode="External"/><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3" Type="http://schemas.openxmlformats.org/officeDocument/2006/relationships/hyperlink" Target="https://www.quirksmode.org/js/this.html" TargetMode="External"/><Relationship Id="rId2" Type="http://schemas.openxmlformats.org/officeDocument/2006/relationships/slide" Target="../slides/slide87.xml"/><Relationship Id="rId1" Type="http://schemas.openxmlformats.org/officeDocument/2006/relationships/notesMaster" Target="../notesMasters/notesMaster1.xml"/><Relationship Id="rId5" Type="http://schemas.openxmlformats.org/officeDocument/2006/relationships/hyperlink" Target="https://stackoverflow.com/a/3127440" TargetMode="External"/><Relationship Id="rId4" Type="http://schemas.openxmlformats.org/officeDocument/2006/relationships/hyperlink" Target="http://www.digital-web.com/articles/scope_in_javascript/" TargetMode="Externa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3" Type="http://schemas.openxmlformats.org/officeDocument/2006/relationships/hyperlink" Target="https://stackoverflow.com/questions/3127429/how-does-the-this-keyword-work/3127440#3127440" TargetMode="External"/><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3" Type="http://schemas.openxmlformats.org/officeDocument/2006/relationships/hyperlink" Target="http://sporto.github.io/blog/2013/02/22/a-plain-english-guide-to-javascript-prototypes/" TargetMode="External"/><Relationship Id="rId2" Type="http://schemas.openxmlformats.org/officeDocument/2006/relationships/slide" Target="../slides/slide105.xml"/><Relationship Id="rId1" Type="http://schemas.openxmlformats.org/officeDocument/2006/relationships/notesMaster" Target="../notesMasters/notesMaster1.xml"/><Relationship Id="rId4" Type="http://schemas.openxmlformats.org/officeDocument/2006/relationships/hyperlink" Target="http://javascriptissexy.com/javascript-prototype-in-plain-detailed-language/" TargetMode="Externa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3" Type="http://schemas.openxmlformats.org/officeDocument/2006/relationships/hyperlink" Target="http://javascriptissexy.com/understand-javascript-closures-with-ease/" TargetMode="External"/><Relationship Id="rId2" Type="http://schemas.openxmlformats.org/officeDocument/2006/relationships/slide" Target="../slides/slide109.xml"/><Relationship Id="rId1" Type="http://schemas.openxmlformats.org/officeDocument/2006/relationships/notesMaster" Target="../notesMasters/notesMaster1.xml"/><Relationship Id="rId4" Type="http://schemas.openxmlformats.org/officeDocument/2006/relationships/hyperlink" Target="https://developer.mozilla.org/en-US/docs/Web/JavaScript/Closures"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3" Type="http://schemas.openxmlformats.org/officeDocument/2006/relationships/hyperlink" Target="https://developer.mozilla.org/en-US/docs/Web/JavaScript/Reference/Strict_mode" TargetMode="External"/><Relationship Id="rId2" Type="http://schemas.openxmlformats.org/officeDocument/2006/relationships/slide" Target="../slides/slide114.xml"/><Relationship Id="rId1" Type="http://schemas.openxmlformats.org/officeDocument/2006/relationships/notesMaster" Target="../notesMasters/notesMaster1.xml"/><Relationship Id="rId4" Type="http://schemas.openxmlformats.org/officeDocument/2006/relationships/hyperlink" Target="https://developer.mozilla.org/en-US/docs/Web/JavaScript/Reference/Strict_mode/Transitioning_to_strict_mode" TargetMode="Externa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3" Type="http://schemas.openxmlformats.org/officeDocument/2006/relationships/hyperlink" Target="http://es6-features.org" TargetMode="External"/><Relationship Id="rId2" Type="http://schemas.openxmlformats.org/officeDocument/2006/relationships/slide" Target="../slides/slide121.xml"/><Relationship Id="rId1" Type="http://schemas.openxmlformats.org/officeDocument/2006/relationships/notesMaster" Target="../notesMasters/notesMaster1.xml"/><Relationship Id="rId4" Type="http://schemas.openxmlformats.org/officeDocument/2006/relationships/hyperlink" Target="https://webapplog.com/es6/" TargetMode="Externa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let" TargetMode="External"/><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3" Type="http://schemas.openxmlformats.org/officeDocument/2006/relationships/hyperlink" Target="https://kangax.github.io/compat-table/es6/" TargetMode="External"/><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3" Type="http://schemas.openxmlformats.org/officeDocument/2006/relationships/hyperlink" Target="https://developer.mozilla.org/en-US/docs/Glossary/Callback_function" TargetMode="External"/><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3" Type="http://schemas.openxmlformats.org/officeDocument/2006/relationships/hyperlink" Target="https://developer.mozilla.org/en-US/docs/Glossary/Callback_function" TargetMode="External"/><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3" Type="http://schemas.openxmlformats.org/officeDocument/2006/relationships/hyperlink" Target="http://callbackhell.com/" TargetMode="External"/><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3" Type="http://schemas.openxmlformats.org/officeDocument/2006/relationships/hyperlink" Target="https://developer.mozilla.org/en-US/docs/Web/JavaScript/Guide/Using_promises" TargetMode="External"/><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Wat is </a:t>
            </a:r>
            <a:r>
              <a:rPr lang="nl-BE" dirty="0" err="1"/>
              <a:t>JavaScript</a:t>
            </a:r>
            <a:endParaRPr lang="nl-BE" dirty="0"/>
          </a:p>
          <a:p>
            <a:endParaRPr lang="nl-BE" dirty="0"/>
          </a:p>
          <a:p>
            <a:pPr marL="171450" indent="-171450">
              <a:buFont typeface="Arial" panose="020B0604020202020204" pitchFamily="34" charset="0"/>
              <a:buChar char="•"/>
            </a:pPr>
            <a:r>
              <a:rPr lang="nl-BE" dirty="0"/>
              <a:t>Waarvoor gebruikt</a:t>
            </a:r>
          </a:p>
          <a:p>
            <a:pPr marL="171450" indent="-171450">
              <a:buFont typeface="Arial" panose="020B0604020202020204" pitchFamily="34" charset="0"/>
              <a:buChar char="•"/>
            </a:pPr>
            <a:r>
              <a:rPr lang="nl-BE" dirty="0"/>
              <a:t>Script? (</a:t>
            </a:r>
            <a:r>
              <a:rPr lang="nl-BE" dirty="0" err="1"/>
              <a:t>not</a:t>
            </a:r>
            <a:r>
              <a:rPr lang="nl-BE" dirty="0"/>
              <a:t> </a:t>
            </a:r>
            <a:r>
              <a:rPr lang="nl-BE" dirty="0" err="1"/>
              <a:t>compile</a:t>
            </a:r>
            <a:r>
              <a:rPr lang="nl-BE" dirty="0"/>
              <a:t>)</a:t>
            </a:r>
          </a:p>
          <a:p>
            <a:pPr marL="171450" indent="-171450">
              <a:buFont typeface="Arial" panose="020B0604020202020204" pitchFamily="34" charset="0"/>
              <a:buChar char="•"/>
            </a:pPr>
            <a:r>
              <a:rPr lang="nl-BE" dirty="0"/>
              <a:t>Event </a:t>
            </a:r>
            <a:r>
              <a:rPr lang="nl-BE" dirty="0" err="1"/>
              <a:t>driven</a:t>
            </a:r>
            <a:endParaRPr lang="nl-BE" dirty="0"/>
          </a:p>
          <a:p>
            <a:pPr marL="171450" indent="-171450">
              <a:buFont typeface="Arial" panose="020B0604020202020204" pitchFamily="34" charset="0"/>
              <a:buChar char="•"/>
            </a:pPr>
            <a:r>
              <a:rPr lang="nl-BE" dirty="0"/>
              <a:t>Uitgevoerd in browser (Compatibel met ieder OS )</a:t>
            </a:r>
          </a:p>
          <a:p>
            <a:pPr marL="171450" indent="-171450">
              <a:buFont typeface="Arial" panose="020B0604020202020204" pitchFamily="34" charset="0"/>
              <a:buChar char="•"/>
            </a:pPr>
            <a:r>
              <a:rPr lang="nl-BE" dirty="0" err="1"/>
              <a:t>Typeless</a:t>
            </a:r>
            <a:endParaRPr lang="nl-BE" dirty="0"/>
          </a:p>
          <a:p>
            <a:pPr marL="171450" indent="-171450">
              <a:buFont typeface="Arial" panose="020B0604020202020204" pitchFamily="34" charset="0"/>
              <a:buChar char="•"/>
            </a:pPr>
            <a:r>
              <a:rPr lang="nl-BE" dirty="0"/>
              <a:t>Wat met Java?</a:t>
            </a:r>
          </a:p>
          <a:p>
            <a:pPr marL="171450" indent="-171450">
              <a:buFont typeface="Arial" panose="020B0604020202020204" pitchFamily="34" charset="0"/>
              <a:buChar char="•"/>
            </a:pPr>
            <a:r>
              <a:rPr lang="nl-BE" dirty="0"/>
              <a:t>Single thread!</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10/05/2021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3</a:t>
            </a:fld>
            <a:endParaRPr lang="nl-NL"/>
          </a:p>
        </p:txBody>
      </p:sp>
    </p:spTree>
    <p:extLst>
      <p:ext uri="{BB962C8B-B14F-4D97-AF65-F5344CB8AC3E}">
        <p14:creationId xmlns:p14="http://schemas.microsoft.com/office/powerpoint/2010/main" val="2275748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25426dc7c3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25426dc7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want to keep our JavaScript (logic) and html (view) separate.</a:t>
            </a:r>
            <a:endParaRPr/>
          </a:p>
          <a:p>
            <a:pPr marL="0" lvl="0" indent="0" algn="l" rtl="0">
              <a:spcBef>
                <a:spcPts val="0"/>
              </a:spcBef>
              <a:spcAft>
                <a:spcPts val="0"/>
              </a:spcAft>
              <a:buNone/>
            </a:pPr>
            <a:r>
              <a:rPr lang="en"/>
              <a:t>This kind of scripting doesn’t allow browser caching. By coupling our logic and view together it can also be harder to handle updating the page, or working with multiple teams.</a:t>
            </a:r>
            <a:endParaRPr/>
          </a:p>
        </p:txBody>
      </p:sp>
    </p:spTree>
    <p:extLst>
      <p:ext uri="{BB962C8B-B14F-4D97-AF65-F5344CB8AC3E}">
        <p14:creationId xmlns:p14="http://schemas.microsoft.com/office/powerpoint/2010/main" val="3354637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345b729328_0_2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345b729328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Hint: File reading, API calls, JSON Parsing (use as excercise 6)</a:t>
            </a:r>
            <a:endParaRPr/>
          </a:p>
        </p:txBody>
      </p:sp>
    </p:spTree>
    <p:extLst>
      <p:ext uri="{BB962C8B-B14F-4D97-AF65-F5344CB8AC3E}">
        <p14:creationId xmlns:p14="http://schemas.microsoft.com/office/powerpoint/2010/main" val="249384387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337303b96a_0_1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337303b96a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function will be used while explaining async/await. Take note</a:t>
            </a:r>
            <a:endParaRPr/>
          </a:p>
        </p:txBody>
      </p:sp>
    </p:spTree>
    <p:extLst>
      <p:ext uri="{BB962C8B-B14F-4D97-AF65-F5344CB8AC3E}">
        <p14:creationId xmlns:p14="http://schemas.microsoft.com/office/powerpoint/2010/main" val="143035501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337303b96a_0_1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337303b96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Also note the second parameter: failureCallback</a:t>
            </a:r>
            <a:endParaRPr/>
          </a:p>
        </p:txBody>
      </p:sp>
    </p:spTree>
    <p:extLst>
      <p:ext uri="{BB962C8B-B14F-4D97-AF65-F5344CB8AC3E}">
        <p14:creationId xmlns:p14="http://schemas.microsoft.com/office/powerpoint/2010/main" val="133178086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345b729328_0_2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345b72932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promise chain stops if there's an exception, looking down the chain for catch handlers instead</a:t>
            </a:r>
            <a:endParaRPr/>
          </a:p>
          <a:p>
            <a:pPr marL="0" lvl="0" indent="0" algn="l" rtl="0">
              <a:spcBef>
                <a:spcPts val="0"/>
              </a:spcBef>
              <a:spcAft>
                <a:spcPts val="0"/>
              </a:spcAft>
              <a:buNone/>
            </a:pPr>
            <a:r>
              <a:rPr lang="en"/>
              <a:t>This is similar to have a try catch when working with syncrhonous code</a:t>
            </a:r>
            <a:endParaRPr/>
          </a:p>
        </p:txBody>
      </p:sp>
    </p:spTree>
    <p:extLst>
      <p:ext uri="{BB962C8B-B14F-4D97-AF65-F5344CB8AC3E}">
        <p14:creationId xmlns:p14="http://schemas.microsoft.com/office/powerpoint/2010/main" val="366360199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337303b96a_0_1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337303b96a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478831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345b729328_0_2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345b729328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Remember our resolveAfter2Seconds method from the Promise example</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3"/>
              </a:rPr>
              <a:t>https://developer.mozilla.org/en-US/docs/Web/JavaScript/Reference/Statements/async_function</a:t>
            </a:r>
            <a:endParaRPr/>
          </a:p>
          <a:p>
            <a:pPr marL="0" lvl="0" indent="0" algn="l" rtl="0">
              <a:spcBef>
                <a:spcPts val="0"/>
              </a:spcBef>
              <a:spcAft>
                <a:spcPts val="0"/>
              </a:spcAft>
              <a:buNone/>
            </a:pPr>
            <a:endParaRPr/>
          </a:p>
          <a:p>
            <a:pPr marL="0" lvl="0" indent="0" algn="l" rtl="0">
              <a:spcBef>
                <a:spcPts val="0"/>
              </a:spcBef>
              <a:spcAft>
                <a:spcPts val="0"/>
              </a:spcAft>
              <a:buNone/>
            </a:pPr>
            <a:r>
              <a:rPr lang="en"/>
              <a:t>When an async function is called, it returns a Promise. When the async function returns a value, the Promise will be resolved with the returned value.  When the async function throws an exception or some value, the Promise will be rejected with the thrown value.</a:t>
            </a:r>
            <a:endParaRPr/>
          </a:p>
          <a:p>
            <a:pPr marL="0" lvl="0" indent="0" algn="l" rtl="0">
              <a:spcBef>
                <a:spcPts val="0"/>
              </a:spcBef>
              <a:spcAft>
                <a:spcPts val="0"/>
              </a:spcAft>
              <a:buNone/>
            </a:pPr>
            <a:r>
              <a:rPr lang="en"/>
              <a:t>An async function can contain an await expression, that pauses the execution of the async function and waits for the passed Promise's resolution, and then resumes the async function's execution and returns the resolved value.</a:t>
            </a:r>
            <a:endParaRPr/>
          </a:p>
        </p:txBody>
      </p:sp>
    </p:spTree>
    <p:extLst>
      <p:ext uri="{BB962C8B-B14F-4D97-AF65-F5344CB8AC3E}">
        <p14:creationId xmlns:p14="http://schemas.microsoft.com/office/powerpoint/2010/main" val="152603635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343593f351_0_1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343593f351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077818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337303b96a_0_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337303b96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Cache: Performs a request and caches the response</a:t>
            </a:r>
            <a:endParaRPr/>
          </a:p>
          <a:p>
            <a:pPr marL="0" lvl="0" indent="0" algn="l" rtl="0">
              <a:spcBef>
                <a:spcPts val="0"/>
              </a:spcBef>
              <a:spcAft>
                <a:spcPts val="0"/>
              </a:spcAft>
              <a:buNone/>
            </a:pPr>
            <a:r>
              <a:rPr lang="en"/>
              <a:t>Manifest: manifest.json</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345b729328_0_2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345b729328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BE" dirty="0">
                <a:hlinkClick r:id="rId3"/>
              </a:rPr>
              <a:t>http://muzahid.com/</a:t>
            </a:r>
            <a:endParaRPr lang="nl-BE" dirty="0"/>
          </a:p>
        </p:txBody>
      </p:sp>
      <p:sp>
        <p:nvSpPr>
          <p:cNvPr id="4" name="Date Placeholder 3"/>
          <p:cNvSpPr>
            <a:spLocks noGrp="1"/>
          </p:cNvSpPr>
          <p:nvPr>
            <p:ph type="dt" idx="1"/>
          </p:nvPr>
        </p:nvSpPr>
        <p:spPr/>
        <p:txBody>
          <a:bodyPr/>
          <a:lstStyle/>
          <a:p>
            <a:fld id="{79E9FE39-9FF2-4B04-867F-05236B55EEA3}" type="datetime1">
              <a:rPr lang="nl-BE" smtClean="0"/>
              <a:t>10/05/2021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154</a:t>
            </a:fld>
            <a:endParaRPr lang="nl-NL"/>
          </a:p>
        </p:txBody>
      </p:sp>
    </p:spTree>
    <p:extLst>
      <p:ext uri="{BB962C8B-B14F-4D97-AF65-F5344CB8AC3E}">
        <p14:creationId xmlns:p14="http://schemas.microsoft.com/office/powerpoint/2010/main" val="2357361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25426dc7c3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25426dc7c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5855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25426dc7c3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25426dc7c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Waarom doen we dit?</a:t>
            </a:r>
          </a:p>
          <a:p>
            <a:pPr marL="0" lvl="0" indent="0" algn="l" rtl="0">
              <a:spcBef>
                <a:spcPts val="0"/>
              </a:spcBef>
              <a:spcAft>
                <a:spcPts val="0"/>
              </a:spcAft>
              <a:buNone/>
            </a:pPr>
            <a:endParaRPr lang="nl-BE" dirty="0"/>
          </a:p>
          <a:p>
            <a:pPr marL="228600" lvl="0" indent="-228600" algn="l" rtl="0">
              <a:spcBef>
                <a:spcPts val="0"/>
              </a:spcBef>
              <a:spcAft>
                <a:spcPts val="0"/>
              </a:spcAft>
              <a:buFont typeface="+mj-lt"/>
              <a:buAutoNum type="arabicPeriod"/>
            </a:pPr>
            <a:r>
              <a:rPr lang="nl-BE" dirty="0"/>
              <a:t>1 file </a:t>
            </a:r>
            <a:r>
              <a:rPr lang="nl-BE" dirty="0" err="1"/>
              <a:t>ipv</a:t>
            </a:r>
            <a:r>
              <a:rPr lang="nl-BE" dirty="0"/>
              <a:t> 2 (snellere download tijd)</a:t>
            </a:r>
          </a:p>
          <a:p>
            <a:pPr marL="228600" lvl="0" indent="-228600" algn="l" rtl="0">
              <a:spcBef>
                <a:spcPts val="0"/>
              </a:spcBef>
              <a:spcAft>
                <a:spcPts val="0"/>
              </a:spcAft>
              <a:buFont typeface="+mj-lt"/>
              <a:buAutoNum type="arabicPeriod"/>
            </a:pPr>
            <a:r>
              <a:rPr lang="nl-BE" dirty="0" err="1"/>
              <a:t>Caching</a:t>
            </a:r>
            <a:r>
              <a:rPr lang="nl-BE" dirty="0"/>
              <a:t> van </a:t>
            </a:r>
            <a:r>
              <a:rPr lang="nl-BE" dirty="0" err="1"/>
              <a:t>js</a:t>
            </a:r>
            <a:r>
              <a:rPr lang="nl-BE" dirty="0"/>
              <a:t> file</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735678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34723953e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34723953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JavaScript usage</a:t>
            </a:r>
            <a:endParaRPr b="1" dirty="0"/>
          </a:p>
        </p:txBody>
      </p:sp>
    </p:spTree>
    <p:extLst>
      <p:ext uri="{BB962C8B-B14F-4D97-AF65-F5344CB8AC3E}">
        <p14:creationId xmlns:p14="http://schemas.microsoft.com/office/powerpoint/2010/main" val="606610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25426dc7c3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25426dc7c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HTML file will be parsed until the script file is hit, at that point parsing will stop and a request will be made to fetch the file (if it’s external). The script will then be executed before parsing is resumed.</a:t>
            </a:r>
          </a:p>
          <a:p>
            <a:pPr marL="0" lvl="0" indent="0" algn="l" rtl="0">
              <a:spcBef>
                <a:spcPts val="0"/>
              </a:spcBef>
              <a:spcAft>
                <a:spcPts val="0"/>
              </a:spcAft>
              <a:buNone/>
            </a:pPr>
            <a:endParaRPr lang="en" dirty="0"/>
          </a:p>
          <a:p>
            <a:pPr marL="0" lvl="0" indent="0" algn="l" rtl="0">
              <a:spcBef>
                <a:spcPts val="0"/>
              </a:spcBef>
              <a:spcAft>
                <a:spcPts val="0"/>
              </a:spcAft>
              <a:buNone/>
            </a:pPr>
            <a:r>
              <a:rPr lang="en" b="1" dirty="0"/>
              <a:t>&lt;head&gt;</a:t>
            </a:r>
          </a:p>
          <a:p>
            <a:pPr marL="0" lvl="0" indent="0" algn="l" rtl="0">
              <a:spcBef>
                <a:spcPts val="0"/>
              </a:spcBef>
              <a:spcAft>
                <a:spcPts val="0"/>
              </a:spcAft>
              <a:buNone/>
            </a:pPr>
            <a:endParaRPr lang="en" b="1" dirty="0"/>
          </a:p>
          <a:p>
            <a:pPr marL="0" lvl="0" indent="0" algn="l" rtl="0">
              <a:spcBef>
                <a:spcPts val="0"/>
              </a:spcBef>
              <a:spcAft>
                <a:spcPts val="0"/>
              </a:spcAft>
              <a:buNone/>
            </a:pPr>
            <a:r>
              <a:rPr lang="en" b="1" dirty="0"/>
              <a:t>End of &lt;body&gt;</a:t>
            </a:r>
            <a:endParaRPr b="1" dirty="0"/>
          </a:p>
        </p:txBody>
      </p:sp>
    </p:spTree>
    <p:extLst>
      <p:ext uri="{BB962C8B-B14F-4D97-AF65-F5344CB8AC3E}">
        <p14:creationId xmlns:p14="http://schemas.microsoft.com/office/powerpoint/2010/main" val="377821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2564bef1c6_0_1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2564bef1c6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HTML file will be parsed until the script file is hit, at that point parsing will stop and a request will be made to fetch the file (if it’s external). The script will then be executed before parsing is resumed.</a:t>
            </a:r>
            <a:endParaRPr/>
          </a:p>
        </p:txBody>
      </p:sp>
    </p:spTree>
    <p:extLst>
      <p:ext uri="{BB962C8B-B14F-4D97-AF65-F5344CB8AC3E}">
        <p14:creationId xmlns:p14="http://schemas.microsoft.com/office/powerpoint/2010/main" val="2915763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2564bef1c6_0_1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2564bef1c6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HTML file will be parsed until the script file is hit, at that point parsing will stop and a request will be made to fetch the file (if it’s external). The script will then be executed before parsing is resumed.</a:t>
            </a:r>
            <a:endParaRPr/>
          </a:p>
        </p:txBody>
      </p:sp>
    </p:spTree>
    <p:extLst>
      <p:ext uri="{BB962C8B-B14F-4D97-AF65-F5344CB8AC3E}">
        <p14:creationId xmlns:p14="http://schemas.microsoft.com/office/powerpoint/2010/main" val="2913172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337303b96a_0_1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337303b96a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4074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34723953e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34723953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Console.log()</a:t>
            </a:r>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Debugger</a:t>
            </a:r>
            <a:endParaRPr b="1"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34723953e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34723953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0" dirty="0"/>
          </a:p>
        </p:txBody>
      </p:sp>
    </p:spTree>
    <p:extLst>
      <p:ext uri="{BB962C8B-B14F-4D97-AF65-F5344CB8AC3E}">
        <p14:creationId xmlns:p14="http://schemas.microsoft.com/office/powerpoint/2010/main" val="1210314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nl-BE" dirty="0"/>
          </a:p>
          <a:p>
            <a:pPr marL="171450" indent="-171450">
              <a:buFontTx/>
              <a:buChar char="-"/>
            </a:pPr>
            <a:endParaRPr lang="nl-BE" dirty="0"/>
          </a:p>
        </p:txBody>
      </p:sp>
      <p:sp>
        <p:nvSpPr>
          <p:cNvPr id="4" name="Date Placeholder 3"/>
          <p:cNvSpPr>
            <a:spLocks noGrp="1"/>
          </p:cNvSpPr>
          <p:nvPr>
            <p:ph type="dt" idx="1"/>
          </p:nvPr>
        </p:nvSpPr>
        <p:spPr/>
        <p:txBody>
          <a:bodyPr/>
          <a:lstStyle/>
          <a:p>
            <a:fld id="{79E9FE39-9FF2-4B04-867F-05236B55EEA3}" type="datetime1">
              <a:rPr lang="nl-BE" smtClean="0"/>
              <a:t>10/05/2021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4</a:t>
            </a:fld>
            <a:endParaRPr lang="nl-NL"/>
          </a:p>
        </p:txBody>
      </p:sp>
    </p:spTree>
    <p:extLst>
      <p:ext uri="{BB962C8B-B14F-4D97-AF65-F5344CB8AC3E}">
        <p14:creationId xmlns:p14="http://schemas.microsoft.com/office/powerpoint/2010/main" val="1601205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34723953e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34723953e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5426dc7c3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5426dc7c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Maximum is 9007199254740992</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Decimal fractions are approximate</a:t>
            </a:r>
            <a:endParaRPr dirty="0"/>
          </a:p>
          <a:p>
            <a:pPr marL="0" lvl="0" indent="0" algn="l" rtl="0">
              <a:spcBef>
                <a:spcPts val="0"/>
              </a:spcBef>
              <a:spcAft>
                <a:spcPts val="0"/>
              </a:spcAft>
              <a:buNone/>
            </a:pPr>
            <a:endParaRPr lang="nl-BE" dirty="0"/>
          </a:p>
          <a:p>
            <a:pPr marL="0" lvl="0" indent="0" algn="l" rtl="0">
              <a:spcBef>
                <a:spcPts val="0"/>
              </a:spcBef>
              <a:spcAft>
                <a:spcPts val="0"/>
              </a:spcAft>
              <a:buNone/>
            </a:pPr>
            <a:r>
              <a:rPr lang="nl-BE" b="1" dirty="0" err="1"/>
              <a:t>Coding</a:t>
            </a:r>
            <a:r>
              <a:rPr lang="nl-BE" b="1" dirty="0"/>
              <a:t> </a:t>
            </a:r>
            <a:r>
              <a:rPr lang="nl-BE" b="1" dirty="0" err="1"/>
              <a:t>convention</a:t>
            </a:r>
            <a:r>
              <a:rPr lang="nl-BE" b="1" dirty="0"/>
              <a:t> !!!</a:t>
            </a:r>
            <a:endParaRPr b="1"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1652970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5426dc7c3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5426dc7c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Maximum is 9007199254740992</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Decimal fractions are approximate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5426dc7c3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5426dc7c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1312548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l-BE" dirty="0"/>
              <a:t>https://www.youtube.com/watch?v=et8xNAc2ic8</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10/05/2021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32</a:t>
            </a:fld>
            <a:endParaRPr lang="nl-NL"/>
          </a:p>
        </p:txBody>
      </p:sp>
    </p:spTree>
    <p:extLst>
      <p:ext uri="{BB962C8B-B14F-4D97-AF65-F5344CB8AC3E}">
        <p14:creationId xmlns:p14="http://schemas.microsoft.com/office/powerpoint/2010/main" val="8351196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3476bf1b8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23476bf1b8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3"/>
              </a:rPr>
              <a:t>https://stackoverflow.com/questions/7223717/differentiating-0-and-0</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Document.all is a willful violation of the standard: </a:t>
            </a:r>
            <a:r>
              <a:rPr lang="en" u="sng" dirty="0">
                <a:solidFill>
                  <a:schemeClr val="hlink"/>
                </a:solidFill>
                <a:hlinkClick r:id="rId4"/>
              </a:rPr>
              <a:t>https://html.spec.whatwg.org/multipage/obsolete.html#dom-document-all</a:t>
            </a:r>
            <a:endParaRPr dirty="0"/>
          </a:p>
          <a:p>
            <a:pPr marL="0" lvl="0" indent="0" algn="l" rtl="0">
              <a:spcBef>
                <a:spcPts val="0"/>
              </a:spcBef>
              <a:spcAft>
                <a:spcPts val="0"/>
              </a:spcAft>
              <a:buNone/>
            </a:pPr>
            <a:endParaRPr lang="nl-BE" dirty="0"/>
          </a:p>
          <a:p>
            <a:pPr marL="0" lvl="0" indent="0" algn="l" rtl="0">
              <a:spcBef>
                <a:spcPts val="0"/>
              </a:spcBef>
              <a:spcAft>
                <a:spcPts val="0"/>
              </a:spcAft>
              <a:buNone/>
            </a:pPr>
            <a:endParaRPr lang="nl-BE" dirty="0"/>
          </a:p>
          <a:p>
            <a:pPr marL="0" lvl="0" indent="0" algn="l" rtl="0">
              <a:spcBef>
                <a:spcPts val="0"/>
              </a:spcBef>
              <a:spcAft>
                <a:spcPts val="0"/>
              </a:spcAft>
              <a:buNone/>
            </a:pPr>
            <a:r>
              <a:rPr lang="nl-BE" dirty="0"/>
              <a:t>https://stackoverflow.com/questions/11363659/why-does-true-true-show-false-in-javascript</a:t>
            </a:r>
          </a:p>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24e5ecc0be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24e5ecc0b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More info</a:t>
            </a:r>
            <a:r>
              <a:rPr lang="en"/>
              <a:t>:</a:t>
            </a:r>
            <a:endParaRPr dirty="0"/>
          </a:p>
          <a:p>
            <a:pPr marL="0" lvl="0" indent="0" algn="l" rtl="0">
              <a:spcBef>
                <a:spcPts val="0"/>
              </a:spcBef>
              <a:spcAft>
                <a:spcPts val="0"/>
              </a:spcAft>
              <a:buNone/>
            </a:pPr>
            <a:r>
              <a:rPr lang="en" u="sng">
                <a:solidFill>
                  <a:schemeClr val="hlink"/>
                </a:solidFill>
                <a:hlinkClick r:id="rId3"/>
              </a:rPr>
              <a:t>https://stackoverflow.com/a/19839953</a:t>
            </a:r>
            <a:endParaRPr dirty="0"/>
          </a:p>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3476bf1b8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3476bf1b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err="1"/>
              <a:t>true</a:t>
            </a: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3476bf1b8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3476bf1b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err="1"/>
              <a:t>false</a:t>
            </a:r>
            <a:endParaRPr dirty="0"/>
          </a:p>
        </p:txBody>
      </p:sp>
    </p:spTree>
    <p:extLst>
      <p:ext uri="{BB962C8B-B14F-4D97-AF65-F5344CB8AC3E}">
        <p14:creationId xmlns:p14="http://schemas.microsoft.com/office/powerpoint/2010/main" val="26843800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34723953e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34723953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err="1"/>
              <a:t>false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e9090756a_2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e9090756a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“Java” was only included in the name because it was extremely popular at the time</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34723953e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34723953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err="1"/>
              <a:t>true</a:t>
            </a:r>
            <a:endParaRPr dirty="0"/>
          </a:p>
        </p:txBody>
      </p:sp>
    </p:spTree>
    <p:extLst>
      <p:ext uri="{BB962C8B-B14F-4D97-AF65-F5344CB8AC3E}">
        <p14:creationId xmlns:p14="http://schemas.microsoft.com/office/powerpoint/2010/main" val="7206636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https://www.youtube.com/watch?v=et8xNAc2ic8</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10/05/2021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39</a:t>
            </a:fld>
            <a:endParaRPr lang="nl-NL"/>
          </a:p>
        </p:txBody>
      </p:sp>
    </p:spTree>
    <p:extLst>
      <p:ext uri="{BB962C8B-B14F-4D97-AF65-F5344CB8AC3E}">
        <p14:creationId xmlns:p14="http://schemas.microsoft.com/office/powerpoint/2010/main" val="14350303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5426dc7c3_0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5426dc7c3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ff8f8cab2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ff8f8cab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var </a:t>
            </a:r>
            <a:r>
              <a:rPr lang="en-US" dirty="0" err="1"/>
              <a:t>arr</a:t>
            </a:r>
            <a:r>
              <a:rPr lang="en-US" dirty="0"/>
              <a:t> = [‘a’, ‘b’, ‘c’, ‘d’];</a:t>
            </a:r>
          </a:p>
          <a:p>
            <a:pPr marL="0" lvl="0" indent="0" algn="l" rtl="0">
              <a:spcBef>
                <a:spcPts val="0"/>
              </a:spcBef>
              <a:spcAft>
                <a:spcPts val="0"/>
              </a:spcAft>
              <a:buNone/>
            </a:pPr>
            <a:r>
              <a:rPr lang="en-US" dirty="0" err="1"/>
              <a:t>arr.push</a:t>
            </a:r>
            <a:r>
              <a:rPr lang="en-US" dirty="0"/>
              <a:t>(‘e’);</a:t>
            </a:r>
          </a:p>
          <a:p>
            <a:pPr marL="0" lvl="0" indent="0" algn="l" rtl="0">
              <a:spcBef>
                <a:spcPts val="0"/>
              </a:spcBef>
              <a:spcAft>
                <a:spcPts val="0"/>
              </a:spcAft>
              <a:buNone/>
            </a:pPr>
            <a:r>
              <a:rPr lang="en-US" dirty="0"/>
              <a:t>console.log(</a:t>
            </a:r>
            <a:r>
              <a:rPr lang="en-US" dirty="0" err="1"/>
              <a:t>arr.length</a:t>
            </a:r>
            <a:r>
              <a:rPr lang="en-US" dirty="0"/>
              <a:t>);</a:t>
            </a:r>
          </a:p>
          <a:p>
            <a:pPr marL="0" lvl="0" indent="0" algn="l" rtl="0">
              <a:spcBef>
                <a:spcPts val="0"/>
              </a:spcBef>
              <a:spcAft>
                <a:spcPts val="0"/>
              </a:spcAft>
              <a:buNone/>
            </a:pPr>
            <a:r>
              <a:rPr lang="en-US" dirty="0"/>
              <a:t>console.log(</a:t>
            </a:r>
            <a:r>
              <a:rPr lang="en-US" dirty="0" err="1"/>
              <a:t>arr</a:t>
            </a:r>
            <a:r>
              <a:rPr lang="en-US" dirty="0"/>
              <a:t>[2]);</a:t>
            </a: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3476bf1b8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23476bf1b8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3476bf1b8_0_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3476bf1b8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Toon en vergelijk de </a:t>
            </a:r>
            <a:r>
              <a:rPr lang="nl-BE" dirty="0" err="1"/>
              <a:t>specs</a:t>
            </a: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Abstract: </a:t>
            </a:r>
            <a:r>
              <a:rPr lang="en" u="sng" dirty="0">
                <a:solidFill>
                  <a:schemeClr val="hlink"/>
                </a:solidFill>
                <a:hlinkClick r:id="rId3"/>
              </a:rPr>
              <a:t>http://ecma-international.org/ecma-262/5.1/#sec-11.9.3</a:t>
            </a:r>
            <a:endParaRPr dirty="0"/>
          </a:p>
          <a:p>
            <a:pPr marL="0" lvl="0" indent="0" algn="l" rtl="0">
              <a:spcBef>
                <a:spcPts val="0"/>
              </a:spcBef>
              <a:spcAft>
                <a:spcPts val="0"/>
              </a:spcAft>
              <a:buNone/>
            </a:pPr>
            <a:r>
              <a:rPr lang="en" dirty="0"/>
              <a:t>Strict: </a:t>
            </a:r>
            <a:r>
              <a:rPr lang="en" u="sng" dirty="0">
                <a:solidFill>
                  <a:schemeClr val="hlink"/>
                </a:solidFill>
                <a:hlinkClick r:id="rId4"/>
              </a:rPr>
              <a:t>http://ecma-international.org/ecma-262/5.1/#sec-11.9.6</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ff8f8cab2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1ff8f8cab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Uitleg volgende pagina</a:t>
            </a: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5426dc7c3_0_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25426dc7c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&amp;&amp; continuous if the first operand is truthy</a:t>
            </a:r>
            <a:endParaRPr dirty="0"/>
          </a:p>
          <a:p>
            <a:pPr marL="0" lvl="0" indent="0" algn="l" rtl="0">
              <a:spcBef>
                <a:spcPts val="0"/>
              </a:spcBef>
              <a:spcAft>
                <a:spcPts val="0"/>
              </a:spcAft>
              <a:buNone/>
            </a:pPr>
            <a:r>
              <a:rPr lang="en" dirty="0"/>
              <a:t>|| continuous if the first operand is a falsy value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You can use this to do “null” checking with &amp;&amp; and provide default values with ||</a:t>
            </a:r>
          </a:p>
          <a:p>
            <a:pPr marL="0" lvl="0" indent="0" algn="l" rtl="0">
              <a:spcBef>
                <a:spcPts val="0"/>
              </a:spcBef>
              <a:spcAft>
                <a:spcPts val="0"/>
              </a:spcAft>
              <a:buNone/>
            </a:pPr>
            <a:endParaRPr lang="en" dirty="0"/>
          </a:p>
          <a:p>
            <a:pPr marL="0" lvl="0" indent="0" algn="l" rtl="0">
              <a:spcBef>
                <a:spcPts val="0"/>
              </a:spcBef>
              <a:spcAft>
                <a:spcPts val="0"/>
              </a:spcAft>
              <a:buNone/>
            </a:pPr>
            <a:r>
              <a:rPr lang="en" b="1" dirty="0"/>
              <a:t>DEMO</a:t>
            </a:r>
            <a:endParaRPr b="1"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https://www.w3schools.com/jsref/jsref_statements.asp</a:t>
            </a:r>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10/05/2021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49</a:t>
            </a:fld>
            <a:endParaRPr lang="nl-NL"/>
          </a:p>
        </p:txBody>
      </p:sp>
    </p:spTree>
    <p:extLst>
      <p:ext uri="{BB962C8B-B14F-4D97-AF65-F5344CB8AC3E}">
        <p14:creationId xmlns:p14="http://schemas.microsoft.com/office/powerpoint/2010/main" val="27510660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10/05/2021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50</a:t>
            </a:fld>
            <a:endParaRPr lang="nl-NL"/>
          </a:p>
        </p:txBody>
      </p:sp>
    </p:spTree>
    <p:extLst>
      <p:ext uri="{BB962C8B-B14F-4D97-AF65-F5344CB8AC3E}">
        <p14:creationId xmlns:p14="http://schemas.microsoft.com/office/powerpoint/2010/main" val="2920392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34632afc2_0_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34632afc2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b="1" dirty="0"/>
              <a:t>Wie kan de fout zien???</a:t>
            </a:r>
          </a:p>
        </p:txBody>
      </p:sp>
      <p:sp>
        <p:nvSpPr>
          <p:cNvPr id="4" name="Date Placeholder 3"/>
          <p:cNvSpPr>
            <a:spLocks noGrp="1"/>
          </p:cNvSpPr>
          <p:nvPr>
            <p:ph type="dt" idx="1"/>
          </p:nvPr>
        </p:nvSpPr>
        <p:spPr/>
        <p:txBody>
          <a:bodyPr/>
          <a:lstStyle/>
          <a:p>
            <a:fld id="{79E9FE39-9FF2-4B04-867F-05236B55EEA3}" type="datetime1">
              <a:rPr lang="nl-BE" smtClean="0"/>
              <a:t>10/05/2021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51</a:t>
            </a:fld>
            <a:endParaRPr lang="nl-NL"/>
          </a:p>
        </p:txBody>
      </p:sp>
    </p:spTree>
    <p:extLst>
      <p:ext uri="{BB962C8B-B14F-4D97-AF65-F5344CB8AC3E}">
        <p14:creationId xmlns:p14="http://schemas.microsoft.com/office/powerpoint/2010/main" val="32026483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37303b96a_0_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37303b96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https://hackernoon.com/functional-programming-paradigms-in-modern-javascript-pure-functions-797d9abbee1</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24e5ecc0be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24e5ecc0be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23476bf1b8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23476bf1b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1ff8f8cab2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1ff8f8cab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10/05/2021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58</a:t>
            </a:fld>
            <a:endParaRPr lang="nl-NL"/>
          </a:p>
        </p:txBody>
      </p:sp>
    </p:spTree>
    <p:extLst>
      <p:ext uri="{BB962C8B-B14F-4D97-AF65-F5344CB8AC3E}">
        <p14:creationId xmlns:p14="http://schemas.microsoft.com/office/powerpoint/2010/main" val="42299758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5426dc7c3_0_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25426dc7c3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https://developer.mozilla.org/en-US/docs/Glossary/Hoisting</a:t>
            </a:r>
            <a:endParaRPr/>
          </a:p>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3476bf1b8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3476bf1b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https://developer.mozilla.org/en-US/docs/Glossary/Hoisting</a:t>
            </a:r>
            <a:endParaRPr/>
          </a:p>
          <a:p>
            <a:pPr marL="0" lvl="0" indent="0" algn="l" rtl="0">
              <a:spcBef>
                <a:spcPts val="0"/>
              </a:spcBef>
              <a:spcAft>
                <a:spcPts val="0"/>
              </a:spcAft>
              <a:buNone/>
            </a:pPr>
            <a:endParaRPr/>
          </a:p>
          <a:p>
            <a:pPr marL="0" lvl="0" indent="0" algn="l" rtl="0">
              <a:spcBef>
                <a:spcPts val="0"/>
              </a:spcBef>
              <a:spcAft>
                <a:spcPts val="0"/>
              </a:spcAft>
              <a:buNone/>
            </a:pPr>
            <a:r>
              <a:rPr lang="en"/>
              <a:t>Keyword: implicitly</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ff8f8cab2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1ff8f8cab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Nodig???</a:t>
            </a:r>
            <a:endParaRPr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10/05/2021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64</a:t>
            </a:fld>
            <a:endParaRPr lang="nl-NL"/>
          </a:p>
        </p:txBody>
      </p:sp>
    </p:spTree>
    <p:extLst>
      <p:ext uri="{BB962C8B-B14F-4D97-AF65-F5344CB8AC3E}">
        <p14:creationId xmlns:p14="http://schemas.microsoft.com/office/powerpoint/2010/main" val="3690129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34632afc2_0_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34632afc2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Browsers</a:t>
            </a:r>
          </a:p>
          <a:p>
            <a:pPr marL="0" lvl="0" indent="0" algn="l" rtl="0">
              <a:spcBef>
                <a:spcPts val="0"/>
              </a:spcBef>
              <a:spcAft>
                <a:spcPts val="0"/>
              </a:spcAft>
              <a:buNone/>
            </a:pPr>
            <a:endParaRPr lang="en" dirty="0"/>
          </a:p>
          <a:p>
            <a:pPr marL="0" lvl="0" indent="0" algn="l" rtl="0">
              <a:spcBef>
                <a:spcPts val="0"/>
              </a:spcBef>
              <a:spcAft>
                <a:spcPts val="0"/>
              </a:spcAft>
              <a:buNone/>
            </a:pPr>
            <a:r>
              <a:rPr lang="en" b="1" dirty="0"/>
              <a:t>Alles draait in de browser</a:t>
            </a:r>
            <a:endParaRPr b="1"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10/05/2021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65</a:t>
            </a:fld>
            <a:endParaRPr lang="nl-NL"/>
          </a:p>
        </p:txBody>
      </p:sp>
    </p:spTree>
    <p:extLst>
      <p:ext uri="{BB962C8B-B14F-4D97-AF65-F5344CB8AC3E}">
        <p14:creationId xmlns:p14="http://schemas.microsoft.com/office/powerpoint/2010/main" val="29510735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10/05/2021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66</a:t>
            </a:fld>
            <a:endParaRPr lang="nl-NL"/>
          </a:p>
        </p:txBody>
      </p:sp>
    </p:spTree>
    <p:extLst>
      <p:ext uri="{BB962C8B-B14F-4D97-AF65-F5344CB8AC3E}">
        <p14:creationId xmlns:p14="http://schemas.microsoft.com/office/powerpoint/2010/main" val="38163869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10/05/2021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67</a:t>
            </a:fld>
            <a:endParaRPr lang="nl-NL"/>
          </a:p>
        </p:txBody>
      </p:sp>
    </p:spTree>
    <p:extLst>
      <p:ext uri="{BB962C8B-B14F-4D97-AF65-F5344CB8AC3E}">
        <p14:creationId xmlns:p14="http://schemas.microsoft.com/office/powerpoint/2010/main" val="12108733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10/05/2021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68</a:t>
            </a:fld>
            <a:endParaRPr lang="nl-NL"/>
          </a:p>
        </p:txBody>
      </p:sp>
    </p:spTree>
    <p:extLst>
      <p:ext uri="{BB962C8B-B14F-4D97-AF65-F5344CB8AC3E}">
        <p14:creationId xmlns:p14="http://schemas.microsoft.com/office/powerpoint/2010/main" val="243778901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10/05/2021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69</a:t>
            </a:fld>
            <a:endParaRPr lang="nl-NL"/>
          </a:p>
        </p:txBody>
      </p:sp>
    </p:spTree>
    <p:extLst>
      <p:ext uri="{BB962C8B-B14F-4D97-AF65-F5344CB8AC3E}">
        <p14:creationId xmlns:p14="http://schemas.microsoft.com/office/powerpoint/2010/main" val="18800764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10/05/2021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70</a:t>
            </a:fld>
            <a:endParaRPr lang="nl-NL"/>
          </a:p>
        </p:txBody>
      </p:sp>
    </p:spTree>
    <p:extLst>
      <p:ext uri="{BB962C8B-B14F-4D97-AF65-F5344CB8AC3E}">
        <p14:creationId xmlns:p14="http://schemas.microsoft.com/office/powerpoint/2010/main" val="177955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10/05/2021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73</a:t>
            </a:fld>
            <a:endParaRPr lang="nl-NL"/>
          </a:p>
        </p:txBody>
      </p:sp>
    </p:spTree>
    <p:extLst>
      <p:ext uri="{BB962C8B-B14F-4D97-AF65-F5344CB8AC3E}">
        <p14:creationId xmlns:p14="http://schemas.microsoft.com/office/powerpoint/2010/main" val="96319552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10/05/2021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75</a:t>
            </a:fld>
            <a:endParaRPr lang="nl-NL"/>
          </a:p>
        </p:txBody>
      </p:sp>
    </p:spTree>
    <p:extLst>
      <p:ext uri="{BB962C8B-B14F-4D97-AF65-F5344CB8AC3E}">
        <p14:creationId xmlns:p14="http://schemas.microsoft.com/office/powerpoint/2010/main" val="315038290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10/05/2021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76</a:t>
            </a:fld>
            <a:endParaRPr lang="nl-NL"/>
          </a:p>
        </p:txBody>
      </p:sp>
    </p:spTree>
    <p:extLst>
      <p:ext uri="{BB962C8B-B14F-4D97-AF65-F5344CB8AC3E}">
        <p14:creationId xmlns:p14="http://schemas.microsoft.com/office/powerpoint/2010/main" val="42334481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10/05/2021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77</a:t>
            </a:fld>
            <a:endParaRPr lang="nl-NL"/>
          </a:p>
        </p:txBody>
      </p:sp>
    </p:spTree>
    <p:extLst>
      <p:ext uri="{BB962C8B-B14F-4D97-AF65-F5344CB8AC3E}">
        <p14:creationId xmlns:p14="http://schemas.microsoft.com/office/powerpoint/2010/main" val="3039309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34632afc2_0_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34632afc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Node.js</a:t>
            </a:r>
          </a:p>
          <a:p>
            <a:pPr marL="0" lvl="0" indent="0" algn="l" rtl="0">
              <a:spcBef>
                <a:spcPts val="0"/>
              </a:spcBef>
              <a:spcAft>
                <a:spcPts val="0"/>
              </a:spcAft>
              <a:buNone/>
            </a:pPr>
            <a:endParaRPr lang="en" dirty="0"/>
          </a:p>
          <a:p>
            <a:pPr marL="171450" lvl="0" indent="-171450" algn="l" rtl="0">
              <a:spcBef>
                <a:spcPts val="0"/>
              </a:spcBef>
              <a:spcAft>
                <a:spcPts val="0"/>
              </a:spcAft>
              <a:buFont typeface="Arial" panose="020B0604020202020204" pitchFamily="34" charset="0"/>
              <a:buChar char="•"/>
            </a:pPr>
            <a:r>
              <a:rPr lang="en" dirty="0"/>
              <a:t>Backend</a:t>
            </a:r>
          </a:p>
          <a:p>
            <a:pPr marL="171450" lvl="0" indent="-171450" algn="l" rtl="0">
              <a:spcBef>
                <a:spcPts val="0"/>
              </a:spcBef>
              <a:spcAft>
                <a:spcPts val="0"/>
              </a:spcAft>
              <a:buFont typeface="Arial" panose="020B0604020202020204" pitchFamily="34" charset="0"/>
              <a:buChar char="•"/>
            </a:pPr>
            <a:r>
              <a:rPr lang="en" dirty="0"/>
              <a:t>IO</a:t>
            </a:r>
          </a:p>
          <a:p>
            <a:pPr marL="171450" lvl="0" indent="-171450" algn="l" rtl="0">
              <a:spcBef>
                <a:spcPts val="0"/>
              </a:spcBef>
              <a:spcAft>
                <a:spcPts val="0"/>
              </a:spcAft>
              <a:buFont typeface="Arial" panose="020B0604020202020204" pitchFamily="34" charset="0"/>
              <a:buChar char="•"/>
            </a:pPr>
            <a:r>
              <a:rPr lang="en" dirty="0"/>
              <a:t>API</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hlinkClick r:id="rId3"/>
              </a:rPr>
              <a:t>https://developer.mozilla.org/en-US/docs/Web/Events</a:t>
            </a:r>
            <a:endParaRPr lang="nl-BE" dirty="0"/>
          </a:p>
        </p:txBody>
      </p:sp>
      <p:sp>
        <p:nvSpPr>
          <p:cNvPr id="4" name="Date Placeholder 3"/>
          <p:cNvSpPr>
            <a:spLocks noGrp="1"/>
          </p:cNvSpPr>
          <p:nvPr>
            <p:ph type="dt" idx="1"/>
          </p:nvPr>
        </p:nvSpPr>
        <p:spPr/>
        <p:txBody>
          <a:bodyPr/>
          <a:lstStyle/>
          <a:p>
            <a:fld id="{79E9FE39-9FF2-4B04-867F-05236B55EEA3}" type="datetime1">
              <a:rPr lang="nl-BE" smtClean="0"/>
              <a:t>10/05/2021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82</a:t>
            </a:fld>
            <a:endParaRPr lang="nl-NL"/>
          </a:p>
        </p:txBody>
      </p:sp>
    </p:spTree>
    <p:extLst>
      <p:ext uri="{BB962C8B-B14F-4D97-AF65-F5344CB8AC3E}">
        <p14:creationId xmlns:p14="http://schemas.microsoft.com/office/powerpoint/2010/main" val="378893841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345b729328_0_2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345b729328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Be smart, don’t use jQuery simply to use jQuery.</a:t>
            </a:r>
          </a:p>
          <a:p>
            <a:pPr marL="0" lvl="0" indent="0" algn="l" rtl="0">
              <a:spcBef>
                <a:spcPts val="0"/>
              </a:spcBef>
              <a:spcAft>
                <a:spcPts val="0"/>
              </a:spcAft>
              <a:buNone/>
            </a:pPr>
            <a:r>
              <a:rPr lang="en-US" dirty="0"/>
              <a:t>jQuery is useful for complex DOM manipulations, animations, event handling, cross-browser support</a:t>
            </a:r>
          </a:p>
          <a:p>
            <a:pPr marL="0" lvl="0" indent="0" algn="l" rtl="0">
              <a:spcBef>
                <a:spcPts val="0"/>
              </a:spcBef>
              <a:spcAft>
                <a:spcPts val="0"/>
              </a:spcAft>
              <a:buNone/>
            </a:pPr>
            <a:r>
              <a:rPr lang="en-US" dirty="0"/>
              <a:t>you do not need a library like jQuery to handle simple object selection by id or </a:t>
            </a:r>
            <a:r>
              <a:rPr lang="en-US" dirty="0" err="1"/>
              <a:t>classname</a:t>
            </a:r>
            <a:endParaRPr lang="en-US" dirty="0"/>
          </a:p>
          <a:p>
            <a:endParaRPr lang="nl-BE" dirty="0"/>
          </a:p>
        </p:txBody>
      </p:sp>
      <p:sp>
        <p:nvSpPr>
          <p:cNvPr id="4" name="Date Placeholder 3"/>
          <p:cNvSpPr>
            <a:spLocks noGrp="1"/>
          </p:cNvSpPr>
          <p:nvPr>
            <p:ph type="dt" idx="1"/>
          </p:nvPr>
        </p:nvSpPr>
        <p:spPr/>
        <p:txBody>
          <a:bodyPr/>
          <a:lstStyle/>
          <a:p>
            <a:fld id="{79E9FE39-9FF2-4B04-867F-05236B55EEA3}" type="datetime1">
              <a:rPr lang="nl-BE" smtClean="0"/>
              <a:t>10/05/2021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85</a:t>
            </a:fld>
            <a:endParaRPr lang="nl-NL"/>
          </a:p>
        </p:txBody>
      </p:sp>
    </p:spTree>
    <p:extLst>
      <p:ext uri="{BB962C8B-B14F-4D97-AF65-F5344CB8AC3E}">
        <p14:creationId xmlns:p14="http://schemas.microsoft.com/office/powerpoint/2010/main" val="279705795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23476bf1b8_0_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23476bf1b8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https://www.quirksmode.org/js/this.html</a:t>
            </a:r>
            <a:endParaRPr/>
          </a:p>
          <a:p>
            <a:pPr marL="0" lvl="0" indent="0" algn="l" rtl="0">
              <a:spcBef>
                <a:spcPts val="0"/>
              </a:spcBef>
              <a:spcAft>
                <a:spcPts val="0"/>
              </a:spcAft>
              <a:buNone/>
            </a:pPr>
            <a:r>
              <a:rPr lang="en" u="sng">
                <a:solidFill>
                  <a:schemeClr val="hlink"/>
                </a:solidFill>
                <a:hlinkClick r:id="rId4"/>
              </a:rPr>
              <a:t>http://www.digital-web.com/articles/scope_in_javascript/</a:t>
            </a:r>
            <a:endParaRPr/>
          </a:p>
          <a:p>
            <a:pPr marL="0" lvl="0" indent="0" algn="l" rtl="0">
              <a:spcBef>
                <a:spcPts val="0"/>
              </a:spcBef>
              <a:spcAft>
                <a:spcPts val="0"/>
              </a:spcAft>
              <a:buNone/>
            </a:pPr>
            <a:r>
              <a:rPr lang="en" u="sng">
                <a:solidFill>
                  <a:schemeClr val="hlink"/>
                </a:solidFill>
                <a:hlinkClick r:id="rId5"/>
              </a:rPr>
              <a:t>https://stackoverflow.com/a/3127440</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2001b1851a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2001b1851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O</a:t>
            </a:r>
            <a:r>
              <a:rPr lang="en" dirty="0"/>
              <a:t>bj Test</a:t>
            </a:r>
            <a:endParaRPr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2001b1851a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2001b1851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window</a:t>
            </a:r>
            <a:endParaRPr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2001b1851a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2001b1851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https://stackoverflow.com/questions/3127429/how-does-the-this-keyword-work/3127440#3127440</a:t>
            </a:r>
            <a:endParaRPr/>
          </a:p>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2564bef1c6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2564bef1c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We’ll demo the examples from the previous popquiz</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3476bf1b8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3476bf1b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name “object” is used here instead of “class” because a class is an actual ES6 feature, that we’ll talk about later. While the most used way to create objects in JavaScript is by using a constructor function.</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3476bf1b8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3476bf1b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8598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34632afc2_0_1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34632afc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Electron</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Browser en website gebundeld tot één applicatie (desktop app)</a:t>
            </a:r>
            <a:endParaRPr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Date Placeholder 3"/>
          <p:cNvSpPr>
            <a:spLocks noGrp="1"/>
          </p:cNvSpPr>
          <p:nvPr>
            <p:ph type="dt" idx="1"/>
          </p:nvPr>
        </p:nvSpPr>
        <p:spPr/>
        <p:txBody>
          <a:bodyPr/>
          <a:lstStyle/>
          <a:p>
            <a:fld id="{79E9FE39-9FF2-4B04-867F-05236B55EEA3}" type="datetime1">
              <a:rPr lang="nl-BE" smtClean="0"/>
              <a:t>10/05/2021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98</a:t>
            </a:fld>
            <a:endParaRPr lang="nl-NL"/>
          </a:p>
        </p:txBody>
      </p:sp>
    </p:spTree>
    <p:extLst>
      <p:ext uri="{BB962C8B-B14F-4D97-AF65-F5344CB8AC3E}">
        <p14:creationId xmlns:p14="http://schemas.microsoft.com/office/powerpoint/2010/main" val="107505442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2001b1851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2001b185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is no such thing as access modifiers in JavaScript, this means that all properties of an object are accessible at all times. You could even go as far as overwriting functions defined within the class.</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2001b1851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2001b185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is no such thing as access modifiers in JavaScript, this means that all properties of an object are accessible at all times. You could even go as far as overwriting functions defined within the class.</a:t>
            </a:r>
            <a:endParaRPr/>
          </a:p>
        </p:txBody>
      </p:sp>
    </p:spTree>
    <p:extLst>
      <p:ext uri="{BB962C8B-B14F-4D97-AF65-F5344CB8AC3E}">
        <p14:creationId xmlns:p14="http://schemas.microsoft.com/office/powerpoint/2010/main" val="422543713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https://developer.mozilla.org/en-US/docs/Learn/JavaScript/Objects/Inheritance#trying_the_example_out</a:t>
            </a:r>
          </a:p>
        </p:txBody>
      </p:sp>
      <p:sp>
        <p:nvSpPr>
          <p:cNvPr id="4" name="Date Placeholder 3"/>
          <p:cNvSpPr>
            <a:spLocks noGrp="1"/>
          </p:cNvSpPr>
          <p:nvPr>
            <p:ph type="dt" idx="1"/>
          </p:nvPr>
        </p:nvSpPr>
        <p:spPr/>
        <p:txBody>
          <a:bodyPr/>
          <a:lstStyle/>
          <a:p>
            <a:fld id="{79E9FE39-9FF2-4B04-867F-05236B55EEA3}" type="datetime1">
              <a:rPr lang="nl-BE" smtClean="0"/>
              <a:t>10/05/2021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102</a:t>
            </a:fld>
            <a:endParaRPr lang="nl-NL"/>
          </a:p>
        </p:txBody>
      </p:sp>
    </p:spTree>
    <p:extLst>
      <p:ext uri="{BB962C8B-B14F-4D97-AF65-F5344CB8AC3E}">
        <p14:creationId xmlns:p14="http://schemas.microsoft.com/office/powerpoint/2010/main" val="17558675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https://developer.mozilla.org/en-US/docs/Learn/JavaScript/Objects/Inheritance#trying_the_example_out</a:t>
            </a:r>
          </a:p>
        </p:txBody>
      </p:sp>
      <p:sp>
        <p:nvSpPr>
          <p:cNvPr id="4" name="Date Placeholder 3"/>
          <p:cNvSpPr>
            <a:spLocks noGrp="1"/>
          </p:cNvSpPr>
          <p:nvPr>
            <p:ph type="dt" idx="1"/>
          </p:nvPr>
        </p:nvSpPr>
        <p:spPr/>
        <p:txBody>
          <a:bodyPr/>
          <a:lstStyle/>
          <a:p>
            <a:fld id="{79E9FE39-9FF2-4B04-867F-05236B55EEA3}" type="datetime1">
              <a:rPr lang="nl-BE" smtClean="0"/>
              <a:t>10/05/2021</a:t>
            </a:fld>
            <a:endParaRPr lang="nl-NL"/>
          </a:p>
        </p:txBody>
      </p:sp>
      <p:sp>
        <p:nvSpPr>
          <p:cNvPr id="5" name="Slide Number Placeholder 4"/>
          <p:cNvSpPr>
            <a:spLocks noGrp="1"/>
          </p:cNvSpPr>
          <p:nvPr>
            <p:ph type="sldNum" sz="quarter" idx="5"/>
          </p:nvPr>
        </p:nvSpPr>
        <p:spPr/>
        <p:txBody>
          <a:bodyPr/>
          <a:lstStyle/>
          <a:p>
            <a:fld id="{34C90C6D-A790-D14E-A729-0731194D3D28}" type="slidenum">
              <a:rPr lang="nl-NL" smtClean="0"/>
              <a:t>103</a:t>
            </a:fld>
            <a:endParaRPr lang="nl-NL"/>
          </a:p>
        </p:txBody>
      </p:sp>
    </p:spTree>
    <p:extLst>
      <p:ext uri="{BB962C8B-B14F-4D97-AF65-F5344CB8AC3E}">
        <p14:creationId xmlns:p14="http://schemas.microsoft.com/office/powerpoint/2010/main" val="379836045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23476bf1b8_0_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3476bf1b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http://sporto.github.io/blog/2013/02/22/a-plain-english-guide-to-javascript-prototypes/</a:t>
            </a:r>
            <a:endParaRPr/>
          </a:p>
          <a:p>
            <a:pPr marL="0" lvl="0" indent="0" algn="l" rtl="0">
              <a:spcBef>
                <a:spcPts val="0"/>
              </a:spcBef>
              <a:spcAft>
                <a:spcPts val="0"/>
              </a:spcAft>
              <a:buNone/>
            </a:pPr>
            <a:r>
              <a:rPr lang="en" u="sng">
                <a:solidFill>
                  <a:schemeClr val="hlink"/>
                </a:solidFill>
                <a:hlinkClick r:id="rId4"/>
              </a:rPr>
              <a:t>http://javascriptissexy.com/javascript-prototype-in-plain-detailed-language/</a:t>
            </a:r>
            <a:endParaRPr/>
          </a:p>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001b1851a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2001b1851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https://javascript.info/function-prototype</a:t>
            </a:r>
            <a:endParaRPr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001b1851a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2001b1851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https://developer.mozilla.org/en-US/docs/Learn/JavaScript/Objects/Inheritance#trying_the_example_out</a:t>
            </a:r>
            <a:endParaRPr dirty="0"/>
          </a:p>
        </p:txBody>
      </p:sp>
    </p:spTree>
    <p:extLst>
      <p:ext uri="{BB962C8B-B14F-4D97-AF65-F5344CB8AC3E}">
        <p14:creationId xmlns:p14="http://schemas.microsoft.com/office/powerpoint/2010/main" val="392897491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2564bef1c6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2564bef1c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37303b96a_0_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37303b96a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3"/>
              </a:rPr>
              <a:t>http://javascriptissexy.com/understand-javascript-closures-with-ease/</a:t>
            </a:r>
            <a:endParaRPr dirty="0"/>
          </a:p>
          <a:p>
            <a:pPr marL="0" lvl="0" indent="0" algn="l" rtl="0">
              <a:spcBef>
                <a:spcPts val="0"/>
              </a:spcBef>
              <a:spcAft>
                <a:spcPts val="0"/>
              </a:spcAft>
              <a:buNone/>
            </a:pPr>
            <a:r>
              <a:rPr lang="en" u="sng" dirty="0">
                <a:solidFill>
                  <a:schemeClr val="hlink"/>
                </a:solidFill>
                <a:hlinkClick r:id="rId4"/>
              </a:rPr>
              <a:t>https://developer.mozilla.org/en-US/docs/Web/JavaScript/Closures</a:t>
            </a:r>
            <a:endParaRPr dirty="0"/>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24e5ecc0be_0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24e5ecc0b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325002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43593f351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343593f35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43593f351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343593f35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924660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23476bf1b8_0_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23476bf1b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3"/>
              </a:rPr>
              <a:t>https://developer.mozilla.org/en-US/docs/Web/JavaScript/Reference/Strict_mode</a:t>
            </a:r>
            <a:endParaRPr dirty="0"/>
          </a:p>
          <a:p>
            <a:pPr marL="0" lvl="0" indent="0" algn="l" rtl="0">
              <a:spcBef>
                <a:spcPts val="0"/>
              </a:spcBef>
              <a:spcAft>
                <a:spcPts val="0"/>
              </a:spcAft>
              <a:buNone/>
            </a:pPr>
            <a:r>
              <a:rPr lang="en" u="sng" dirty="0">
                <a:solidFill>
                  <a:schemeClr val="hlink"/>
                </a:solidFill>
                <a:hlinkClick r:id="rId4"/>
              </a:rPr>
              <a:t>https://developer.mozilla.org/en-US/docs/Web/JavaScript/Reference/Strict_mode/Transitioning_to_strict_mode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My personal opinion: always use strict mode</a:t>
            </a:r>
            <a:endParaRPr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2001b1851a_0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2001b1851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2001b1851a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2001b1851a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24e5ecc0be_0_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24e5ecc0b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great list of ES6 features can be found here: </a:t>
            </a:r>
            <a:r>
              <a:rPr lang="en" u="sng">
                <a:solidFill>
                  <a:schemeClr val="hlink"/>
                </a:solidFill>
                <a:hlinkClick r:id="rId3"/>
              </a:rPr>
              <a:t>http://es6-features.org</a:t>
            </a:r>
            <a:endParaRPr/>
          </a:p>
          <a:p>
            <a:pPr marL="0" lvl="0" indent="0" algn="l" rtl="0">
              <a:spcBef>
                <a:spcPts val="0"/>
              </a:spcBef>
              <a:spcAft>
                <a:spcPts val="0"/>
              </a:spcAft>
              <a:buNone/>
            </a:pPr>
            <a:r>
              <a:rPr lang="en"/>
              <a:t>However, there are too many to cover here, so we’ll focus on a few of them. A great list of top features can be found here: </a:t>
            </a:r>
            <a:r>
              <a:rPr lang="en" u="sng">
                <a:solidFill>
                  <a:schemeClr val="hlink"/>
                </a:solidFill>
                <a:hlinkClick r:id="rId4"/>
              </a:rPr>
              <a:t>https://webapplog.com/es6/</a:t>
            </a:r>
            <a:r>
              <a:rPr lang="en"/>
              <a:t> </a:t>
            </a:r>
            <a:endParaRPr/>
          </a:p>
          <a:p>
            <a:pPr marL="0" lvl="0" indent="0" algn="l" rtl="0">
              <a:spcBef>
                <a:spcPts val="0"/>
              </a:spcBef>
              <a:spcAft>
                <a:spcPts val="0"/>
              </a:spcAft>
              <a:buNone/>
            </a:pPr>
            <a:r>
              <a:rPr lang="en"/>
              <a:t>  </a:t>
            </a:r>
            <a:endParaRPr/>
          </a:p>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4e5ecc0be_0_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4e5ecc0be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25610014cd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25610014c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25610014cd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25610014c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25610014cd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25610014c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2564bef1c6_0_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2564bef1c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While it is not wrong, we won’t do this. Keep logic and the view separate.</a:t>
            </a:r>
            <a:endParaRPr/>
          </a:p>
        </p:txBody>
      </p:sp>
    </p:spTree>
    <p:extLst>
      <p:ext uri="{BB962C8B-B14F-4D97-AF65-F5344CB8AC3E}">
        <p14:creationId xmlns:p14="http://schemas.microsoft.com/office/powerpoint/2010/main" val="248347236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25610014cd_0_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25610014c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25610014cd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25610014c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https://developer.mozilla.org/en-US/docs/Web/JavaScript/Reference/Statements/let</a:t>
            </a:r>
            <a:endParaRPr/>
          </a:p>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25610014cd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25610014c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Classes make it a lot easier to work OO in JavaScript. While previously you had to use constructor functions and could mimic inheritance using prototype chains, you can now use classes.</a:t>
            </a:r>
          </a:p>
          <a:p>
            <a:pPr marL="0" lvl="0" indent="0" algn="l" rtl="0">
              <a:spcBef>
                <a:spcPts val="0"/>
              </a:spcBef>
              <a:spcAft>
                <a:spcPts val="0"/>
              </a:spcAft>
              <a:buNone/>
            </a:pPr>
            <a:endParaRPr lang="en" dirty="0"/>
          </a:p>
          <a:p>
            <a:pPr marL="0" lvl="0" indent="0" algn="l" rtl="0">
              <a:spcBef>
                <a:spcPts val="0"/>
              </a:spcBef>
              <a:spcAft>
                <a:spcPts val="0"/>
              </a:spcAft>
              <a:buNone/>
            </a:pPr>
            <a:r>
              <a:rPr lang="nl-BE" dirty="0"/>
              <a:t>P</a:t>
            </a:r>
            <a:r>
              <a:rPr lang="en" dirty="0"/>
              <a:t>rivate prop like: </a:t>
            </a:r>
            <a:r>
              <a:rPr lang="en" i="1" dirty="0"/>
              <a:t>this</a:t>
            </a:r>
            <a:r>
              <a:rPr lang="en" i="1"/>
              <a:t>.#count (caniuse !!!)</a:t>
            </a:r>
            <a:endParaRPr i="1"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25610014cd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25610014c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Caniuse only shows support based on the features that are displayed using the search query “ES6”. Hence it is not an accurate representation, but it proves the point I want to make.</a:t>
            </a:r>
            <a:endParaRPr dirty="0"/>
          </a:p>
          <a:p>
            <a:pPr marL="0" lvl="0" indent="0" algn="l" rtl="0">
              <a:spcBef>
                <a:spcPts val="0"/>
              </a:spcBef>
              <a:spcAft>
                <a:spcPts val="0"/>
              </a:spcAft>
              <a:buNone/>
            </a:pPr>
            <a:r>
              <a:rPr lang="en" dirty="0"/>
              <a:t>A comprehensive compatibility table can be found here: </a:t>
            </a:r>
            <a:r>
              <a:rPr lang="en" u="sng" dirty="0">
                <a:solidFill>
                  <a:schemeClr val="hlink"/>
                </a:solidFill>
                <a:hlinkClick r:id="rId3"/>
              </a:rPr>
              <a:t>https://kangax.github.io/compat-table/es6/</a:t>
            </a:r>
            <a:endParaRPr dirty="0"/>
          </a:p>
          <a:p>
            <a:pPr marL="0" lvl="0" indent="0" algn="l" rtl="0">
              <a:spcBef>
                <a:spcPts val="0"/>
              </a:spcBef>
              <a:spcAft>
                <a:spcPts val="0"/>
              </a:spcAft>
              <a:buNone/>
            </a:pPr>
            <a:endParaRPr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25610014cd_0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25610014c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337303b96a_0_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337303b96a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https://developer.mozilla.org/en-US/docs/Glossary/Callback_function</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37303b96a_0_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337303b96a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https://developer.mozilla.org/en-US/docs/Glossary/Callback_function</a:t>
            </a:r>
            <a:endParaRPr/>
          </a:p>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337303b96a_0_1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337303b96a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43593f351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343593f35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expertly stolen from </a:t>
            </a:r>
            <a:r>
              <a:rPr lang="en" u="sng">
                <a:solidFill>
                  <a:schemeClr val="hlink"/>
                </a:solidFill>
                <a:hlinkClick r:id="rId3"/>
              </a:rPr>
              <a:t>http://callbackhell.com/</a:t>
            </a:r>
            <a:endParaRPr/>
          </a:p>
          <a:p>
            <a:pPr marL="0" lvl="0" indent="0" algn="l" rtl="0">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337303b96a_0_1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337303b96a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https://developer.mozilla.org/en-US/docs/Web/JavaScript/Guide/Using_promises</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3300296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sv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image" Target="../media/image7.png"/><Relationship Id="rId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image" Target="../media/image10.png"/><Relationship Id="rId9" Type="http://schemas.openxmlformats.org/officeDocument/2006/relationships/image" Target="../media/image5.jp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6.png"/><Relationship Id="rId4" Type="http://schemas.openxmlformats.org/officeDocument/2006/relationships/image" Target="../media/image15.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ark Cover ">
    <p:bg>
      <p:bgPr>
        <a:solidFill>
          <a:srgbClr val="222C4A"/>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55EBD646-3D03-467F-9EB9-C5EE485973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8950" y="1447878"/>
            <a:ext cx="3086098" cy="1394365"/>
          </a:xfrm>
          <a:prstGeom prst="rect">
            <a:avLst/>
          </a:prstGeom>
        </p:spPr>
      </p:pic>
      <p:sp>
        <p:nvSpPr>
          <p:cNvPr id="2" name="Holder 2"/>
          <p:cNvSpPr>
            <a:spLocks noGrp="1"/>
          </p:cNvSpPr>
          <p:nvPr>
            <p:ph type="ctrTitle" hasCustomPrompt="1"/>
          </p:nvPr>
        </p:nvSpPr>
        <p:spPr>
          <a:xfrm>
            <a:off x="1371600" y="3581017"/>
            <a:ext cx="6400800" cy="490697"/>
          </a:xfrm>
          <a:prstGeom prst="rect">
            <a:avLst/>
          </a:prstGeom>
        </p:spPr>
        <p:txBody>
          <a:bodyPr wrap="square" lIns="0" tIns="14400" rIns="0" bIns="0">
            <a:spAutoFit/>
          </a:bodyPr>
          <a:lstStyle>
            <a:lvl1pPr algn="ctr">
              <a:defRPr sz="3094" b="1">
                <a:solidFill>
                  <a:schemeClr val="accent1"/>
                </a:solidFill>
              </a:defRPr>
            </a:lvl1pPr>
          </a:lstStyle>
          <a:p>
            <a:r>
              <a:rPr lang="en-US" noProof="0" dirty="0"/>
              <a:t>Presentation title</a:t>
            </a:r>
          </a:p>
        </p:txBody>
      </p:sp>
      <p:sp>
        <p:nvSpPr>
          <p:cNvPr id="28" name="object 7">
            <a:extLst>
              <a:ext uri="{FF2B5EF4-FFF2-40B4-BE49-F238E27FC236}">
                <a16:creationId xmlns:a16="http://schemas.microsoft.com/office/drawing/2014/main" id="{29822F41-3E84-4E9E-9116-6C25F75AAF11}"/>
              </a:ext>
            </a:extLst>
          </p:cNvPr>
          <p:cNvSpPr/>
          <p:nvPr/>
        </p:nvSpPr>
        <p:spPr>
          <a:xfrm>
            <a:off x="8115293" y="0"/>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lang="en-US" sz="1013" noProof="0"/>
          </a:p>
        </p:txBody>
      </p:sp>
      <p:sp>
        <p:nvSpPr>
          <p:cNvPr id="30" name="object 8">
            <a:extLst>
              <a:ext uri="{FF2B5EF4-FFF2-40B4-BE49-F238E27FC236}">
                <a16:creationId xmlns:a16="http://schemas.microsoft.com/office/drawing/2014/main" id="{69177CBD-B7C4-44E2-AA0C-473214EADBDA}"/>
              </a:ext>
            </a:extLst>
          </p:cNvPr>
          <p:cNvSpPr/>
          <p:nvPr/>
        </p:nvSpPr>
        <p:spPr>
          <a:xfrm>
            <a:off x="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lang="en-US" sz="1013" noProof="0"/>
          </a:p>
        </p:txBody>
      </p:sp>
      <p:sp>
        <p:nvSpPr>
          <p:cNvPr id="5" name="bg object 20">
            <a:extLst>
              <a:ext uri="{FF2B5EF4-FFF2-40B4-BE49-F238E27FC236}">
                <a16:creationId xmlns:a16="http://schemas.microsoft.com/office/drawing/2014/main" id="{A151CB84-5005-40BA-BAF1-E69C66FDC882}"/>
              </a:ext>
            </a:extLst>
          </p:cNvPr>
          <p:cNvSpPr/>
          <p:nvPr/>
        </p:nvSpPr>
        <p:spPr>
          <a:xfrm>
            <a:off x="862965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lang="en-US" sz="1013" noProof="0">
              <a:latin typeface="+mj-lt"/>
            </a:endParaRPr>
          </a:p>
        </p:txBody>
      </p:sp>
      <p:sp>
        <p:nvSpPr>
          <p:cNvPr id="4" name="Footer Placeholder 3">
            <a:extLst>
              <a:ext uri="{FF2B5EF4-FFF2-40B4-BE49-F238E27FC236}">
                <a16:creationId xmlns:a16="http://schemas.microsoft.com/office/drawing/2014/main" id="{8DDBE354-2B85-4429-839B-46B1BC3E95A9}"/>
              </a:ext>
            </a:extLst>
          </p:cNvPr>
          <p:cNvSpPr>
            <a:spLocks noGrp="1"/>
          </p:cNvSpPr>
          <p:nvPr>
            <p:ph type="ftr" sz="quarter" idx="10"/>
          </p:nvPr>
        </p:nvSpPr>
        <p:spPr/>
        <p:txBody>
          <a:bodyPr/>
          <a:lstStyle>
            <a:lvl1pPr>
              <a:defRPr/>
            </a:lvl1pPr>
          </a:lstStyle>
          <a:p>
            <a:r>
              <a:rPr lang="en-US" dirty="0"/>
              <a:t>footer</a:t>
            </a:r>
          </a:p>
        </p:txBody>
      </p:sp>
    </p:spTree>
    <p:extLst>
      <p:ext uri="{BB962C8B-B14F-4D97-AF65-F5344CB8AC3E}">
        <p14:creationId xmlns:p14="http://schemas.microsoft.com/office/powerpoint/2010/main" val="333355543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ark Subchapter">
    <p:bg>
      <p:bgPr>
        <a:solidFill>
          <a:schemeClr val="tx2"/>
        </a:solidFill>
        <a:effectLst/>
      </p:bgPr>
    </p:bg>
    <p:spTree>
      <p:nvGrpSpPr>
        <p:cNvPr id="1" name=""/>
        <p:cNvGrpSpPr/>
        <p:nvPr/>
      </p:nvGrpSpPr>
      <p:grpSpPr>
        <a:xfrm>
          <a:off x="0" y="0"/>
          <a:ext cx="0" cy="0"/>
          <a:chOff x="0" y="0"/>
          <a:chExt cx="0" cy="0"/>
        </a:xfrm>
      </p:grpSpPr>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914400" y="1371600"/>
            <a:ext cx="5143500" cy="3429000"/>
          </a:xfrm>
          <a:prstGeom prst="rect">
            <a:avLst/>
          </a:prstGeom>
          <a:noFill/>
        </p:spPr>
        <p:txBody>
          <a:bodyPr wrap="square" lIns="0" tIns="410400" rIns="0" bIns="0">
            <a:noAutofit/>
          </a:bodyPr>
          <a:lstStyle>
            <a:lvl1pPr marL="214650" algn="l">
              <a:spcBef>
                <a:spcPts val="1814"/>
              </a:spcBef>
              <a:defRPr sz="2531">
                <a:solidFill>
                  <a:schemeClr val="bg1"/>
                </a:solidFill>
              </a:defRPr>
            </a:lvl1pPr>
          </a:lstStyle>
          <a:p>
            <a:r>
              <a:rPr lang="en-US" noProof="0" dirty="0"/>
              <a:t>00.Subheading</a:t>
            </a:r>
          </a:p>
        </p:txBody>
      </p:sp>
      <p:sp>
        <p:nvSpPr>
          <p:cNvPr id="3" name="object 8">
            <a:extLst>
              <a:ext uri="{FF2B5EF4-FFF2-40B4-BE49-F238E27FC236}">
                <a16:creationId xmlns:a16="http://schemas.microsoft.com/office/drawing/2014/main" id="{1E27FD28-384C-49C5-8B58-E9BD162E8CEB}"/>
              </a:ext>
            </a:extLst>
          </p:cNvPr>
          <p:cNvSpPr/>
          <p:nvPr/>
        </p:nvSpPr>
        <p:spPr>
          <a:xfrm>
            <a:off x="5543550" y="6857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6" name="object 9">
            <a:extLst>
              <a:ext uri="{FF2B5EF4-FFF2-40B4-BE49-F238E27FC236}">
                <a16:creationId xmlns:a16="http://schemas.microsoft.com/office/drawing/2014/main" id="{CD658198-6E69-4296-BD01-49F0474343E5}"/>
              </a:ext>
            </a:extLst>
          </p:cNvPr>
          <p:cNvSpPr/>
          <p:nvPr/>
        </p:nvSpPr>
        <p:spPr>
          <a:xfrm>
            <a:off x="401099" y="4800600"/>
            <a:ext cx="513636" cy="684848"/>
          </a:xfrm>
          <a:custGeom>
            <a:avLst/>
            <a:gdLst/>
            <a:ahLst/>
            <a:cxnLst/>
            <a:rect l="l" t="t" r="r" b="b"/>
            <a:pathLst>
              <a:path w="913130" h="913129">
                <a:moveTo>
                  <a:pt x="912533" y="0"/>
                </a:moveTo>
                <a:lnTo>
                  <a:pt x="0" y="0"/>
                </a:lnTo>
                <a:lnTo>
                  <a:pt x="0" y="912533"/>
                </a:lnTo>
                <a:lnTo>
                  <a:pt x="912533" y="912533"/>
                </a:lnTo>
                <a:lnTo>
                  <a:pt x="912533" y="0"/>
                </a:lnTo>
                <a:close/>
              </a:path>
            </a:pathLst>
          </a:custGeom>
          <a:solidFill>
            <a:srgbClr val="005473"/>
          </a:solidFill>
        </p:spPr>
        <p:txBody>
          <a:bodyPr wrap="square" lIns="0" tIns="0" rIns="0" bIns="0" rtlCol="0"/>
          <a:lstStyle/>
          <a:p>
            <a:endParaRPr sz="1013"/>
          </a:p>
        </p:txBody>
      </p:sp>
      <p:sp>
        <p:nvSpPr>
          <p:cNvPr id="7" name="object 10">
            <a:extLst>
              <a:ext uri="{FF2B5EF4-FFF2-40B4-BE49-F238E27FC236}">
                <a16:creationId xmlns:a16="http://schemas.microsoft.com/office/drawing/2014/main" id="{76A93DBD-7AD0-4E6B-85F7-D5A7E6BA4DEB}"/>
              </a:ext>
            </a:extLst>
          </p:cNvPr>
          <p:cNvSpPr/>
          <p:nvPr/>
        </p:nvSpPr>
        <p:spPr>
          <a:xfrm>
            <a:off x="8115300" y="4114800"/>
            <a:ext cx="1026914" cy="1370648"/>
          </a:xfrm>
          <a:custGeom>
            <a:avLst/>
            <a:gdLst/>
            <a:ahLst/>
            <a:cxnLst/>
            <a:rect l="l" t="t" r="r" b="b"/>
            <a:pathLst>
              <a:path w="1825625" h="1827529">
                <a:moveTo>
                  <a:pt x="912533" y="914400"/>
                </a:moveTo>
                <a:lnTo>
                  <a:pt x="0" y="914400"/>
                </a:lnTo>
                <a:lnTo>
                  <a:pt x="0" y="1826933"/>
                </a:lnTo>
                <a:lnTo>
                  <a:pt x="912533" y="1826933"/>
                </a:lnTo>
                <a:lnTo>
                  <a:pt x="912533" y="914400"/>
                </a:lnTo>
                <a:close/>
              </a:path>
              <a:path w="1825625" h="1827529">
                <a:moveTo>
                  <a:pt x="1825066" y="0"/>
                </a:moveTo>
                <a:lnTo>
                  <a:pt x="912533" y="0"/>
                </a:lnTo>
                <a:lnTo>
                  <a:pt x="912533" y="912533"/>
                </a:lnTo>
                <a:lnTo>
                  <a:pt x="1825066" y="912533"/>
                </a:lnTo>
                <a:lnTo>
                  <a:pt x="1825066" y="0"/>
                </a:lnTo>
                <a:close/>
              </a:path>
            </a:pathLst>
          </a:custGeom>
          <a:solidFill>
            <a:srgbClr val="005473"/>
          </a:solidFill>
        </p:spPr>
        <p:txBody>
          <a:bodyPr wrap="square" lIns="0" tIns="0" rIns="0" bIns="0" rtlCol="0"/>
          <a:lstStyle/>
          <a:p>
            <a:endParaRPr sz="1013"/>
          </a:p>
        </p:txBody>
      </p:sp>
      <p:sp>
        <p:nvSpPr>
          <p:cNvPr id="5" name="Footer Placeholder 4">
            <a:extLst>
              <a:ext uri="{FF2B5EF4-FFF2-40B4-BE49-F238E27FC236}">
                <a16:creationId xmlns:a16="http://schemas.microsoft.com/office/drawing/2014/main" id="{7EB2E17A-B074-4992-808F-54F62E798CC8}"/>
              </a:ext>
            </a:extLst>
          </p:cNvPr>
          <p:cNvSpPr>
            <a:spLocks noGrp="1"/>
          </p:cNvSpPr>
          <p:nvPr>
            <p:ph type="ftr" sz="quarter" idx="10"/>
          </p:nvPr>
        </p:nvSpPr>
        <p:spPr/>
        <p:txBody>
          <a:bodyPr/>
          <a:lstStyle/>
          <a:p>
            <a:r>
              <a:rPr lang="en-US" dirty="0"/>
              <a:t>footer</a:t>
            </a:r>
          </a:p>
        </p:txBody>
      </p:sp>
      <p:pic>
        <p:nvPicPr>
          <p:cNvPr id="8" name="Graphic 7">
            <a:extLst>
              <a:ext uri="{FF2B5EF4-FFF2-40B4-BE49-F238E27FC236}">
                <a16:creationId xmlns:a16="http://schemas.microsoft.com/office/drawing/2014/main" id="{3ADEE9BA-A3D6-4EE7-B523-DF2F32495B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9" name="Picture 8">
            <a:extLst>
              <a:ext uri="{FF2B5EF4-FFF2-40B4-BE49-F238E27FC236}">
                <a16:creationId xmlns:a16="http://schemas.microsoft.com/office/drawing/2014/main" id="{134452A9-DB0E-4654-9666-ADF993337C3F}"/>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E93DD692-49B9-4B5B-87FD-7218EB0828AE}"/>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271219419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ubchapter">
    <p:spTree>
      <p:nvGrpSpPr>
        <p:cNvPr id="1" name=""/>
        <p:cNvGrpSpPr/>
        <p:nvPr/>
      </p:nvGrpSpPr>
      <p:grpSpPr>
        <a:xfrm>
          <a:off x="0" y="0"/>
          <a:ext cx="0" cy="0"/>
          <a:chOff x="0" y="0"/>
          <a:chExt cx="0" cy="0"/>
        </a:xfrm>
      </p:grpSpPr>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914400" y="1371600"/>
            <a:ext cx="5143500" cy="3429000"/>
          </a:xfrm>
          <a:prstGeom prst="rect">
            <a:avLst/>
          </a:prstGeom>
          <a:noFill/>
        </p:spPr>
        <p:txBody>
          <a:bodyPr wrap="square" lIns="0" tIns="410400" rIns="0" bIns="0">
            <a:noAutofit/>
          </a:bodyPr>
          <a:lstStyle>
            <a:lvl1pPr marL="214650" algn="l">
              <a:spcBef>
                <a:spcPts val="1814"/>
              </a:spcBef>
              <a:defRPr sz="2531">
                <a:solidFill>
                  <a:schemeClr val="tx2"/>
                </a:solidFill>
              </a:defRPr>
            </a:lvl1pPr>
          </a:lstStyle>
          <a:p>
            <a:r>
              <a:rPr lang="en-US" noProof="0" dirty="0"/>
              <a:t>00.Subheading</a:t>
            </a:r>
          </a:p>
        </p:txBody>
      </p:sp>
      <p:sp>
        <p:nvSpPr>
          <p:cNvPr id="3" name="object 8">
            <a:extLst>
              <a:ext uri="{FF2B5EF4-FFF2-40B4-BE49-F238E27FC236}">
                <a16:creationId xmlns:a16="http://schemas.microsoft.com/office/drawing/2014/main" id="{1E27FD28-384C-49C5-8B58-E9BD162E8CEB}"/>
              </a:ext>
            </a:extLst>
          </p:cNvPr>
          <p:cNvSpPr/>
          <p:nvPr/>
        </p:nvSpPr>
        <p:spPr>
          <a:xfrm>
            <a:off x="5543550" y="6857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sz="1013"/>
          </a:p>
        </p:txBody>
      </p:sp>
      <p:sp>
        <p:nvSpPr>
          <p:cNvPr id="6" name="object 9">
            <a:extLst>
              <a:ext uri="{FF2B5EF4-FFF2-40B4-BE49-F238E27FC236}">
                <a16:creationId xmlns:a16="http://schemas.microsoft.com/office/drawing/2014/main" id="{CD658198-6E69-4296-BD01-49F0474343E5}"/>
              </a:ext>
            </a:extLst>
          </p:cNvPr>
          <p:cNvSpPr/>
          <p:nvPr/>
        </p:nvSpPr>
        <p:spPr>
          <a:xfrm>
            <a:off x="401099" y="4800600"/>
            <a:ext cx="513636" cy="684848"/>
          </a:xfrm>
          <a:custGeom>
            <a:avLst/>
            <a:gdLst/>
            <a:ahLst/>
            <a:cxnLst/>
            <a:rect l="l" t="t" r="r" b="b"/>
            <a:pathLst>
              <a:path w="913130" h="913129">
                <a:moveTo>
                  <a:pt x="912533" y="0"/>
                </a:moveTo>
                <a:lnTo>
                  <a:pt x="0" y="0"/>
                </a:lnTo>
                <a:lnTo>
                  <a:pt x="0" y="912533"/>
                </a:lnTo>
                <a:lnTo>
                  <a:pt x="912533" y="912533"/>
                </a:lnTo>
                <a:lnTo>
                  <a:pt x="912533" y="0"/>
                </a:lnTo>
                <a:close/>
              </a:path>
            </a:pathLst>
          </a:custGeom>
          <a:solidFill>
            <a:srgbClr val="00AA9B"/>
          </a:solidFill>
        </p:spPr>
        <p:txBody>
          <a:bodyPr wrap="square" lIns="0" tIns="0" rIns="0" bIns="0" rtlCol="0"/>
          <a:lstStyle/>
          <a:p>
            <a:endParaRPr sz="1013"/>
          </a:p>
        </p:txBody>
      </p:sp>
      <p:sp>
        <p:nvSpPr>
          <p:cNvPr id="7" name="object 10">
            <a:extLst>
              <a:ext uri="{FF2B5EF4-FFF2-40B4-BE49-F238E27FC236}">
                <a16:creationId xmlns:a16="http://schemas.microsoft.com/office/drawing/2014/main" id="{76A93DBD-7AD0-4E6B-85F7-D5A7E6BA4DEB}"/>
              </a:ext>
            </a:extLst>
          </p:cNvPr>
          <p:cNvSpPr/>
          <p:nvPr/>
        </p:nvSpPr>
        <p:spPr>
          <a:xfrm>
            <a:off x="8115300" y="4114800"/>
            <a:ext cx="1026914" cy="1370648"/>
          </a:xfrm>
          <a:custGeom>
            <a:avLst/>
            <a:gdLst/>
            <a:ahLst/>
            <a:cxnLst/>
            <a:rect l="l" t="t" r="r" b="b"/>
            <a:pathLst>
              <a:path w="1825625" h="1827529">
                <a:moveTo>
                  <a:pt x="912533" y="914400"/>
                </a:moveTo>
                <a:lnTo>
                  <a:pt x="0" y="914400"/>
                </a:lnTo>
                <a:lnTo>
                  <a:pt x="0" y="1826933"/>
                </a:lnTo>
                <a:lnTo>
                  <a:pt x="912533" y="1826933"/>
                </a:lnTo>
                <a:lnTo>
                  <a:pt x="912533" y="914400"/>
                </a:lnTo>
                <a:close/>
              </a:path>
              <a:path w="1825625" h="1827529">
                <a:moveTo>
                  <a:pt x="1825066" y="0"/>
                </a:moveTo>
                <a:lnTo>
                  <a:pt x="912533" y="0"/>
                </a:lnTo>
                <a:lnTo>
                  <a:pt x="912533" y="912533"/>
                </a:lnTo>
                <a:lnTo>
                  <a:pt x="1825066" y="912533"/>
                </a:lnTo>
                <a:lnTo>
                  <a:pt x="1825066" y="0"/>
                </a:lnTo>
                <a:close/>
              </a:path>
            </a:pathLst>
          </a:custGeom>
          <a:solidFill>
            <a:srgbClr val="00AA9B"/>
          </a:solidFill>
        </p:spPr>
        <p:txBody>
          <a:bodyPr wrap="square" lIns="0" tIns="0" rIns="0" bIns="0" rtlCol="0"/>
          <a:lstStyle/>
          <a:p>
            <a:endParaRPr sz="1013"/>
          </a:p>
        </p:txBody>
      </p:sp>
      <p:sp>
        <p:nvSpPr>
          <p:cNvPr id="5" name="Footer Placeholder 4">
            <a:extLst>
              <a:ext uri="{FF2B5EF4-FFF2-40B4-BE49-F238E27FC236}">
                <a16:creationId xmlns:a16="http://schemas.microsoft.com/office/drawing/2014/main" id="{7EB2E17A-B074-4992-808F-54F62E798CC8}"/>
              </a:ext>
            </a:extLst>
          </p:cNvPr>
          <p:cNvSpPr>
            <a:spLocks noGrp="1"/>
          </p:cNvSpPr>
          <p:nvPr>
            <p:ph type="ftr" sz="quarter" idx="10"/>
          </p:nvPr>
        </p:nvSpPr>
        <p:spPr/>
        <p:txBody>
          <a:bodyPr/>
          <a:lstStyle/>
          <a:p>
            <a:r>
              <a:rPr lang="en-US" dirty="0"/>
              <a:t>footer</a:t>
            </a:r>
          </a:p>
        </p:txBody>
      </p:sp>
      <p:pic>
        <p:nvPicPr>
          <p:cNvPr id="8" name="Picture 7" descr="Logo&#10;&#10;Description automatically generated">
            <a:extLst>
              <a:ext uri="{FF2B5EF4-FFF2-40B4-BE49-F238E27FC236}">
                <a16:creationId xmlns:a16="http://schemas.microsoft.com/office/drawing/2014/main" id="{040C7B81-52B0-4C5E-8AB4-77F254CAF3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9" name="Picture 8">
            <a:extLst>
              <a:ext uri="{FF2B5EF4-FFF2-40B4-BE49-F238E27FC236}">
                <a16:creationId xmlns:a16="http://schemas.microsoft.com/office/drawing/2014/main" id="{95614EB8-BFB6-4015-9B0A-B9C0AAD81040}"/>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DEF22DE8-6513-4271-9E02-091CDF468640}"/>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99959096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ubchapter + Image">
    <p:bg>
      <p:bgPr>
        <a:solidFill>
          <a:schemeClr val="accent1"/>
        </a:solidFill>
        <a:effectLst/>
      </p:bgPr>
    </p:bg>
    <p:spTree>
      <p:nvGrpSpPr>
        <p:cNvPr id="1" name=""/>
        <p:cNvGrpSpPr/>
        <p:nvPr/>
      </p:nvGrpSpPr>
      <p:grpSpPr>
        <a:xfrm>
          <a:off x="0" y="0"/>
          <a:ext cx="0" cy="0"/>
          <a:chOff x="0" y="0"/>
          <a:chExt cx="0" cy="0"/>
        </a:xfrm>
      </p:grpSpPr>
      <p:sp>
        <p:nvSpPr>
          <p:cNvPr id="10" name="Holder 2">
            <a:extLst>
              <a:ext uri="{FF2B5EF4-FFF2-40B4-BE49-F238E27FC236}">
                <a16:creationId xmlns:a16="http://schemas.microsoft.com/office/drawing/2014/main" id="{76858CF1-1FE0-48C5-9C43-47EFD7F92F9E}"/>
              </a:ext>
            </a:extLst>
          </p:cNvPr>
          <p:cNvSpPr>
            <a:spLocks noGrp="1"/>
          </p:cNvSpPr>
          <p:nvPr>
            <p:ph type="ctrTitle" hasCustomPrompt="1"/>
          </p:nvPr>
        </p:nvSpPr>
        <p:spPr>
          <a:xfrm>
            <a:off x="914400" y="1371600"/>
            <a:ext cx="5143500" cy="3429000"/>
          </a:xfrm>
          <a:prstGeom prst="rect">
            <a:avLst/>
          </a:prstGeom>
          <a:solidFill>
            <a:schemeClr val="bg1"/>
          </a:solidFill>
        </p:spPr>
        <p:txBody>
          <a:bodyPr wrap="square" lIns="0" tIns="410400" rIns="0" bIns="0">
            <a:noAutofit/>
          </a:bodyPr>
          <a:lstStyle>
            <a:lvl1pPr marL="214650" algn="l">
              <a:spcBef>
                <a:spcPts val="1814"/>
              </a:spcBef>
              <a:defRPr sz="2531">
                <a:solidFill>
                  <a:schemeClr val="tx2"/>
                </a:solidFill>
              </a:defRPr>
            </a:lvl1pPr>
          </a:lstStyle>
          <a:p>
            <a:r>
              <a:rPr lang="en-US" noProof="0" dirty="0"/>
              <a:t>00.Subheading</a:t>
            </a:r>
          </a:p>
        </p:txBody>
      </p:sp>
      <p:sp>
        <p:nvSpPr>
          <p:cNvPr id="4" name="Footer Placeholder 3">
            <a:extLst>
              <a:ext uri="{FF2B5EF4-FFF2-40B4-BE49-F238E27FC236}">
                <a16:creationId xmlns:a16="http://schemas.microsoft.com/office/drawing/2014/main" id="{6CB56387-D400-4873-990C-66F86EBA3E9E}"/>
              </a:ext>
            </a:extLst>
          </p:cNvPr>
          <p:cNvSpPr>
            <a:spLocks noGrp="1"/>
          </p:cNvSpPr>
          <p:nvPr>
            <p:ph type="ftr" sz="quarter" idx="10"/>
          </p:nvPr>
        </p:nvSpPr>
        <p:spPr/>
        <p:txBody>
          <a:bodyPr/>
          <a:lstStyle/>
          <a:p>
            <a:r>
              <a:rPr lang="en-US" dirty="0"/>
              <a:t>footer</a:t>
            </a:r>
          </a:p>
        </p:txBody>
      </p:sp>
      <p:sp>
        <p:nvSpPr>
          <p:cNvPr id="5" name="object 8">
            <a:extLst>
              <a:ext uri="{FF2B5EF4-FFF2-40B4-BE49-F238E27FC236}">
                <a16:creationId xmlns:a16="http://schemas.microsoft.com/office/drawing/2014/main" id="{9EE1458B-1ACC-4A60-A6DA-3A183AD4A703}"/>
              </a:ext>
            </a:extLst>
          </p:cNvPr>
          <p:cNvSpPr/>
          <p:nvPr/>
        </p:nvSpPr>
        <p:spPr>
          <a:xfrm>
            <a:off x="5543550" y="6857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chemeClr val="tx2"/>
          </a:solidFill>
        </p:spPr>
        <p:txBody>
          <a:bodyPr wrap="square" lIns="0" tIns="0" rIns="0" bIns="0" rtlCol="0"/>
          <a:lstStyle/>
          <a:p>
            <a:endParaRPr sz="1013"/>
          </a:p>
        </p:txBody>
      </p:sp>
      <p:sp>
        <p:nvSpPr>
          <p:cNvPr id="6" name="object 9">
            <a:extLst>
              <a:ext uri="{FF2B5EF4-FFF2-40B4-BE49-F238E27FC236}">
                <a16:creationId xmlns:a16="http://schemas.microsoft.com/office/drawing/2014/main" id="{C14AF817-4FA3-4511-BF85-552078C6E679}"/>
              </a:ext>
            </a:extLst>
          </p:cNvPr>
          <p:cNvSpPr/>
          <p:nvPr/>
        </p:nvSpPr>
        <p:spPr>
          <a:xfrm>
            <a:off x="401099" y="4800600"/>
            <a:ext cx="513636" cy="684848"/>
          </a:xfrm>
          <a:custGeom>
            <a:avLst/>
            <a:gdLst/>
            <a:ahLst/>
            <a:cxnLst/>
            <a:rect l="l" t="t" r="r" b="b"/>
            <a:pathLst>
              <a:path w="913130" h="913129">
                <a:moveTo>
                  <a:pt x="912533" y="0"/>
                </a:moveTo>
                <a:lnTo>
                  <a:pt x="0" y="0"/>
                </a:lnTo>
                <a:lnTo>
                  <a:pt x="0" y="912533"/>
                </a:lnTo>
                <a:lnTo>
                  <a:pt x="912533" y="912533"/>
                </a:lnTo>
                <a:lnTo>
                  <a:pt x="912533" y="0"/>
                </a:lnTo>
                <a:close/>
              </a:path>
            </a:pathLst>
          </a:custGeom>
          <a:solidFill>
            <a:schemeClr val="tx2"/>
          </a:solidFill>
        </p:spPr>
        <p:txBody>
          <a:bodyPr wrap="square" lIns="0" tIns="0" rIns="0" bIns="0" rtlCol="0"/>
          <a:lstStyle/>
          <a:p>
            <a:endParaRPr sz="1013"/>
          </a:p>
        </p:txBody>
      </p:sp>
      <p:sp>
        <p:nvSpPr>
          <p:cNvPr id="7" name="object 10">
            <a:extLst>
              <a:ext uri="{FF2B5EF4-FFF2-40B4-BE49-F238E27FC236}">
                <a16:creationId xmlns:a16="http://schemas.microsoft.com/office/drawing/2014/main" id="{C87F872C-9C1D-4419-83CD-C89DB3A9AD0E}"/>
              </a:ext>
            </a:extLst>
          </p:cNvPr>
          <p:cNvSpPr/>
          <p:nvPr/>
        </p:nvSpPr>
        <p:spPr>
          <a:xfrm>
            <a:off x="8115300" y="4114800"/>
            <a:ext cx="1026914" cy="1370648"/>
          </a:xfrm>
          <a:custGeom>
            <a:avLst/>
            <a:gdLst/>
            <a:ahLst/>
            <a:cxnLst/>
            <a:rect l="l" t="t" r="r" b="b"/>
            <a:pathLst>
              <a:path w="1825625" h="1827529">
                <a:moveTo>
                  <a:pt x="912533" y="914400"/>
                </a:moveTo>
                <a:lnTo>
                  <a:pt x="0" y="914400"/>
                </a:lnTo>
                <a:lnTo>
                  <a:pt x="0" y="1826933"/>
                </a:lnTo>
                <a:lnTo>
                  <a:pt x="912533" y="1826933"/>
                </a:lnTo>
                <a:lnTo>
                  <a:pt x="912533" y="914400"/>
                </a:lnTo>
                <a:close/>
              </a:path>
              <a:path w="1825625" h="1827529">
                <a:moveTo>
                  <a:pt x="1825066" y="0"/>
                </a:moveTo>
                <a:lnTo>
                  <a:pt x="912533" y="0"/>
                </a:lnTo>
                <a:lnTo>
                  <a:pt x="912533" y="912533"/>
                </a:lnTo>
                <a:lnTo>
                  <a:pt x="1825066" y="912533"/>
                </a:lnTo>
                <a:lnTo>
                  <a:pt x="1825066" y="0"/>
                </a:lnTo>
                <a:close/>
              </a:path>
            </a:pathLst>
          </a:custGeom>
          <a:solidFill>
            <a:schemeClr val="tx2"/>
          </a:solidFill>
        </p:spPr>
        <p:txBody>
          <a:bodyPr wrap="square" lIns="0" tIns="0" rIns="0" bIns="0" rtlCol="0"/>
          <a:lstStyle/>
          <a:p>
            <a:endParaRPr sz="1013"/>
          </a:p>
        </p:txBody>
      </p:sp>
      <p:pic>
        <p:nvPicPr>
          <p:cNvPr id="8" name="Graphic 7">
            <a:extLst>
              <a:ext uri="{FF2B5EF4-FFF2-40B4-BE49-F238E27FC236}">
                <a16:creationId xmlns:a16="http://schemas.microsoft.com/office/drawing/2014/main" id="{DEF49A55-237C-4B82-B4C1-986218460B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9" name="Picture 8">
            <a:extLst>
              <a:ext uri="{FF2B5EF4-FFF2-40B4-BE49-F238E27FC236}">
                <a16:creationId xmlns:a16="http://schemas.microsoft.com/office/drawing/2014/main" id="{76FA6C21-5B88-4C2E-9D35-8E37C063F3AD}"/>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11" name="Picture 10">
            <a:extLst>
              <a:ext uri="{FF2B5EF4-FFF2-40B4-BE49-F238E27FC236}">
                <a16:creationId xmlns:a16="http://schemas.microsoft.com/office/drawing/2014/main" id="{68B8EE3F-6D6A-471A-BE1D-B2041F2AB3F0}"/>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91710846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1 text">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5" name="Text Placeholder 4">
            <a:extLst>
              <a:ext uri="{FF2B5EF4-FFF2-40B4-BE49-F238E27FC236}">
                <a16:creationId xmlns:a16="http://schemas.microsoft.com/office/drawing/2014/main" id="{BECE8123-F90C-482A-B61B-A26D8CF8D6A3}"/>
              </a:ext>
            </a:extLst>
          </p:cNvPr>
          <p:cNvSpPr>
            <a:spLocks noGrp="1"/>
          </p:cNvSpPr>
          <p:nvPr>
            <p:ph type="body" sz="quarter" idx="14" hasCustomPrompt="1"/>
          </p:nvPr>
        </p:nvSpPr>
        <p:spPr>
          <a:xfrm>
            <a:off x="507205" y="1989474"/>
            <a:ext cx="8025368" cy="1309961"/>
          </a:xfrm>
        </p:spPr>
        <p:txBody>
          <a:bodyPr wrap="square">
            <a:spAutoFit/>
          </a:bodyPr>
          <a:lstStyle>
            <a:lvl1pPr>
              <a:defRPr/>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 name="Footer Placeholder 1">
            <a:extLst>
              <a:ext uri="{FF2B5EF4-FFF2-40B4-BE49-F238E27FC236}">
                <a16:creationId xmlns:a16="http://schemas.microsoft.com/office/drawing/2014/main" id="{D540DC21-46FB-495D-89FC-BAF7F7314A8F}"/>
              </a:ext>
            </a:extLst>
          </p:cNvPr>
          <p:cNvSpPr>
            <a:spLocks noGrp="1"/>
          </p:cNvSpPr>
          <p:nvPr>
            <p:ph type="ftr" sz="quarter" idx="15"/>
          </p:nvPr>
        </p:nvSpPr>
        <p:spPr/>
        <p:txBody>
          <a:bodyPr/>
          <a:lstStyle/>
          <a:p>
            <a:r>
              <a:rPr lang="en-US" dirty="0"/>
              <a:t>footer</a:t>
            </a:r>
          </a:p>
        </p:txBody>
      </p:sp>
      <p:pic>
        <p:nvPicPr>
          <p:cNvPr id="6" name="Picture 5" descr="Logo&#10;&#10;Description automatically generated">
            <a:extLst>
              <a:ext uri="{FF2B5EF4-FFF2-40B4-BE49-F238E27FC236}">
                <a16:creationId xmlns:a16="http://schemas.microsoft.com/office/drawing/2014/main" id="{CED30971-7264-4B05-B438-06DBFCF68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7" name="Picture 6">
            <a:extLst>
              <a:ext uri="{FF2B5EF4-FFF2-40B4-BE49-F238E27FC236}">
                <a16:creationId xmlns:a16="http://schemas.microsoft.com/office/drawing/2014/main" id="{BE8390D2-CB53-40E7-B6BA-1C498DBACB64}"/>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8" name="Picture 7">
            <a:extLst>
              <a:ext uri="{FF2B5EF4-FFF2-40B4-BE49-F238E27FC236}">
                <a16:creationId xmlns:a16="http://schemas.microsoft.com/office/drawing/2014/main" id="{A830D43A-A971-4E8C-8E13-87793BDE5DB5}"/>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83441054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1 text with bullet">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5" name="Text Placeholder 4">
            <a:extLst>
              <a:ext uri="{FF2B5EF4-FFF2-40B4-BE49-F238E27FC236}">
                <a16:creationId xmlns:a16="http://schemas.microsoft.com/office/drawing/2014/main" id="{BECE8123-F90C-482A-B61B-A26D8CF8D6A3}"/>
              </a:ext>
            </a:extLst>
          </p:cNvPr>
          <p:cNvSpPr>
            <a:spLocks noGrp="1"/>
          </p:cNvSpPr>
          <p:nvPr>
            <p:ph type="body" sz="quarter" idx="14" hasCustomPrompt="1"/>
          </p:nvPr>
        </p:nvSpPr>
        <p:spPr>
          <a:xfrm>
            <a:off x="507205" y="1989474"/>
            <a:ext cx="8025368" cy="1263986"/>
          </a:xfrm>
        </p:spPr>
        <p:txBody>
          <a:bodyPr wrap="square">
            <a:spAutoFit/>
          </a:bodyPr>
          <a:lstStyle>
            <a:lvl1pPr marL="101798" indent="-111375">
              <a:buClr>
                <a:schemeClr val="tx2"/>
              </a:buClr>
              <a:buFont typeface="Wingdings" panose="05000000000000000000" pitchFamily="2" charset="2"/>
              <a:buChar char="§"/>
              <a:tabLst/>
              <a:defRPr/>
            </a:lvl1pPr>
            <a:lvl2pPr marL="162000" indent="-111375">
              <a:buFont typeface="Wingdings" panose="05000000000000000000" pitchFamily="2" charset="2"/>
              <a:buChar char="§"/>
              <a:defRPr/>
            </a:lvl2pPr>
            <a:lvl3pPr marL="222750" indent="-110728">
              <a:buClr>
                <a:srgbClr val="005473"/>
              </a:buClr>
              <a:buFont typeface="Wingdings" panose="05000000000000000000" pitchFamily="2" charset="2"/>
              <a:buChar char="§"/>
              <a:defRPr/>
            </a:lvl3pPr>
            <a:lvl4pPr marL="283500" indent="-101250">
              <a:defRPr sz="844">
                <a:solidFill>
                  <a:schemeClr val="tx2"/>
                </a:solidFill>
              </a:defRPr>
            </a:lvl4pPr>
            <a:lvl5pPr marL="344250" indent="-111375">
              <a:buFont typeface="Wingdings" panose="05000000000000000000" pitchFamily="2" charset="2"/>
              <a:buChar char="§"/>
              <a:defRPr sz="731">
                <a:solidFill>
                  <a:schemeClr val="accent1"/>
                </a:solidFill>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 name="Footer Placeholder 1">
            <a:extLst>
              <a:ext uri="{FF2B5EF4-FFF2-40B4-BE49-F238E27FC236}">
                <a16:creationId xmlns:a16="http://schemas.microsoft.com/office/drawing/2014/main" id="{D540DC21-46FB-495D-89FC-BAF7F7314A8F}"/>
              </a:ext>
            </a:extLst>
          </p:cNvPr>
          <p:cNvSpPr>
            <a:spLocks noGrp="1"/>
          </p:cNvSpPr>
          <p:nvPr>
            <p:ph type="ftr" sz="quarter" idx="15"/>
          </p:nvPr>
        </p:nvSpPr>
        <p:spPr/>
        <p:txBody>
          <a:bodyPr/>
          <a:lstStyle/>
          <a:p>
            <a:r>
              <a:rPr lang="en-US" dirty="0"/>
              <a:t>footer</a:t>
            </a:r>
          </a:p>
        </p:txBody>
      </p:sp>
      <p:pic>
        <p:nvPicPr>
          <p:cNvPr id="6" name="Picture 5" descr="Logo&#10;&#10;Description automatically generated">
            <a:extLst>
              <a:ext uri="{FF2B5EF4-FFF2-40B4-BE49-F238E27FC236}">
                <a16:creationId xmlns:a16="http://schemas.microsoft.com/office/drawing/2014/main" id="{12164DF1-C471-4B61-A017-CBEA8FB489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7" name="Picture 6">
            <a:extLst>
              <a:ext uri="{FF2B5EF4-FFF2-40B4-BE49-F238E27FC236}">
                <a16:creationId xmlns:a16="http://schemas.microsoft.com/office/drawing/2014/main" id="{23F56555-23D9-4786-A59D-D20CE41AEB09}"/>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8" name="Picture 7">
            <a:extLst>
              <a:ext uri="{FF2B5EF4-FFF2-40B4-BE49-F238E27FC236}">
                <a16:creationId xmlns:a16="http://schemas.microsoft.com/office/drawing/2014/main" id="{F49A1541-F523-4FA3-A22B-F8944711DA85}"/>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66625344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2 texts">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507205" y="1989474"/>
            <a:ext cx="3729038" cy="1309961"/>
          </a:xfrm>
        </p:spPr>
        <p:txBody>
          <a:bodyPr wrap="square">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10" name="Text Placeholder 18">
            <a:extLst>
              <a:ext uri="{FF2B5EF4-FFF2-40B4-BE49-F238E27FC236}">
                <a16:creationId xmlns:a16="http://schemas.microsoft.com/office/drawing/2014/main" id="{3146CF11-ED2C-4591-88BE-369AC6EB33AE}"/>
              </a:ext>
            </a:extLst>
          </p:cNvPr>
          <p:cNvSpPr>
            <a:spLocks noGrp="1"/>
          </p:cNvSpPr>
          <p:nvPr>
            <p:ph type="body" sz="quarter" idx="13" hasCustomPrompt="1"/>
          </p:nvPr>
        </p:nvSpPr>
        <p:spPr>
          <a:xfrm>
            <a:off x="4822032" y="1989474"/>
            <a:ext cx="3729038" cy="1309961"/>
          </a:xfrm>
        </p:spPr>
        <p:txBody>
          <a:bodyPr wrap="square">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 name="Footer Placeholder 1">
            <a:extLst>
              <a:ext uri="{FF2B5EF4-FFF2-40B4-BE49-F238E27FC236}">
                <a16:creationId xmlns:a16="http://schemas.microsoft.com/office/drawing/2014/main" id="{6E2ED684-1935-43C9-97F6-752417592442}"/>
              </a:ext>
            </a:extLst>
          </p:cNvPr>
          <p:cNvSpPr>
            <a:spLocks noGrp="1"/>
          </p:cNvSpPr>
          <p:nvPr>
            <p:ph type="ftr" sz="quarter" idx="14"/>
          </p:nvPr>
        </p:nvSpPr>
        <p:spPr/>
        <p:txBody>
          <a:bodyPr/>
          <a:lstStyle/>
          <a:p>
            <a:r>
              <a:rPr lang="en-US" dirty="0"/>
              <a:t>footer</a:t>
            </a:r>
          </a:p>
        </p:txBody>
      </p:sp>
      <p:pic>
        <p:nvPicPr>
          <p:cNvPr id="7" name="Picture 6" descr="Logo&#10;&#10;Description automatically generated">
            <a:extLst>
              <a:ext uri="{FF2B5EF4-FFF2-40B4-BE49-F238E27FC236}">
                <a16:creationId xmlns:a16="http://schemas.microsoft.com/office/drawing/2014/main" id="{816C71C8-7953-4165-B67F-022660AD50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8" name="Picture 7">
            <a:extLst>
              <a:ext uri="{FF2B5EF4-FFF2-40B4-BE49-F238E27FC236}">
                <a16:creationId xmlns:a16="http://schemas.microsoft.com/office/drawing/2014/main" id="{97E3B287-0E86-4605-B437-4889D0109182}"/>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9" name="Picture 8">
            <a:extLst>
              <a:ext uri="{FF2B5EF4-FFF2-40B4-BE49-F238E27FC236}">
                <a16:creationId xmlns:a16="http://schemas.microsoft.com/office/drawing/2014/main" id="{B50D74AE-D569-4978-8704-A406B988D7D7}"/>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21016462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3 texts">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507206" y="1989474"/>
            <a:ext cx="2369344" cy="1309961"/>
          </a:xfrm>
        </p:spPr>
        <p:txBody>
          <a:bodyPr>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0" name="Text Placeholder 18">
            <a:extLst>
              <a:ext uri="{FF2B5EF4-FFF2-40B4-BE49-F238E27FC236}">
                <a16:creationId xmlns:a16="http://schemas.microsoft.com/office/drawing/2014/main" id="{1832D763-A691-4EC4-9C13-3AFE8C7787EA}"/>
              </a:ext>
            </a:extLst>
          </p:cNvPr>
          <p:cNvSpPr>
            <a:spLocks noGrp="1"/>
          </p:cNvSpPr>
          <p:nvPr>
            <p:ph type="body" sz="quarter" idx="13" hasCustomPrompt="1"/>
          </p:nvPr>
        </p:nvSpPr>
        <p:spPr>
          <a:xfrm>
            <a:off x="3383755" y="1989474"/>
            <a:ext cx="2369344" cy="1309961"/>
          </a:xfrm>
        </p:spPr>
        <p:txBody>
          <a:bodyPr>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21" name="Text Placeholder 18">
            <a:extLst>
              <a:ext uri="{FF2B5EF4-FFF2-40B4-BE49-F238E27FC236}">
                <a16:creationId xmlns:a16="http://schemas.microsoft.com/office/drawing/2014/main" id="{32815573-BF96-4315-998A-9A2D6B6189C5}"/>
              </a:ext>
            </a:extLst>
          </p:cNvPr>
          <p:cNvSpPr>
            <a:spLocks noGrp="1"/>
          </p:cNvSpPr>
          <p:nvPr>
            <p:ph type="body" sz="quarter" idx="14" hasCustomPrompt="1"/>
          </p:nvPr>
        </p:nvSpPr>
        <p:spPr>
          <a:xfrm>
            <a:off x="6260303" y="1989474"/>
            <a:ext cx="2369344" cy="1309961"/>
          </a:xfrm>
        </p:spPr>
        <p:txBody>
          <a:bodyPr>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F97E27E1-2C18-42F3-914E-B1AF02DA0F34}"/>
              </a:ext>
            </a:extLst>
          </p:cNvPr>
          <p:cNvSpPr>
            <a:spLocks noGrp="1"/>
          </p:cNvSpPr>
          <p:nvPr>
            <p:ph type="ftr" sz="quarter" idx="15"/>
          </p:nvPr>
        </p:nvSpPr>
        <p:spPr/>
        <p:txBody>
          <a:bodyPr/>
          <a:lstStyle/>
          <a:p>
            <a:r>
              <a:rPr lang="en-US" dirty="0"/>
              <a:t>footer</a:t>
            </a:r>
          </a:p>
        </p:txBody>
      </p:sp>
      <p:pic>
        <p:nvPicPr>
          <p:cNvPr id="8" name="Picture 7" descr="Logo&#10;&#10;Description automatically generated">
            <a:extLst>
              <a:ext uri="{FF2B5EF4-FFF2-40B4-BE49-F238E27FC236}">
                <a16:creationId xmlns:a16="http://schemas.microsoft.com/office/drawing/2014/main" id="{B30650DF-7F34-484A-862F-F10CA335B1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9" name="Picture 8">
            <a:extLst>
              <a:ext uri="{FF2B5EF4-FFF2-40B4-BE49-F238E27FC236}">
                <a16:creationId xmlns:a16="http://schemas.microsoft.com/office/drawing/2014/main" id="{7B335EB6-298F-48D0-8826-28E1D483CADF}"/>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08843B91-8685-409D-8B43-78B7546F8895}"/>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80321066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3" name="Footer Placeholder 2">
            <a:extLst>
              <a:ext uri="{FF2B5EF4-FFF2-40B4-BE49-F238E27FC236}">
                <a16:creationId xmlns:a16="http://schemas.microsoft.com/office/drawing/2014/main" id="{4748C2F0-8F0D-4C02-9F19-6DF2108E0FA0}"/>
              </a:ext>
            </a:extLst>
          </p:cNvPr>
          <p:cNvSpPr>
            <a:spLocks noGrp="1"/>
          </p:cNvSpPr>
          <p:nvPr>
            <p:ph type="ftr" sz="quarter" idx="10"/>
          </p:nvPr>
        </p:nvSpPr>
        <p:spPr/>
        <p:txBody>
          <a:bodyPr/>
          <a:lstStyle/>
          <a:p>
            <a:r>
              <a:rPr lang="en-US" dirty="0"/>
              <a:t>footer</a:t>
            </a:r>
          </a:p>
        </p:txBody>
      </p:sp>
      <p:pic>
        <p:nvPicPr>
          <p:cNvPr id="5" name="Picture 4" descr="Logo&#10;&#10;Description automatically generated">
            <a:extLst>
              <a:ext uri="{FF2B5EF4-FFF2-40B4-BE49-F238E27FC236}">
                <a16:creationId xmlns:a16="http://schemas.microsoft.com/office/drawing/2014/main" id="{6BFD204A-BAF4-48DD-AFCF-522E5C5FD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6" name="Picture 5">
            <a:extLst>
              <a:ext uri="{FF2B5EF4-FFF2-40B4-BE49-F238E27FC236}">
                <a16:creationId xmlns:a16="http://schemas.microsoft.com/office/drawing/2014/main" id="{9A4C7856-9887-4397-8834-3212FBD62C75}"/>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7" name="Picture 6">
            <a:extLst>
              <a:ext uri="{FF2B5EF4-FFF2-40B4-BE49-F238E27FC236}">
                <a16:creationId xmlns:a16="http://schemas.microsoft.com/office/drawing/2014/main" id="{3A7E8D9D-D407-4682-8623-AC95D9464E4B}"/>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66388019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text +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A6FBA34-91D9-42CD-A3FE-DC53ABE99F66}"/>
              </a:ext>
            </a:extLst>
          </p:cNvPr>
          <p:cNvSpPr>
            <a:spLocks noGrp="1"/>
          </p:cNvSpPr>
          <p:nvPr>
            <p:ph type="pic" sz="quarter" idx="13" hasCustomPrompt="1"/>
          </p:nvPr>
        </p:nvSpPr>
        <p:spPr>
          <a:xfrm>
            <a:off x="4829175" y="2057400"/>
            <a:ext cx="3800475" cy="4102899"/>
          </a:xfrm>
          <a:solidFill>
            <a:schemeClr val="bg2"/>
          </a:solidFill>
          <a:ln>
            <a:noFill/>
          </a:ln>
        </p:spPr>
        <p:txBody>
          <a:bodyPr anchor="ctr"/>
          <a:lstStyle>
            <a:lvl1pPr algn="ctr">
              <a:defRPr sz="900"/>
            </a:lvl1pPr>
          </a:lstStyle>
          <a:p>
            <a:r>
              <a:rPr lang="fr-FR" dirty="0"/>
              <a:t>Insert </a:t>
            </a:r>
            <a:r>
              <a:rPr lang="fr-FR" dirty="0" err="1"/>
              <a:t>picture</a:t>
            </a:r>
            <a:endParaRPr lang="en-US" dirty="0"/>
          </a:p>
        </p:txBody>
      </p:sp>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507206" y="1989474"/>
            <a:ext cx="3729038" cy="1309961"/>
          </a:xfrm>
        </p:spPr>
        <p:txBody>
          <a:bodyPr wrap="square">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4DBF8A56-100E-4902-968B-3CDFE43D67DF}"/>
              </a:ext>
            </a:extLst>
          </p:cNvPr>
          <p:cNvSpPr>
            <a:spLocks noGrp="1"/>
          </p:cNvSpPr>
          <p:nvPr>
            <p:ph type="ftr" sz="quarter" idx="14"/>
          </p:nvPr>
        </p:nvSpPr>
        <p:spPr/>
        <p:txBody>
          <a:bodyPr/>
          <a:lstStyle/>
          <a:p>
            <a:r>
              <a:rPr lang="en-US" dirty="0"/>
              <a:t>footer</a:t>
            </a:r>
          </a:p>
        </p:txBody>
      </p:sp>
      <p:pic>
        <p:nvPicPr>
          <p:cNvPr id="7" name="Picture 6" descr="Logo&#10;&#10;Description automatically generated">
            <a:extLst>
              <a:ext uri="{FF2B5EF4-FFF2-40B4-BE49-F238E27FC236}">
                <a16:creationId xmlns:a16="http://schemas.microsoft.com/office/drawing/2014/main" id="{30459374-C6A0-43C9-BD73-08BAB4E06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8" name="Picture 7">
            <a:extLst>
              <a:ext uri="{FF2B5EF4-FFF2-40B4-BE49-F238E27FC236}">
                <a16:creationId xmlns:a16="http://schemas.microsoft.com/office/drawing/2014/main" id="{EB11FD83-2021-4197-AFFD-947FC80699A9}"/>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9" name="Picture 8">
            <a:extLst>
              <a:ext uri="{FF2B5EF4-FFF2-40B4-BE49-F238E27FC236}">
                <a16:creationId xmlns:a16="http://schemas.microsoft.com/office/drawing/2014/main" id="{01B7E513-5938-45EE-A51D-7ED88EE3E5F9}"/>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884154971"/>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ig Image +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755A9E-B5F9-42B8-A663-09F0B19A19E0}"/>
              </a:ext>
            </a:extLst>
          </p:cNvPr>
          <p:cNvSpPr/>
          <p:nvPr/>
        </p:nvSpPr>
        <p:spPr>
          <a:xfrm>
            <a:off x="0" y="0"/>
            <a:ext cx="2971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8" name="Picture Placeholder 17">
            <a:extLst>
              <a:ext uri="{FF2B5EF4-FFF2-40B4-BE49-F238E27FC236}">
                <a16:creationId xmlns:a16="http://schemas.microsoft.com/office/drawing/2014/main" id="{E3DC93F4-A945-42B6-9692-126B44277DAE}"/>
              </a:ext>
            </a:extLst>
          </p:cNvPr>
          <p:cNvSpPr>
            <a:spLocks noGrp="1"/>
          </p:cNvSpPr>
          <p:nvPr>
            <p:ph type="pic" sz="quarter" idx="13" hasCustomPrompt="1"/>
          </p:nvPr>
        </p:nvSpPr>
        <p:spPr>
          <a:xfrm>
            <a:off x="0" y="0"/>
            <a:ext cx="2971800" cy="6857999"/>
          </a:xfrm>
          <a:custGeom>
            <a:avLst/>
            <a:gdLst>
              <a:gd name="connsiteX0" fmla="*/ 0 w 5283200"/>
              <a:gd name="connsiteY0" fmla="*/ 0 h 9143998"/>
              <a:gd name="connsiteX1" fmla="*/ 3454400 w 5283200"/>
              <a:gd name="connsiteY1" fmla="*/ 0 h 9143998"/>
              <a:gd name="connsiteX2" fmla="*/ 3454400 w 5283200"/>
              <a:gd name="connsiteY2" fmla="*/ 914400 h 9143998"/>
              <a:gd name="connsiteX3" fmla="*/ 4368800 w 5283200"/>
              <a:gd name="connsiteY3" fmla="*/ 914400 h 9143998"/>
              <a:gd name="connsiteX4" fmla="*/ 4368800 w 5283200"/>
              <a:gd name="connsiteY4" fmla="*/ 1828800 h 9143998"/>
              <a:gd name="connsiteX5" fmla="*/ 5283200 w 5283200"/>
              <a:gd name="connsiteY5" fmla="*/ 1828800 h 9143998"/>
              <a:gd name="connsiteX6" fmla="*/ 5283200 w 5283200"/>
              <a:gd name="connsiteY6" fmla="*/ 9143998 h 9143998"/>
              <a:gd name="connsiteX7" fmla="*/ 0 w 5283200"/>
              <a:gd name="connsiteY7" fmla="*/ 9143998 h 9143998"/>
              <a:gd name="connsiteX8" fmla="*/ 0 w 5283200"/>
              <a:gd name="connsiteY8" fmla="*/ 9143403 h 9143998"/>
              <a:gd name="connsiteX9" fmla="*/ 912533 w 5283200"/>
              <a:gd name="connsiteY9" fmla="*/ 9143403 h 9143998"/>
              <a:gd name="connsiteX10" fmla="*/ 912533 w 5283200"/>
              <a:gd name="connsiteY10" fmla="*/ 8230869 h 9143998"/>
              <a:gd name="connsiteX11" fmla="*/ 0 w 5283200"/>
              <a:gd name="connsiteY11" fmla="*/ 8230869 h 914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83200" h="9143998">
                <a:moveTo>
                  <a:pt x="0" y="0"/>
                </a:moveTo>
                <a:lnTo>
                  <a:pt x="3454400" y="0"/>
                </a:lnTo>
                <a:lnTo>
                  <a:pt x="3454400" y="914400"/>
                </a:lnTo>
                <a:lnTo>
                  <a:pt x="4368800" y="914400"/>
                </a:lnTo>
                <a:lnTo>
                  <a:pt x="4368800" y="1828800"/>
                </a:lnTo>
                <a:lnTo>
                  <a:pt x="5283200" y="1828800"/>
                </a:lnTo>
                <a:lnTo>
                  <a:pt x="5283200" y="9143998"/>
                </a:lnTo>
                <a:lnTo>
                  <a:pt x="0" y="9143998"/>
                </a:lnTo>
                <a:lnTo>
                  <a:pt x="0" y="9143403"/>
                </a:lnTo>
                <a:lnTo>
                  <a:pt x="912533" y="9143403"/>
                </a:lnTo>
                <a:lnTo>
                  <a:pt x="912533" y="8230869"/>
                </a:lnTo>
                <a:lnTo>
                  <a:pt x="0" y="8230869"/>
                </a:lnTo>
                <a:close/>
              </a:path>
            </a:pathLst>
          </a:custGeom>
          <a:solidFill>
            <a:schemeClr val="bg2"/>
          </a:solidFill>
          <a:ln>
            <a:noFill/>
          </a:ln>
        </p:spPr>
        <p:txBody>
          <a:bodyPr wrap="square" anchor="ctr">
            <a:noAutofit/>
          </a:bodyPr>
          <a:lstStyle>
            <a:lvl1pPr algn="ctr">
              <a:defRPr sz="900"/>
            </a:lvl1pPr>
          </a:lstStyle>
          <a:p>
            <a:r>
              <a:rPr lang="fr-FR" dirty="0"/>
              <a:t>Insert </a:t>
            </a:r>
            <a:r>
              <a:rPr lang="fr-FR" dirty="0" err="1"/>
              <a:t>picture</a:t>
            </a:r>
            <a:endParaRPr lang="en-US" dirty="0"/>
          </a:p>
        </p:txBody>
      </p:sp>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3479006" y="697701"/>
            <a:ext cx="40076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3479007" y="1989474"/>
            <a:ext cx="5069562" cy="1309961"/>
          </a:xfrm>
        </p:spPr>
        <p:txBody>
          <a:bodyPr wrap="square">
            <a:spAutoFit/>
          </a:bodyPr>
          <a:lstStyle>
            <a:lvl1pPr>
              <a:defRPr sz="1350"/>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F77222AF-D59D-4EB8-BA6C-7217DC916854}"/>
              </a:ext>
            </a:extLst>
          </p:cNvPr>
          <p:cNvSpPr>
            <a:spLocks noGrp="1"/>
          </p:cNvSpPr>
          <p:nvPr>
            <p:ph type="ftr" sz="quarter" idx="14"/>
          </p:nvPr>
        </p:nvSpPr>
        <p:spPr/>
        <p:txBody>
          <a:bodyPr/>
          <a:lstStyle/>
          <a:p>
            <a:r>
              <a:rPr lang="en-US" dirty="0"/>
              <a:t>footer</a:t>
            </a:r>
          </a:p>
        </p:txBody>
      </p:sp>
      <p:pic>
        <p:nvPicPr>
          <p:cNvPr id="8" name="Picture 7" descr="Logo&#10;&#10;Description automatically generated">
            <a:extLst>
              <a:ext uri="{FF2B5EF4-FFF2-40B4-BE49-F238E27FC236}">
                <a16:creationId xmlns:a16="http://schemas.microsoft.com/office/drawing/2014/main" id="{B48C7CC7-E018-4FAB-A30F-517342292E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9" name="Picture 8">
            <a:extLst>
              <a:ext uri="{FF2B5EF4-FFF2-40B4-BE49-F238E27FC236}">
                <a16:creationId xmlns:a16="http://schemas.microsoft.com/office/drawing/2014/main" id="{EF7754EB-606E-4E9B-9680-E6155E63FD49}"/>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9D72D146-56EA-41B5-9527-CF646D9BE07D}"/>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71385905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over">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D48D1CE-2341-423C-808C-6B57F2DF71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8950" y="1453539"/>
            <a:ext cx="3086098" cy="1394365"/>
          </a:xfrm>
          <a:prstGeom prst="rect">
            <a:avLst/>
          </a:prstGeom>
        </p:spPr>
      </p:pic>
      <p:sp>
        <p:nvSpPr>
          <p:cNvPr id="2" name="Holder 2"/>
          <p:cNvSpPr>
            <a:spLocks noGrp="1"/>
          </p:cNvSpPr>
          <p:nvPr>
            <p:ph type="ctrTitle" hasCustomPrompt="1"/>
          </p:nvPr>
        </p:nvSpPr>
        <p:spPr>
          <a:xfrm>
            <a:off x="1371600" y="3581017"/>
            <a:ext cx="6400800" cy="490697"/>
          </a:xfrm>
          <a:prstGeom prst="rect">
            <a:avLst/>
          </a:prstGeom>
        </p:spPr>
        <p:txBody>
          <a:bodyPr wrap="square" lIns="0" tIns="14400" rIns="0" bIns="0">
            <a:spAutoFit/>
          </a:bodyPr>
          <a:lstStyle>
            <a:lvl1pPr algn="ctr">
              <a:defRPr sz="3094" b="1">
                <a:solidFill>
                  <a:schemeClr val="accent1"/>
                </a:solidFill>
              </a:defRPr>
            </a:lvl1pPr>
          </a:lstStyle>
          <a:p>
            <a:r>
              <a:rPr lang="en-US" noProof="0" dirty="0"/>
              <a:t>Presentation title</a:t>
            </a:r>
          </a:p>
        </p:txBody>
      </p:sp>
      <p:sp>
        <p:nvSpPr>
          <p:cNvPr id="28" name="object 7">
            <a:extLst>
              <a:ext uri="{FF2B5EF4-FFF2-40B4-BE49-F238E27FC236}">
                <a16:creationId xmlns:a16="http://schemas.microsoft.com/office/drawing/2014/main" id="{29822F41-3E84-4E9E-9116-6C25F75AAF11}"/>
              </a:ext>
            </a:extLst>
          </p:cNvPr>
          <p:cNvSpPr/>
          <p:nvPr/>
        </p:nvSpPr>
        <p:spPr>
          <a:xfrm>
            <a:off x="8115293" y="0"/>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lang="en-US" sz="1013" noProof="0"/>
          </a:p>
        </p:txBody>
      </p:sp>
      <p:sp>
        <p:nvSpPr>
          <p:cNvPr id="30" name="object 8">
            <a:extLst>
              <a:ext uri="{FF2B5EF4-FFF2-40B4-BE49-F238E27FC236}">
                <a16:creationId xmlns:a16="http://schemas.microsoft.com/office/drawing/2014/main" id="{69177CBD-B7C4-44E2-AA0C-473214EADBDA}"/>
              </a:ext>
            </a:extLst>
          </p:cNvPr>
          <p:cNvSpPr/>
          <p:nvPr/>
        </p:nvSpPr>
        <p:spPr>
          <a:xfrm>
            <a:off x="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lang="en-US" sz="1013" noProof="0"/>
          </a:p>
        </p:txBody>
      </p:sp>
      <p:sp>
        <p:nvSpPr>
          <p:cNvPr id="5" name="bg object 20">
            <a:extLst>
              <a:ext uri="{FF2B5EF4-FFF2-40B4-BE49-F238E27FC236}">
                <a16:creationId xmlns:a16="http://schemas.microsoft.com/office/drawing/2014/main" id="{A151CB84-5005-40BA-BAF1-E69C66FDC882}"/>
              </a:ext>
            </a:extLst>
          </p:cNvPr>
          <p:cNvSpPr/>
          <p:nvPr/>
        </p:nvSpPr>
        <p:spPr>
          <a:xfrm>
            <a:off x="862965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lang="en-US" sz="1013" noProof="0">
              <a:latin typeface="+mj-lt"/>
            </a:endParaRPr>
          </a:p>
        </p:txBody>
      </p:sp>
      <p:sp>
        <p:nvSpPr>
          <p:cNvPr id="4" name="Footer Placeholder 3">
            <a:extLst>
              <a:ext uri="{FF2B5EF4-FFF2-40B4-BE49-F238E27FC236}">
                <a16:creationId xmlns:a16="http://schemas.microsoft.com/office/drawing/2014/main" id="{8DDBE354-2B85-4429-839B-46B1BC3E95A9}"/>
              </a:ext>
            </a:extLst>
          </p:cNvPr>
          <p:cNvSpPr>
            <a:spLocks noGrp="1"/>
          </p:cNvSpPr>
          <p:nvPr>
            <p:ph type="ftr" sz="quarter" idx="10"/>
          </p:nvPr>
        </p:nvSpPr>
        <p:spPr/>
        <p:txBody>
          <a:bodyPr/>
          <a:lstStyle/>
          <a:p>
            <a:r>
              <a:rPr lang="en-US" dirty="0"/>
              <a:t>footer</a:t>
            </a:r>
          </a:p>
        </p:txBody>
      </p:sp>
    </p:spTree>
    <p:extLst>
      <p:ext uri="{BB962C8B-B14F-4D97-AF65-F5344CB8AC3E}">
        <p14:creationId xmlns:p14="http://schemas.microsoft.com/office/powerpoint/2010/main" val="94782608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ig image + text 2">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E4A3B4F-5311-4EE8-988B-706C2D0D2446}"/>
              </a:ext>
            </a:extLst>
          </p:cNvPr>
          <p:cNvSpPr>
            <a:spLocks noGrp="1"/>
          </p:cNvSpPr>
          <p:nvPr>
            <p:ph type="pic" sz="quarter" idx="13" hasCustomPrompt="1"/>
          </p:nvPr>
        </p:nvSpPr>
        <p:spPr>
          <a:xfrm>
            <a:off x="0" y="0"/>
            <a:ext cx="2971800" cy="6858000"/>
          </a:xfrm>
          <a:custGeom>
            <a:avLst/>
            <a:gdLst>
              <a:gd name="connsiteX0" fmla="*/ 0 w 5283200"/>
              <a:gd name="connsiteY0" fmla="*/ 0 h 9144000"/>
              <a:gd name="connsiteX1" fmla="*/ 3454400 w 5283200"/>
              <a:gd name="connsiteY1" fmla="*/ 0 h 9144000"/>
              <a:gd name="connsiteX2" fmla="*/ 5283200 w 5283200"/>
              <a:gd name="connsiteY2" fmla="*/ 0 h 9144000"/>
              <a:gd name="connsiteX3" fmla="*/ 5283200 w 5283200"/>
              <a:gd name="connsiteY3" fmla="*/ 1828800 h 9144000"/>
              <a:gd name="connsiteX4" fmla="*/ 5283200 w 5283200"/>
              <a:gd name="connsiteY4" fmla="*/ 3657599 h 9144000"/>
              <a:gd name="connsiteX5" fmla="*/ 4368800 w 5283200"/>
              <a:gd name="connsiteY5" fmla="*/ 3657599 h 9144000"/>
              <a:gd name="connsiteX6" fmla="*/ 4368800 w 5283200"/>
              <a:gd name="connsiteY6" fmla="*/ 4571999 h 9144000"/>
              <a:gd name="connsiteX7" fmla="*/ 3454400 w 5283200"/>
              <a:gd name="connsiteY7" fmla="*/ 4571999 h 9144000"/>
              <a:gd name="connsiteX8" fmla="*/ 3454400 w 5283200"/>
              <a:gd name="connsiteY8" fmla="*/ 5486399 h 9144000"/>
              <a:gd name="connsiteX9" fmla="*/ 4368800 w 5283200"/>
              <a:gd name="connsiteY9" fmla="*/ 5486399 h 9144000"/>
              <a:gd name="connsiteX10" fmla="*/ 4368800 w 5283200"/>
              <a:gd name="connsiteY10" fmla="*/ 4571999 h 9144000"/>
              <a:gd name="connsiteX11" fmla="*/ 5283200 w 5283200"/>
              <a:gd name="connsiteY11" fmla="*/ 4571999 h 9144000"/>
              <a:gd name="connsiteX12" fmla="*/ 5283200 w 5283200"/>
              <a:gd name="connsiteY12" fmla="*/ 9143998 h 9144000"/>
              <a:gd name="connsiteX13" fmla="*/ 5283200 w 5283200"/>
              <a:gd name="connsiteY13" fmla="*/ 9144000 h 9144000"/>
              <a:gd name="connsiteX14" fmla="*/ 0 w 5283200"/>
              <a:gd name="connsiteY14" fmla="*/ 9144000 h 9144000"/>
              <a:gd name="connsiteX15" fmla="*/ 0 w 5283200"/>
              <a:gd name="connsiteY15" fmla="*/ 9143998 h 9144000"/>
              <a:gd name="connsiteX16" fmla="*/ 0 w 5283200"/>
              <a:gd name="connsiteY16" fmla="*/ 9143403 h 9144000"/>
              <a:gd name="connsiteX17" fmla="*/ 0 w 5283200"/>
              <a:gd name="connsiteY17" fmla="*/ 8230869 h 914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83200" h="9144000">
                <a:moveTo>
                  <a:pt x="0" y="0"/>
                </a:moveTo>
                <a:lnTo>
                  <a:pt x="3454400" y="0"/>
                </a:lnTo>
                <a:lnTo>
                  <a:pt x="5283200" y="0"/>
                </a:lnTo>
                <a:lnTo>
                  <a:pt x="5283200" y="1828800"/>
                </a:lnTo>
                <a:lnTo>
                  <a:pt x="5283200" y="3657599"/>
                </a:lnTo>
                <a:lnTo>
                  <a:pt x="4368800" y="3657599"/>
                </a:lnTo>
                <a:lnTo>
                  <a:pt x="4368800" y="4571999"/>
                </a:lnTo>
                <a:lnTo>
                  <a:pt x="3454400" y="4571999"/>
                </a:lnTo>
                <a:lnTo>
                  <a:pt x="3454400" y="5486399"/>
                </a:lnTo>
                <a:lnTo>
                  <a:pt x="4368800" y="5486399"/>
                </a:lnTo>
                <a:lnTo>
                  <a:pt x="4368800" y="4571999"/>
                </a:lnTo>
                <a:lnTo>
                  <a:pt x="5283200" y="4571999"/>
                </a:lnTo>
                <a:lnTo>
                  <a:pt x="5283200" y="9143998"/>
                </a:lnTo>
                <a:lnTo>
                  <a:pt x="5283200" y="9144000"/>
                </a:lnTo>
                <a:lnTo>
                  <a:pt x="0" y="9144000"/>
                </a:lnTo>
                <a:lnTo>
                  <a:pt x="0" y="9143998"/>
                </a:lnTo>
                <a:lnTo>
                  <a:pt x="0" y="9143403"/>
                </a:lnTo>
                <a:lnTo>
                  <a:pt x="0" y="8230869"/>
                </a:lnTo>
                <a:close/>
              </a:path>
            </a:pathLst>
          </a:custGeom>
          <a:solidFill>
            <a:schemeClr val="bg2"/>
          </a:solidFill>
          <a:ln>
            <a:noFill/>
          </a:ln>
        </p:spPr>
        <p:txBody>
          <a:bodyPr wrap="square" anchor="ctr">
            <a:noAutofit/>
          </a:bodyPr>
          <a:lstStyle>
            <a:lvl1pPr algn="ctr">
              <a:defRPr sz="900"/>
            </a:lvl1pPr>
          </a:lstStyle>
          <a:p>
            <a:r>
              <a:rPr lang="fr-FR" dirty="0"/>
              <a:t>Insert </a:t>
            </a:r>
            <a:r>
              <a:rPr lang="fr-FR" dirty="0" err="1"/>
              <a:t>picture</a:t>
            </a:r>
            <a:endParaRPr lang="en-US" dirty="0"/>
          </a:p>
        </p:txBody>
      </p:sp>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3479006" y="697701"/>
            <a:ext cx="40076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3479007" y="1989474"/>
            <a:ext cx="5069562" cy="1309961"/>
          </a:xfrm>
        </p:spPr>
        <p:txBody>
          <a:bodyPr wrap="square">
            <a:spAutoFit/>
          </a:bodyPr>
          <a:lstStyle>
            <a:lvl1pPr>
              <a:defRPr/>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770B7646-0E4D-436E-80FB-4FABC82744D0}"/>
              </a:ext>
            </a:extLst>
          </p:cNvPr>
          <p:cNvSpPr>
            <a:spLocks noGrp="1"/>
          </p:cNvSpPr>
          <p:nvPr>
            <p:ph type="ftr" sz="quarter" idx="14"/>
          </p:nvPr>
        </p:nvSpPr>
        <p:spPr/>
        <p:txBody>
          <a:bodyPr/>
          <a:lstStyle/>
          <a:p>
            <a:r>
              <a:rPr lang="en-US" dirty="0"/>
              <a:t>footer</a:t>
            </a:r>
          </a:p>
        </p:txBody>
      </p:sp>
      <p:pic>
        <p:nvPicPr>
          <p:cNvPr id="7" name="Picture 6" descr="Logo&#10;&#10;Description automatically generated">
            <a:extLst>
              <a:ext uri="{FF2B5EF4-FFF2-40B4-BE49-F238E27FC236}">
                <a16:creationId xmlns:a16="http://schemas.microsoft.com/office/drawing/2014/main" id="{68984761-EEA7-4F86-BCF9-E57D6C017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8" name="Picture 7">
            <a:extLst>
              <a:ext uri="{FF2B5EF4-FFF2-40B4-BE49-F238E27FC236}">
                <a16:creationId xmlns:a16="http://schemas.microsoft.com/office/drawing/2014/main" id="{12EFF3F7-9629-4B0E-9CB7-2F61F65AB735}"/>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9" name="Picture 8">
            <a:extLst>
              <a:ext uri="{FF2B5EF4-FFF2-40B4-BE49-F238E27FC236}">
                <a16:creationId xmlns:a16="http://schemas.microsoft.com/office/drawing/2014/main" id="{AB49FB5B-08E0-44E7-8133-BADC1327BE16}"/>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215787283"/>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Quote">
    <p:bg>
      <p:bgPr>
        <a:solidFill>
          <a:schemeClr val="accent1"/>
        </a:solidFill>
        <a:effectLst/>
      </p:bgPr>
    </p:bg>
    <p:spTree>
      <p:nvGrpSpPr>
        <p:cNvPr id="1" name=""/>
        <p:cNvGrpSpPr/>
        <p:nvPr/>
      </p:nvGrpSpPr>
      <p:grpSpPr>
        <a:xfrm>
          <a:off x="0" y="0"/>
          <a:ext cx="0" cy="0"/>
          <a:chOff x="0" y="0"/>
          <a:chExt cx="0" cy="0"/>
        </a:xfrm>
      </p:grpSpPr>
      <p:sp>
        <p:nvSpPr>
          <p:cNvPr id="4" name="object 8">
            <a:extLst>
              <a:ext uri="{FF2B5EF4-FFF2-40B4-BE49-F238E27FC236}">
                <a16:creationId xmlns:a16="http://schemas.microsoft.com/office/drawing/2014/main" id="{C8E13DE4-5314-44E1-9E54-71B64E53C8D6}"/>
              </a:ext>
            </a:extLst>
          </p:cNvPr>
          <p:cNvSpPr/>
          <p:nvPr/>
        </p:nvSpPr>
        <p:spPr>
          <a:xfrm>
            <a:off x="2971800" y="4114800"/>
            <a:ext cx="1028700" cy="1371600"/>
          </a:xfrm>
          <a:custGeom>
            <a:avLst/>
            <a:gdLst/>
            <a:ahLst/>
            <a:cxnLst/>
            <a:rect l="l" t="t" r="r" b="b"/>
            <a:pathLst>
              <a:path w="1828800" h="1828800">
                <a:moveTo>
                  <a:pt x="914400" y="914400"/>
                </a:moveTo>
                <a:lnTo>
                  <a:pt x="0" y="914400"/>
                </a:lnTo>
                <a:lnTo>
                  <a:pt x="0" y="1828800"/>
                </a:lnTo>
                <a:lnTo>
                  <a:pt x="914400" y="1828800"/>
                </a:lnTo>
                <a:lnTo>
                  <a:pt x="914400" y="914400"/>
                </a:lnTo>
                <a:close/>
              </a:path>
              <a:path w="1828800" h="1828800">
                <a:moveTo>
                  <a:pt x="1828800" y="0"/>
                </a:moveTo>
                <a:lnTo>
                  <a:pt x="914400" y="0"/>
                </a:lnTo>
                <a:lnTo>
                  <a:pt x="914400" y="914400"/>
                </a:lnTo>
                <a:lnTo>
                  <a:pt x="1828800" y="914400"/>
                </a:lnTo>
                <a:lnTo>
                  <a:pt x="1828800" y="0"/>
                </a:lnTo>
                <a:close/>
              </a:path>
            </a:pathLst>
          </a:custGeom>
          <a:solidFill>
            <a:srgbClr val="FFFFFF"/>
          </a:solidFill>
        </p:spPr>
        <p:txBody>
          <a:bodyPr wrap="square" lIns="0" tIns="0" rIns="0" bIns="0" rtlCol="0"/>
          <a:lstStyle/>
          <a:p>
            <a:endParaRPr sz="1013"/>
          </a:p>
        </p:txBody>
      </p:sp>
      <p:sp>
        <p:nvSpPr>
          <p:cNvPr id="19" name="Text Placeholder 18">
            <a:extLst>
              <a:ext uri="{FF2B5EF4-FFF2-40B4-BE49-F238E27FC236}">
                <a16:creationId xmlns:a16="http://schemas.microsoft.com/office/drawing/2014/main" id="{D3720633-DD1E-4523-BB30-553B51995018}"/>
              </a:ext>
            </a:extLst>
          </p:cNvPr>
          <p:cNvSpPr>
            <a:spLocks noGrp="1"/>
          </p:cNvSpPr>
          <p:nvPr>
            <p:ph type="body" sz="quarter" idx="12" hasCustomPrompt="1"/>
          </p:nvPr>
        </p:nvSpPr>
        <p:spPr>
          <a:xfrm>
            <a:off x="4000501" y="2743200"/>
            <a:ext cx="4629150" cy="3428999"/>
          </a:xfrm>
          <a:solidFill>
            <a:schemeClr val="bg1"/>
          </a:solidFill>
        </p:spPr>
        <p:txBody>
          <a:bodyPr wrap="square" lIns="378000" tIns="396000">
            <a:noAutofit/>
          </a:bodyPr>
          <a:lstStyle>
            <a:lvl1pPr>
              <a:defRPr/>
            </a:lvl1pPr>
            <a:lvl2pPr>
              <a:defRPr/>
            </a:lvl2pPr>
            <a:lvl3pPr>
              <a:defRPr/>
            </a:lvl3pPr>
            <a:lvl4pPr>
              <a:defRPr/>
            </a:lvl4pPr>
            <a:lvl5pPr>
              <a:defRPr/>
            </a:lvl5pPr>
          </a:lstStyle>
          <a:p>
            <a:pPr lvl="0"/>
            <a:r>
              <a:rPr lang="en-US" dirty="0"/>
              <a:t>Text level 1</a:t>
            </a:r>
          </a:p>
          <a:p>
            <a:pPr lvl="1"/>
            <a:r>
              <a:rPr lang="en-US" dirty="0"/>
              <a:t>Text level 2</a:t>
            </a:r>
          </a:p>
          <a:p>
            <a:pPr lvl="2"/>
            <a:r>
              <a:rPr lang="en-US" dirty="0"/>
              <a:t>Text level 3</a:t>
            </a:r>
          </a:p>
          <a:p>
            <a:pPr lvl="3"/>
            <a:r>
              <a:rPr lang="en-US" dirty="0"/>
              <a:t>Text level 4</a:t>
            </a:r>
          </a:p>
          <a:p>
            <a:pPr lvl="4"/>
            <a:r>
              <a:rPr lang="en-US" dirty="0"/>
              <a:t>Text level 5</a:t>
            </a:r>
          </a:p>
        </p:txBody>
      </p:sp>
      <p:sp>
        <p:nvSpPr>
          <p:cNvPr id="3" name="Footer Placeholder 2">
            <a:extLst>
              <a:ext uri="{FF2B5EF4-FFF2-40B4-BE49-F238E27FC236}">
                <a16:creationId xmlns:a16="http://schemas.microsoft.com/office/drawing/2014/main" id="{AA992156-85B6-4A34-BE33-8131FE999987}"/>
              </a:ext>
            </a:extLst>
          </p:cNvPr>
          <p:cNvSpPr>
            <a:spLocks noGrp="1"/>
          </p:cNvSpPr>
          <p:nvPr>
            <p:ph type="ftr" sz="quarter" idx="13"/>
          </p:nvPr>
        </p:nvSpPr>
        <p:spPr/>
        <p:txBody>
          <a:bodyPr/>
          <a:lstStyle/>
          <a:p>
            <a:r>
              <a:rPr lang="en-US" dirty="0"/>
              <a:t>footer</a:t>
            </a:r>
          </a:p>
        </p:txBody>
      </p:sp>
      <p:pic>
        <p:nvPicPr>
          <p:cNvPr id="6" name="Graphic 5">
            <a:extLst>
              <a:ext uri="{FF2B5EF4-FFF2-40B4-BE49-F238E27FC236}">
                <a16:creationId xmlns:a16="http://schemas.microsoft.com/office/drawing/2014/main" id="{7A4F769A-189E-43C3-87B1-0EF1FA05E3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7" name="Picture 6">
            <a:extLst>
              <a:ext uri="{FF2B5EF4-FFF2-40B4-BE49-F238E27FC236}">
                <a16:creationId xmlns:a16="http://schemas.microsoft.com/office/drawing/2014/main" id="{2C3B2E9D-3F7F-43AB-AFCC-6C2D7DCFE465}"/>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8" name="Picture 7">
            <a:extLst>
              <a:ext uri="{FF2B5EF4-FFF2-40B4-BE49-F238E27FC236}">
                <a16:creationId xmlns:a16="http://schemas.microsoft.com/office/drawing/2014/main" id="{A0C49F28-32FC-4B5C-81B5-6D991FDFB04D}"/>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006963919"/>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lients">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EF77F270-8CFB-499A-AA4C-F3D2883DA5B5}"/>
              </a:ext>
            </a:extLst>
          </p:cNvPr>
          <p:cNvSpPr/>
          <p:nvPr/>
        </p:nvSpPr>
        <p:spPr>
          <a:xfrm>
            <a:off x="914400" y="6858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sz="1013"/>
          </a:p>
        </p:txBody>
      </p:sp>
      <p:sp>
        <p:nvSpPr>
          <p:cNvPr id="4" name="object 10">
            <a:extLst>
              <a:ext uri="{FF2B5EF4-FFF2-40B4-BE49-F238E27FC236}">
                <a16:creationId xmlns:a16="http://schemas.microsoft.com/office/drawing/2014/main" id="{3EC24377-EFF4-42AC-8D18-062DAB804EFF}"/>
              </a:ext>
            </a:extLst>
          </p:cNvPr>
          <p:cNvSpPr/>
          <p:nvPr/>
        </p:nvSpPr>
        <p:spPr>
          <a:xfrm>
            <a:off x="5543550" y="13715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sz="1013"/>
          </a:p>
        </p:txBody>
      </p:sp>
      <p:sp>
        <p:nvSpPr>
          <p:cNvPr id="5" name="object 11">
            <a:extLst>
              <a:ext uri="{FF2B5EF4-FFF2-40B4-BE49-F238E27FC236}">
                <a16:creationId xmlns:a16="http://schemas.microsoft.com/office/drawing/2014/main" id="{33BA6225-A317-475E-A047-60CD68659F89}"/>
              </a:ext>
            </a:extLst>
          </p:cNvPr>
          <p:cNvSpPr/>
          <p:nvPr/>
        </p:nvSpPr>
        <p:spPr>
          <a:xfrm>
            <a:off x="2971800" y="5486400"/>
            <a:ext cx="1543050" cy="1371600"/>
          </a:xfrm>
          <a:custGeom>
            <a:avLst/>
            <a:gdLst/>
            <a:ahLst/>
            <a:cxnLst/>
            <a:rect l="l" t="t" r="r" b="b"/>
            <a:pathLst>
              <a:path w="2743200" h="1828800">
                <a:moveTo>
                  <a:pt x="1828800" y="914400"/>
                </a:moveTo>
                <a:lnTo>
                  <a:pt x="0" y="914400"/>
                </a:lnTo>
                <a:lnTo>
                  <a:pt x="0" y="1828800"/>
                </a:lnTo>
                <a:lnTo>
                  <a:pt x="1828800" y="1828800"/>
                </a:lnTo>
                <a:lnTo>
                  <a:pt x="1828800" y="914400"/>
                </a:lnTo>
                <a:close/>
              </a:path>
              <a:path w="2743200" h="1828800">
                <a:moveTo>
                  <a:pt x="2743200" y="0"/>
                </a:moveTo>
                <a:lnTo>
                  <a:pt x="1828800" y="0"/>
                </a:lnTo>
                <a:lnTo>
                  <a:pt x="1828800" y="914400"/>
                </a:lnTo>
                <a:lnTo>
                  <a:pt x="2743200" y="914400"/>
                </a:lnTo>
                <a:lnTo>
                  <a:pt x="2743200" y="0"/>
                </a:lnTo>
                <a:close/>
              </a:path>
            </a:pathLst>
          </a:custGeom>
          <a:solidFill>
            <a:srgbClr val="00AA9B"/>
          </a:solidFill>
        </p:spPr>
        <p:txBody>
          <a:bodyPr wrap="square" lIns="0" tIns="0" rIns="0" bIns="0" rtlCol="0"/>
          <a:lstStyle/>
          <a:p>
            <a:endParaRPr sz="1013"/>
          </a:p>
        </p:txBody>
      </p:sp>
      <p:sp>
        <p:nvSpPr>
          <p:cNvPr id="91" name="Text Placeholder 31">
            <a:extLst>
              <a:ext uri="{FF2B5EF4-FFF2-40B4-BE49-F238E27FC236}">
                <a16:creationId xmlns:a16="http://schemas.microsoft.com/office/drawing/2014/main" id="{75989EAC-FFE2-4FF1-A7A7-8C9AEDCF4967}"/>
              </a:ext>
            </a:extLst>
          </p:cNvPr>
          <p:cNvSpPr>
            <a:spLocks noGrp="1"/>
          </p:cNvSpPr>
          <p:nvPr>
            <p:ph type="body" sz="quarter" idx="11" hasCustomPrompt="1"/>
          </p:nvPr>
        </p:nvSpPr>
        <p:spPr>
          <a:xfrm>
            <a:off x="1428750" y="1371600"/>
            <a:ext cx="514350" cy="685794"/>
          </a:xfrm>
          <a:solidFill>
            <a:schemeClr val="accent1"/>
          </a:solidFill>
        </p:spPr>
        <p:txBody>
          <a:bodyPr tIns="216000" anchor="t">
            <a:normAutofit/>
          </a:bodyPr>
          <a:lstStyle>
            <a:lvl1pPr marL="0" algn="ctr">
              <a:spcBef>
                <a:spcPts val="956"/>
              </a:spcBef>
              <a:defRPr sz="2250" b="1" spc="-90"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1943100" y="2057394"/>
            <a:ext cx="4114800" cy="2743200"/>
          </a:xfrm>
          <a:prstGeom prst="rect">
            <a:avLst/>
          </a:prstGeom>
          <a:noFill/>
        </p:spPr>
        <p:txBody>
          <a:bodyPr wrap="square" lIns="0" tIns="410400" rIns="0" bIns="0">
            <a:noAutofit/>
          </a:bodyPr>
          <a:lstStyle>
            <a:lvl1pPr marL="214650" algn="l">
              <a:spcBef>
                <a:spcPts val="1814"/>
              </a:spcBef>
              <a:defRPr sz="2531">
                <a:solidFill>
                  <a:schemeClr val="tx2"/>
                </a:solidFill>
              </a:defRPr>
            </a:lvl1pPr>
          </a:lstStyle>
          <a:p>
            <a:r>
              <a:rPr lang="en-US" noProof="0" dirty="0"/>
              <a:t>Heading</a:t>
            </a:r>
          </a:p>
        </p:txBody>
      </p:sp>
      <p:sp>
        <p:nvSpPr>
          <p:cNvPr id="18" name="Picture Placeholder 5">
            <a:extLst>
              <a:ext uri="{FF2B5EF4-FFF2-40B4-BE49-F238E27FC236}">
                <a16:creationId xmlns:a16="http://schemas.microsoft.com/office/drawing/2014/main" id="{FC103ADA-D47B-4E9B-AEDE-C787C53F5E3D}"/>
              </a:ext>
            </a:extLst>
          </p:cNvPr>
          <p:cNvSpPr>
            <a:spLocks noGrp="1"/>
          </p:cNvSpPr>
          <p:nvPr>
            <p:ph type="pic" sz="quarter" idx="13" hasCustomPrompt="1"/>
          </p:nvPr>
        </p:nvSpPr>
        <p:spPr>
          <a:xfrm>
            <a:off x="2157413" y="3895801"/>
            <a:ext cx="1055489" cy="488156"/>
          </a:xfrm>
          <a:noFill/>
          <a:ln>
            <a:noFill/>
          </a:ln>
        </p:spPr>
        <p:txBody>
          <a:bodyPr anchor="ctr"/>
          <a:lstStyle>
            <a:lvl1pPr algn="ctr">
              <a:defRPr sz="731"/>
            </a:lvl1pPr>
          </a:lstStyle>
          <a:p>
            <a:r>
              <a:rPr lang="fr-FR" dirty="0"/>
              <a:t>Insert logo</a:t>
            </a:r>
            <a:endParaRPr lang="en-US" dirty="0"/>
          </a:p>
        </p:txBody>
      </p:sp>
      <p:sp>
        <p:nvSpPr>
          <p:cNvPr id="19" name="Picture Placeholder 5">
            <a:extLst>
              <a:ext uri="{FF2B5EF4-FFF2-40B4-BE49-F238E27FC236}">
                <a16:creationId xmlns:a16="http://schemas.microsoft.com/office/drawing/2014/main" id="{8EF4B44C-FC5F-4865-A2CA-6AD146697A66}"/>
              </a:ext>
            </a:extLst>
          </p:cNvPr>
          <p:cNvSpPr>
            <a:spLocks noGrp="1"/>
          </p:cNvSpPr>
          <p:nvPr>
            <p:ph type="pic" sz="quarter" idx="14" hasCustomPrompt="1"/>
          </p:nvPr>
        </p:nvSpPr>
        <p:spPr>
          <a:xfrm>
            <a:off x="4788384" y="3895801"/>
            <a:ext cx="1055489" cy="488156"/>
          </a:xfrm>
          <a:noFill/>
          <a:ln>
            <a:noFill/>
          </a:ln>
        </p:spPr>
        <p:txBody>
          <a:bodyPr anchor="ctr"/>
          <a:lstStyle>
            <a:lvl1pPr algn="ctr">
              <a:defRPr sz="731"/>
            </a:lvl1pPr>
          </a:lstStyle>
          <a:p>
            <a:r>
              <a:rPr lang="fr-FR" dirty="0"/>
              <a:t>Insert logo</a:t>
            </a:r>
            <a:endParaRPr lang="en-US" dirty="0"/>
          </a:p>
        </p:txBody>
      </p:sp>
      <p:sp>
        <p:nvSpPr>
          <p:cNvPr id="20" name="Picture Placeholder 5">
            <a:extLst>
              <a:ext uri="{FF2B5EF4-FFF2-40B4-BE49-F238E27FC236}">
                <a16:creationId xmlns:a16="http://schemas.microsoft.com/office/drawing/2014/main" id="{132F59FA-5C54-4BEE-A151-61D1A5F55044}"/>
              </a:ext>
            </a:extLst>
          </p:cNvPr>
          <p:cNvSpPr>
            <a:spLocks noGrp="1"/>
          </p:cNvSpPr>
          <p:nvPr>
            <p:ph type="pic" sz="quarter" idx="15" hasCustomPrompt="1"/>
          </p:nvPr>
        </p:nvSpPr>
        <p:spPr>
          <a:xfrm>
            <a:off x="3367376" y="3802008"/>
            <a:ext cx="548865" cy="675798"/>
          </a:xfrm>
          <a:noFill/>
          <a:ln>
            <a:noFill/>
          </a:ln>
        </p:spPr>
        <p:txBody>
          <a:bodyPr anchor="ctr"/>
          <a:lstStyle>
            <a:lvl1pPr algn="ctr">
              <a:defRPr sz="731"/>
            </a:lvl1pPr>
          </a:lstStyle>
          <a:p>
            <a:r>
              <a:rPr lang="fr-FR" dirty="0"/>
              <a:t>Insert logo</a:t>
            </a:r>
            <a:endParaRPr lang="en-US" dirty="0"/>
          </a:p>
        </p:txBody>
      </p:sp>
      <p:sp>
        <p:nvSpPr>
          <p:cNvPr id="22" name="Picture Placeholder 5">
            <a:extLst>
              <a:ext uri="{FF2B5EF4-FFF2-40B4-BE49-F238E27FC236}">
                <a16:creationId xmlns:a16="http://schemas.microsoft.com/office/drawing/2014/main" id="{AF6ED36D-FDAC-4123-A48A-812DD31A9EE3}"/>
              </a:ext>
            </a:extLst>
          </p:cNvPr>
          <p:cNvSpPr>
            <a:spLocks noGrp="1"/>
          </p:cNvSpPr>
          <p:nvPr>
            <p:ph type="pic" sz="quarter" idx="16" hasCustomPrompt="1"/>
          </p:nvPr>
        </p:nvSpPr>
        <p:spPr>
          <a:xfrm>
            <a:off x="4070849" y="3764498"/>
            <a:ext cx="562950" cy="750600"/>
          </a:xfrm>
          <a:prstGeom prst="ellipse">
            <a:avLst/>
          </a:prstGeom>
          <a:noFill/>
          <a:ln>
            <a:noFill/>
          </a:ln>
        </p:spPr>
        <p:txBody>
          <a:bodyPr anchor="ctr"/>
          <a:lstStyle>
            <a:lvl1pPr algn="ctr">
              <a:defRPr sz="731"/>
            </a:lvl1pPr>
          </a:lstStyle>
          <a:p>
            <a:r>
              <a:rPr lang="fr-FR" dirty="0"/>
              <a:t>Insert logo</a:t>
            </a:r>
            <a:endParaRPr lang="en-US" dirty="0"/>
          </a:p>
        </p:txBody>
      </p:sp>
      <p:sp>
        <p:nvSpPr>
          <p:cNvPr id="6" name="Footer Placeholder 5">
            <a:extLst>
              <a:ext uri="{FF2B5EF4-FFF2-40B4-BE49-F238E27FC236}">
                <a16:creationId xmlns:a16="http://schemas.microsoft.com/office/drawing/2014/main" id="{04BD0662-49C5-48D6-8BC7-54C5A2356836}"/>
              </a:ext>
            </a:extLst>
          </p:cNvPr>
          <p:cNvSpPr>
            <a:spLocks noGrp="1"/>
          </p:cNvSpPr>
          <p:nvPr>
            <p:ph type="ftr" sz="quarter" idx="17"/>
          </p:nvPr>
        </p:nvSpPr>
        <p:spPr/>
        <p:txBody>
          <a:bodyPr/>
          <a:lstStyle/>
          <a:p>
            <a:r>
              <a:rPr lang="en-US" dirty="0"/>
              <a:t>footer</a:t>
            </a:r>
          </a:p>
        </p:txBody>
      </p:sp>
      <p:pic>
        <p:nvPicPr>
          <p:cNvPr id="13" name="Picture 12" descr="Logo&#10;&#10;Description automatically generated">
            <a:extLst>
              <a:ext uri="{FF2B5EF4-FFF2-40B4-BE49-F238E27FC236}">
                <a16:creationId xmlns:a16="http://schemas.microsoft.com/office/drawing/2014/main" id="{3A1DAAB2-B8AA-4B20-88C7-160E50C26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14" name="Picture 13">
            <a:extLst>
              <a:ext uri="{FF2B5EF4-FFF2-40B4-BE49-F238E27FC236}">
                <a16:creationId xmlns:a16="http://schemas.microsoft.com/office/drawing/2014/main" id="{57ECEC49-6E9F-4087-AF4C-598307E42A81}"/>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5" name="Picture 14">
            <a:extLst>
              <a:ext uri="{FF2B5EF4-FFF2-40B4-BE49-F238E27FC236}">
                <a16:creationId xmlns:a16="http://schemas.microsoft.com/office/drawing/2014/main" id="{81E10946-0067-4F6E-BC33-241326EDE9BF}"/>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097354699"/>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client">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31C329BC-FFDC-4CD3-ABE4-D824343B7B3C}"/>
              </a:ext>
            </a:extLst>
          </p:cNvPr>
          <p:cNvSpPr/>
          <p:nvPr/>
        </p:nvSpPr>
        <p:spPr>
          <a:xfrm>
            <a:off x="7761888" y="739971"/>
            <a:ext cx="706874" cy="69056"/>
          </a:xfrm>
          <a:custGeom>
            <a:avLst/>
            <a:gdLst/>
            <a:ahLst/>
            <a:cxnLst/>
            <a:rect l="l" t="t" r="r" b="b"/>
            <a:pathLst>
              <a:path w="1256665" h="92075">
                <a:moveTo>
                  <a:pt x="1158062" y="19088"/>
                </a:moveTo>
                <a:lnTo>
                  <a:pt x="1141564" y="19088"/>
                </a:lnTo>
                <a:lnTo>
                  <a:pt x="1164450" y="69951"/>
                </a:lnTo>
                <a:lnTo>
                  <a:pt x="1184147" y="69951"/>
                </a:lnTo>
                <a:lnTo>
                  <a:pt x="1189028" y="58381"/>
                </a:lnTo>
                <a:lnTo>
                  <a:pt x="1174737" y="58381"/>
                </a:lnTo>
                <a:lnTo>
                  <a:pt x="1158062" y="19088"/>
                </a:lnTo>
                <a:close/>
              </a:path>
              <a:path w="1256665" h="92075">
                <a:moveTo>
                  <a:pt x="1214012" y="34544"/>
                </a:moveTo>
                <a:lnTo>
                  <a:pt x="1199083" y="34544"/>
                </a:lnTo>
                <a:lnTo>
                  <a:pt x="1214005" y="69951"/>
                </a:lnTo>
                <a:lnTo>
                  <a:pt x="1233703" y="69951"/>
                </a:lnTo>
                <a:lnTo>
                  <a:pt x="1238949" y="58293"/>
                </a:lnTo>
                <a:lnTo>
                  <a:pt x="1223429" y="58293"/>
                </a:lnTo>
                <a:lnTo>
                  <a:pt x="1214012" y="34544"/>
                </a:lnTo>
                <a:close/>
              </a:path>
              <a:path w="1256665" h="92075">
                <a:moveTo>
                  <a:pt x="1207884" y="19088"/>
                </a:moveTo>
                <a:lnTo>
                  <a:pt x="1190269" y="19088"/>
                </a:lnTo>
                <a:lnTo>
                  <a:pt x="1174737" y="58381"/>
                </a:lnTo>
                <a:lnTo>
                  <a:pt x="1189028" y="58381"/>
                </a:lnTo>
                <a:lnTo>
                  <a:pt x="1199083" y="34544"/>
                </a:lnTo>
                <a:lnTo>
                  <a:pt x="1214012" y="34544"/>
                </a:lnTo>
                <a:lnTo>
                  <a:pt x="1207884" y="19088"/>
                </a:lnTo>
                <a:close/>
              </a:path>
              <a:path w="1256665" h="92075">
                <a:moveTo>
                  <a:pt x="1256588" y="19088"/>
                </a:moveTo>
                <a:lnTo>
                  <a:pt x="1240091" y="19088"/>
                </a:lnTo>
                <a:lnTo>
                  <a:pt x="1223429" y="58293"/>
                </a:lnTo>
                <a:lnTo>
                  <a:pt x="1238949" y="58293"/>
                </a:lnTo>
                <a:lnTo>
                  <a:pt x="1256588" y="19088"/>
                </a:lnTo>
                <a:close/>
              </a:path>
              <a:path w="1256665" h="92075">
                <a:moveTo>
                  <a:pt x="1104366" y="18224"/>
                </a:moveTo>
                <a:lnTo>
                  <a:pt x="1089978" y="19704"/>
                </a:lnTo>
                <a:lnTo>
                  <a:pt x="1078855" y="24364"/>
                </a:lnTo>
                <a:lnTo>
                  <a:pt x="1071680" y="32540"/>
                </a:lnTo>
                <a:lnTo>
                  <a:pt x="1069136" y="44564"/>
                </a:lnTo>
                <a:lnTo>
                  <a:pt x="1071680" y="56531"/>
                </a:lnTo>
                <a:lnTo>
                  <a:pt x="1078855" y="64681"/>
                </a:lnTo>
                <a:lnTo>
                  <a:pt x="1089978" y="69335"/>
                </a:lnTo>
                <a:lnTo>
                  <a:pt x="1104366" y="70815"/>
                </a:lnTo>
                <a:lnTo>
                  <a:pt x="1118724" y="69335"/>
                </a:lnTo>
                <a:lnTo>
                  <a:pt x="1129855" y="64681"/>
                </a:lnTo>
                <a:lnTo>
                  <a:pt x="1135351" y="58458"/>
                </a:lnTo>
                <a:lnTo>
                  <a:pt x="1090637" y="58458"/>
                </a:lnTo>
                <a:lnTo>
                  <a:pt x="1083906" y="55092"/>
                </a:lnTo>
                <a:lnTo>
                  <a:pt x="1083906" y="33934"/>
                </a:lnTo>
                <a:lnTo>
                  <a:pt x="1090637" y="30568"/>
                </a:lnTo>
                <a:lnTo>
                  <a:pt x="1135317" y="30568"/>
                </a:lnTo>
                <a:lnTo>
                  <a:pt x="1129855" y="24364"/>
                </a:lnTo>
                <a:lnTo>
                  <a:pt x="1118724" y="19704"/>
                </a:lnTo>
                <a:lnTo>
                  <a:pt x="1104366" y="18224"/>
                </a:lnTo>
                <a:close/>
              </a:path>
              <a:path w="1256665" h="92075">
                <a:moveTo>
                  <a:pt x="1135317" y="30568"/>
                </a:moveTo>
                <a:lnTo>
                  <a:pt x="1118019" y="30568"/>
                </a:lnTo>
                <a:lnTo>
                  <a:pt x="1124750" y="33934"/>
                </a:lnTo>
                <a:lnTo>
                  <a:pt x="1124750" y="55092"/>
                </a:lnTo>
                <a:lnTo>
                  <a:pt x="1118019" y="58458"/>
                </a:lnTo>
                <a:lnTo>
                  <a:pt x="1135351" y="58458"/>
                </a:lnTo>
                <a:lnTo>
                  <a:pt x="1137052" y="56531"/>
                </a:lnTo>
                <a:lnTo>
                  <a:pt x="1139609" y="44564"/>
                </a:lnTo>
                <a:lnTo>
                  <a:pt x="1137052" y="32540"/>
                </a:lnTo>
                <a:lnTo>
                  <a:pt x="1135317" y="30568"/>
                </a:lnTo>
                <a:close/>
              </a:path>
              <a:path w="1256665" h="92075">
                <a:moveTo>
                  <a:pt x="1058354" y="863"/>
                </a:moveTo>
                <a:lnTo>
                  <a:pt x="1043584" y="863"/>
                </a:lnTo>
                <a:lnTo>
                  <a:pt x="1043584" y="69951"/>
                </a:lnTo>
                <a:lnTo>
                  <a:pt x="1058354" y="69951"/>
                </a:lnTo>
                <a:lnTo>
                  <a:pt x="1058354" y="863"/>
                </a:lnTo>
                <a:close/>
              </a:path>
              <a:path w="1256665" h="92075">
                <a:moveTo>
                  <a:pt x="1011313" y="31432"/>
                </a:moveTo>
                <a:lnTo>
                  <a:pt x="996467" y="31432"/>
                </a:lnTo>
                <a:lnTo>
                  <a:pt x="996467" y="69951"/>
                </a:lnTo>
                <a:lnTo>
                  <a:pt x="1011313" y="69951"/>
                </a:lnTo>
                <a:lnTo>
                  <a:pt x="1011313" y="31432"/>
                </a:lnTo>
                <a:close/>
              </a:path>
              <a:path w="1256665" h="92075">
                <a:moveTo>
                  <a:pt x="1032814" y="19088"/>
                </a:moveTo>
                <a:lnTo>
                  <a:pt x="983081" y="19088"/>
                </a:lnTo>
                <a:lnTo>
                  <a:pt x="983081" y="31432"/>
                </a:lnTo>
                <a:lnTo>
                  <a:pt x="1032814" y="31432"/>
                </a:lnTo>
                <a:lnTo>
                  <a:pt x="1032814" y="19088"/>
                </a:lnTo>
                <a:close/>
              </a:path>
              <a:path w="1256665" h="92075">
                <a:moveTo>
                  <a:pt x="1025296" y="0"/>
                </a:moveTo>
                <a:lnTo>
                  <a:pt x="1017523" y="0"/>
                </a:lnTo>
                <a:lnTo>
                  <a:pt x="1007970" y="931"/>
                </a:lnTo>
                <a:lnTo>
                  <a:pt x="1001428" y="3759"/>
                </a:lnTo>
                <a:lnTo>
                  <a:pt x="997669" y="8529"/>
                </a:lnTo>
                <a:lnTo>
                  <a:pt x="996467" y="15290"/>
                </a:lnTo>
                <a:lnTo>
                  <a:pt x="996467" y="19088"/>
                </a:lnTo>
                <a:lnTo>
                  <a:pt x="1011313" y="19088"/>
                </a:lnTo>
                <a:lnTo>
                  <a:pt x="1011567" y="12700"/>
                </a:lnTo>
                <a:lnTo>
                  <a:pt x="1013726" y="10883"/>
                </a:lnTo>
                <a:lnTo>
                  <a:pt x="1032814" y="10883"/>
                </a:lnTo>
                <a:lnTo>
                  <a:pt x="1032814" y="863"/>
                </a:lnTo>
                <a:lnTo>
                  <a:pt x="1025296" y="0"/>
                </a:lnTo>
                <a:close/>
              </a:path>
              <a:path w="1256665" h="92075">
                <a:moveTo>
                  <a:pt x="1032814" y="10883"/>
                </a:moveTo>
                <a:lnTo>
                  <a:pt x="1025994" y="10883"/>
                </a:lnTo>
                <a:lnTo>
                  <a:pt x="1029449" y="11061"/>
                </a:lnTo>
                <a:lnTo>
                  <a:pt x="1032814" y="11315"/>
                </a:lnTo>
                <a:lnTo>
                  <a:pt x="1032814" y="10883"/>
                </a:lnTo>
                <a:close/>
              </a:path>
              <a:path w="1256665" h="92075">
                <a:moveTo>
                  <a:pt x="926706" y="863"/>
                </a:moveTo>
                <a:lnTo>
                  <a:pt x="911936" y="863"/>
                </a:lnTo>
                <a:lnTo>
                  <a:pt x="911936" y="69951"/>
                </a:lnTo>
                <a:lnTo>
                  <a:pt x="926706" y="69951"/>
                </a:lnTo>
                <a:lnTo>
                  <a:pt x="926706" y="863"/>
                </a:lnTo>
                <a:close/>
              </a:path>
              <a:path w="1256665" h="92075">
                <a:moveTo>
                  <a:pt x="870343" y="37401"/>
                </a:moveTo>
                <a:lnTo>
                  <a:pt x="861631" y="37401"/>
                </a:lnTo>
                <a:lnTo>
                  <a:pt x="850026" y="38252"/>
                </a:lnTo>
                <a:lnTo>
                  <a:pt x="840244" y="41117"/>
                </a:lnTo>
                <a:lnTo>
                  <a:pt x="833492" y="46461"/>
                </a:lnTo>
                <a:lnTo>
                  <a:pt x="830973" y="54749"/>
                </a:lnTo>
                <a:lnTo>
                  <a:pt x="832585" y="62103"/>
                </a:lnTo>
                <a:lnTo>
                  <a:pt x="837199" y="67087"/>
                </a:lnTo>
                <a:lnTo>
                  <a:pt x="844486" y="69919"/>
                </a:lnTo>
                <a:lnTo>
                  <a:pt x="854113" y="70815"/>
                </a:lnTo>
                <a:lnTo>
                  <a:pt x="862743" y="70313"/>
                </a:lnTo>
                <a:lnTo>
                  <a:pt x="870702" y="68880"/>
                </a:lnTo>
                <a:lnTo>
                  <a:pt x="878094" y="66620"/>
                </a:lnTo>
                <a:lnTo>
                  <a:pt x="885024" y="63639"/>
                </a:lnTo>
                <a:lnTo>
                  <a:pt x="899871" y="63639"/>
                </a:lnTo>
                <a:lnTo>
                  <a:pt x="899871" y="59931"/>
                </a:lnTo>
                <a:lnTo>
                  <a:pt x="850658" y="59931"/>
                </a:lnTo>
                <a:lnTo>
                  <a:pt x="845731" y="59499"/>
                </a:lnTo>
                <a:lnTo>
                  <a:pt x="845731" y="48971"/>
                </a:lnTo>
                <a:lnTo>
                  <a:pt x="852385" y="47066"/>
                </a:lnTo>
                <a:lnTo>
                  <a:pt x="899871" y="47066"/>
                </a:lnTo>
                <a:lnTo>
                  <a:pt x="899871" y="44297"/>
                </a:lnTo>
                <a:lnTo>
                  <a:pt x="899248" y="41021"/>
                </a:lnTo>
                <a:lnTo>
                  <a:pt x="885024" y="41021"/>
                </a:lnTo>
                <a:lnTo>
                  <a:pt x="878382" y="38773"/>
                </a:lnTo>
                <a:lnTo>
                  <a:pt x="870343" y="37401"/>
                </a:lnTo>
                <a:close/>
              </a:path>
              <a:path w="1256665" h="92075">
                <a:moveTo>
                  <a:pt x="899871" y="63639"/>
                </a:moveTo>
                <a:lnTo>
                  <a:pt x="885024" y="63639"/>
                </a:lnTo>
                <a:lnTo>
                  <a:pt x="885024" y="69951"/>
                </a:lnTo>
                <a:lnTo>
                  <a:pt x="899871" y="69951"/>
                </a:lnTo>
                <a:lnTo>
                  <a:pt x="899871" y="63639"/>
                </a:lnTo>
                <a:close/>
              </a:path>
              <a:path w="1256665" h="92075">
                <a:moveTo>
                  <a:pt x="899871" y="47066"/>
                </a:moveTo>
                <a:lnTo>
                  <a:pt x="872858" y="47066"/>
                </a:lnTo>
                <a:lnTo>
                  <a:pt x="879843" y="48526"/>
                </a:lnTo>
                <a:lnTo>
                  <a:pt x="885024" y="50177"/>
                </a:lnTo>
                <a:lnTo>
                  <a:pt x="885024" y="54152"/>
                </a:lnTo>
                <a:lnTo>
                  <a:pt x="878782" y="56432"/>
                </a:lnTo>
                <a:lnTo>
                  <a:pt x="871850" y="58266"/>
                </a:lnTo>
                <a:lnTo>
                  <a:pt x="864834" y="59487"/>
                </a:lnTo>
                <a:lnTo>
                  <a:pt x="858342" y="59931"/>
                </a:lnTo>
                <a:lnTo>
                  <a:pt x="899871" y="59931"/>
                </a:lnTo>
                <a:lnTo>
                  <a:pt x="899871" y="47066"/>
                </a:lnTo>
                <a:close/>
              </a:path>
              <a:path w="1256665" h="92075">
                <a:moveTo>
                  <a:pt x="896313" y="30568"/>
                </a:moveTo>
                <a:lnTo>
                  <a:pt x="872591" y="30568"/>
                </a:lnTo>
                <a:lnTo>
                  <a:pt x="885024" y="31356"/>
                </a:lnTo>
                <a:lnTo>
                  <a:pt x="885024" y="41021"/>
                </a:lnTo>
                <a:lnTo>
                  <a:pt x="899248" y="41021"/>
                </a:lnTo>
                <a:lnTo>
                  <a:pt x="897554" y="32101"/>
                </a:lnTo>
                <a:lnTo>
                  <a:pt x="896313" y="30568"/>
                </a:lnTo>
                <a:close/>
              </a:path>
              <a:path w="1256665" h="92075">
                <a:moveTo>
                  <a:pt x="866381" y="18224"/>
                </a:moveTo>
                <a:lnTo>
                  <a:pt x="858482" y="18572"/>
                </a:lnTo>
                <a:lnTo>
                  <a:pt x="850692" y="19592"/>
                </a:lnTo>
                <a:lnTo>
                  <a:pt x="842951" y="21246"/>
                </a:lnTo>
                <a:lnTo>
                  <a:pt x="835202" y="23495"/>
                </a:lnTo>
                <a:lnTo>
                  <a:pt x="840473" y="34277"/>
                </a:lnTo>
                <a:lnTo>
                  <a:pt x="847882" y="32390"/>
                </a:lnTo>
                <a:lnTo>
                  <a:pt x="854502" y="31261"/>
                </a:lnTo>
                <a:lnTo>
                  <a:pt x="860409" y="30712"/>
                </a:lnTo>
                <a:lnTo>
                  <a:pt x="865682" y="30568"/>
                </a:lnTo>
                <a:lnTo>
                  <a:pt x="896313" y="30568"/>
                </a:lnTo>
                <a:lnTo>
                  <a:pt x="891027" y="24041"/>
                </a:lnTo>
                <a:lnTo>
                  <a:pt x="880549" y="19590"/>
                </a:lnTo>
                <a:lnTo>
                  <a:pt x="866381" y="18224"/>
                </a:lnTo>
                <a:close/>
              </a:path>
              <a:path w="1256665" h="92075">
                <a:moveTo>
                  <a:pt x="796963" y="31432"/>
                </a:moveTo>
                <a:lnTo>
                  <a:pt x="782116" y="31432"/>
                </a:lnTo>
                <a:lnTo>
                  <a:pt x="782116" y="54673"/>
                </a:lnTo>
                <a:lnTo>
                  <a:pt x="783645" y="61926"/>
                </a:lnTo>
                <a:lnTo>
                  <a:pt x="787992" y="66949"/>
                </a:lnTo>
                <a:lnTo>
                  <a:pt x="794798" y="69870"/>
                </a:lnTo>
                <a:lnTo>
                  <a:pt x="803706" y="70815"/>
                </a:lnTo>
                <a:lnTo>
                  <a:pt x="810526" y="70815"/>
                </a:lnTo>
                <a:lnTo>
                  <a:pt x="816140" y="70383"/>
                </a:lnTo>
                <a:lnTo>
                  <a:pt x="821054" y="69507"/>
                </a:lnTo>
                <a:lnTo>
                  <a:pt x="821054" y="58458"/>
                </a:lnTo>
                <a:lnTo>
                  <a:pt x="798868" y="58458"/>
                </a:lnTo>
                <a:lnTo>
                  <a:pt x="796963" y="55956"/>
                </a:lnTo>
                <a:lnTo>
                  <a:pt x="796963" y="31432"/>
                </a:lnTo>
                <a:close/>
              </a:path>
              <a:path w="1256665" h="92075">
                <a:moveTo>
                  <a:pt x="821054" y="57607"/>
                </a:moveTo>
                <a:lnTo>
                  <a:pt x="815098" y="58458"/>
                </a:lnTo>
                <a:lnTo>
                  <a:pt x="821054" y="58458"/>
                </a:lnTo>
                <a:lnTo>
                  <a:pt x="821054" y="57607"/>
                </a:lnTo>
                <a:close/>
              </a:path>
              <a:path w="1256665" h="92075">
                <a:moveTo>
                  <a:pt x="821054" y="19088"/>
                </a:moveTo>
                <a:lnTo>
                  <a:pt x="768730" y="19088"/>
                </a:lnTo>
                <a:lnTo>
                  <a:pt x="768730" y="31432"/>
                </a:lnTo>
                <a:lnTo>
                  <a:pt x="821054" y="31432"/>
                </a:lnTo>
                <a:lnTo>
                  <a:pt x="821054" y="19088"/>
                </a:lnTo>
                <a:close/>
              </a:path>
              <a:path w="1256665" h="92075">
                <a:moveTo>
                  <a:pt x="796963" y="4318"/>
                </a:moveTo>
                <a:lnTo>
                  <a:pt x="782116" y="8547"/>
                </a:lnTo>
                <a:lnTo>
                  <a:pt x="782116" y="19088"/>
                </a:lnTo>
                <a:lnTo>
                  <a:pt x="796963" y="19088"/>
                </a:lnTo>
                <a:lnTo>
                  <a:pt x="796963" y="4318"/>
                </a:lnTo>
                <a:close/>
              </a:path>
              <a:path w="1256665" h="92075">
                <a:moveTo>
                  <a:pt x="758456" y="19088"/>
                </a:moveTo>
                <a:lnTo>
                  <a:pt x="743699" y="19088"/>
                </a:lnTo>
                <a:lnTo>
                  <a:pt x="743699" y="69951"/>
                </a:lnTo>
                <a:lnTo>
                  <a:pt x="758456" y="69951"/>
                </a:lnTo>
                <a:lnTo>
                  <a:pt x="758456" y="19088"/>
                </a:lnTo>
                <a:close/>
              </a:path>
              <a:path w="1256665" h="92075">
                <a:moveTo>
                  <a:pt x="758456" y="863"/>
                </a:moveTo>
                <a:lnTo>
                  <a:pt x="743699" y="863"/>
                </a:lnTo>
                <a:lnTo>
                  <a:pt x="743699" y="13728"/>
                </a:lnTo>
                <a:lnTo>
                  <a:pt x="758456" y="13728"/>
                </a:lnTo>
                <a:lnTo>
                  <a:pt x="758456" y="863"/>
                </a:lnTo>
                <a:close/>
              </a:path>
              <a:path w="1256665" h="92075">
                <a:moveTo>
                  <a:pt x="666610" y="75565"/>
                </a:moveTo>
                <a:lnTo>
                  <a:pt x="666610" y="87477"/>
                </a:lnTo>
                <a:lnTo>
                  <a:pt x="671585" y="88657"/>
                </a:lnTo>
                <a:lnTo>
                  <a:pt x="678845" y="89989"/>
                </a:lnTo>
                <a:lnTo>
                  <a:pt x="687950" y="91078"/>
                </a:lnTo>
                <a:lnTo>
                  <a:pt x="698461" y="91528"/>
                </a:lnTo>
                <a:lnTo>
                  <a:pt x="711770" y="89802"/>
                </a:lnTo>
                <a:lnTo>
                  <a:pt x="722266" y="84448"/>
                </a:lnTo>
                <a:lnTo>
                  <a:pt x="726188" y="79184"/>
                </a:lnTo>
                <a:lnTo>
                  <a:pt x="695185" y="79184"/>
                </a:lnTo>
                <a:lnTo>
                  <a:pt x="686821" y="78776"/>
                </a:lnTo>
                <a:lnTo>
                  <a:pt x="678921" y="77793"/>
                </a:lnTo>
                <a:lnTo>
                  <a:pt x="672009" y="76602"/>
                </a:lnTo>
                <a:lnTo>
                  <a:pt x="666610" y="75565"/>
                </a:lnTo>
                <a:close/>
              </a:path>
              <a:path w="1256665" h="92075">
                <a:moveTo>
                  <a:pt x="731621" y="60274"/>
                </a:moveTo>
                <a:lnTo>
                  <a:pt x="716775" y="60274"/>
                </a:lnTo>
                <a:lnTo>
                  <a:pt x="715294" y="68731"/>
                </a:lnTo>
                <a:lnTo>
                  <a:pt x="711485" y="74620"/>
                </a:lnTo>
                <a:lnTo>
                  <a:pt x="704923" y="78063"/>
                </a:lnTo>
                <a:lnTo>
                  <a:pt x="695185" y="79184"/>
                </a:lnTo>
                <a:lnTo>
                  <a:pt x="726188" y="79184"/>
                </a:lnTo>
                <a:lnTo>
                  <a:pt x="729149" y="75209"/>
                </a:lnTo>
                <a:lnTo>
                  <a:pt x="731621" y="61823"/>
                </a:lnTo>
                <a:lnTo>
                  <a:pt x="731621" y="60274"/>
                </a:lnTo>
                <a:close/>
              </a:path>
              <a:path w="1256665" h="92075">
                <a:moveTo>
                  <a:pt x="691045" y="18224"/>
                </a:moveTo>
                <a:lnTo>
                  <a:pt x="679021" y="19691"/>
                </a:lnTo>
                <a:lnTo>
                  <a:pt x="669570" y="24268"/>
                </a:lnTo>
                <a:lnTo>
                  <a:pt x="663389" y="32213"/>
                </a:lnTo>
                <a:lnTo>
                  <a:pt x="661174" y="43789"/>
                </a:lnTo>
                <a:lnTo>
                  <a:pt x="663389" y="55352"/>
                </a:lnTo>
                <a:lnTo>
                  <a:pt x="669570" y="63295"/>
                </a:lnTo>
                <a:lnTo>
                  <a:pt x="679021" y="67872"/>
                </a:lnTo>
                <a:lnTo>
                  <a:pt x="691045" y="69342"/>
                </a:lnTo>
                <a:lnTo>
                  <a:pt x="699399" y="68727"/>
                </a:lnTo>
                <a:lnTo>
                  <a:pt x="706467" y="66946"/>
                </a:lnTo>
                <a:lnTo>
                  <a:pt x="712256" y="64096"/>
                </a:lnTo>
                <a:lnTo>
                  <a:pt x="716775" y="60274"/>
                </a:lnTo>
                <a:lnTo>
                  <a:pt x="731621" y="60274"/>
                </a:lnTo>
                <a:lnTo>
                  <a:pt x="731621" y="56997"/>
                </a:lnTo>
                <a:lnTo>
                  <a:pt x="682497" y="56997"/>
                </a:lnTo>
                <a:lnTo>
                  <a:pt x="675932" y="53111"/>
                </a:lnTo>
                <a:lnTo>
                  <a:pt x="675932" y="34467"/>
                </a:lnTo>
                <a:lnTo>
                  <a:pt x="682497" y="30568"/>
                </a:lnTo>
                <a:lnTo>
                  <a:pt x="731621" y="30568"/>
                </a:lnTo>
                <a:lnTo>
                  <a:pt x="731621" y="27292"/>
                </a:lnTo>
                <a:lnTo>
                  <a:pt x="716775" y="27292"/>
                </a:lnTo>
                <a:lnTo>
                  <a:pt x="712306" y="23475"/>
                </a:lnTo>
                <a:lnTo>
                  <a:pt x="706534" y="20624"/>
                </a:lnTo>
                <a:lnTo>
                  <a:pt x="699449" y="18841"/>
                </a:lnTo>
                <a:lnTo>
                  <a:pt x="691045" y="18224"/>
                </a:lnTo>
                <a:close/>
              </a:path>
              <a:path w="1256665" h="92075">
                <a:moveTo>
                  <a:pt x="731621" y="30568"/>
                </a:moveTo>
                <a:lnTo>
                  <a:pt x="710298" y="30568"/>
                </a:lnTo>
                <a:lnTo>
                  <a:pt x="716775" y="34467"/>
                </a:lnTo>
                <a:lnTo>
                  <a:pt x="716775" y="53111"/>
                </a:lnTo>
                <a:lnTo>
                  <a:pt x="710298" y="56997"/>
                </a:lnTo>
                <a:lnTo>
                  <a:pt x="731621" y="56997"/>
                </a:lnTo>
                <a:lnTo>
                  <a:pt x="731621" y="30568"/>
                </a:lnTo>
                <a:close/>
              </a:path>
              <a:path w="1256665" h="92075">
                <a:moveTo>
                  <a:pt x="731621" y="19088"/>
                </a:moveTo>
                <a:lnTo>
                  <a:pt x="716775" y="19088"/>
                </a:lnTo>
                <a:lnTo>
                  <a:pt x="716775" y="27292"/>
                </a:lnTo>
                <a:lnTo>
                  <a:pt x="731621" y="27292"/>
                </a:lnTo>
                <a:lnTo>
                  <a:pt x="731621" y="19088"/>
                </a:lnTo>
                <a:close/>
              </a:path>
              <a:path w="1256665" h="92075">
                <a:moveTo>
                  <a:pt x="650379" y="19088"/>
                </a:moveTo>
                <a:lnTo>
                  <a:pt x="635609" y="19088"/>
                </a:lnTo>
                <a:lnTo>
                  <a:pt x="635609" y="69951"/>
                </a:lnTo>
                <a:lnTo>
                  <a:pt x="650379" y="69951"/>
                </a:lnTo>
                <a:lnTo>
                  <a:pt x="650379" y="19088"/>
                </a:lnTo>
                <a:close/>
              </a:path>
              <a:path w="1256665" h="92075">
                <a:moveTo>
                  <a:pt x="650379" y="863"/>
                </a:moveTo>
                <a:lnTo>
                  <a:pt x="635609" y="863"/>
                </a:lnTo>
                <a:lnTo>
                  <a:pt x="635609" y="13728"/>
                </a:lnTo>
                <a:lnTo>
                  <a:pt x="650379" y="13728"/>
                </a:lnTo>
                <a:lnTo>
                  <a:pt x="650379" y="863"/>
                </a:lnTo>
                <a:close/>
              </a:path>
              <a:path w="1256665" h="92075">
                <a:moveTo>
                  <a:pt x="583387" y="18224"/>
                </a:moveTo>
                <a:lnTo>
                  <a:pt x="571773" y="19607"/>
                </a:lnTo>
                <a:lnTo>
                  <a:pt x="562121" y="24107"/>
                </a:lnTo>
                <a:lnTo>
                  <a:pt x="555526" y="32251"/>
                </a:lnTo>
                <a:lnTo>
                  <a:pt x="553084" y="44564"/>
                </a:lnTo>
                <a:lnTo>
                  <a:pt x="555526" y="56863"/>
                </a:lnTo>
                <a:lnTo>
                  <a:pt x="562121" y="64976"/>
                </a:lnTo>
                <a:lnTo>
                  <a:pt x="571773" y="69445"/>
                </a:lnTo>
                <a:lnTo>
                  <a:pt x="583387" y="70815"/>
                </a:lnTo>
                <a:lnTo>
                  <a:pt x="591206" y="70252"/>
                </a:lnTo>
                <a:lnTo>
                  <a:pt x="598125" y="68580"/>
                </a:lnTo>
                <a:lnTo>
                  <a:pt x="604025" y="65821"/>
                </a:lnTo>
                <a:lnTo>
                  <a:pt x="608787" y="62001"/>
                </a:lnTo>
                <a:lnTo>
                  <a:pt x="623544" y="62001"/>
                </a:lnTo>
                <a:lnTo>
                  <a:pt x="623544" y="58458"/>
                </a:lnTo>
                <a:lnTo>
                  <a:pt x="575106" y="58458"/>
                </a:lnTo>
                <a:lnTo>
                  <a:pt x="567943" y="54571"/>
                </a:lnTo>
                <a:lnTo>
                  <a:pt x="567943" y="34467"/>
                </a:lnTo>
                <a:lnTo>
                  <a:pt x="575106" y="30568"/>
                </a:lnTo>
                <a:lnTo>
                  <a:pt x="623544" y="30568"/>
                </a:lnTo>
                <a:lnTo>
                  <a:pt x="623544" y="27025"/>
                </a:lnTo>
                <a:lnTo>
                  <a:pt x="608787" y="27025"/>
                </a:lnTo>
                <a:lnTo>
                  <a:pt x="604025" y="23212"/>
                </a:lnTo>
                <a:lnTo>
                  <a:pt x="598125" y="20458"/>
                </a:lnTo>
                <a:lnTo>
                  <a:pt x="591206" y="18787"/>
                </a:lnTo>
                <a:lnTo>
                  <a:pt x="583387" y="18224"/>
                </a:lnTo>
                <a:close/>
              </a:path>
              <a:path w="1256665" h="92075">
                <a:moveTo>
                  <a:pt x="623544" y="62001"/>
                </a:moveTo>
                <a:lnTo>
                  <a:pt x="608787" y="62001"/>
                </a:lnTo>
                <a:lnTo>
                  <a:pt x="608787" y="69951"/>
                </a:lnTo>
                <a:lnTo>
                  <a:pt x="623544" y="69951"/>
                </a:lnTo>
                <a:lnTo>
                  <a:pt x="623544" y="62001"/>
                </a:lnTo>
                <a:close/>
              </a:path>
              <a:path w="1256665" h="92075">
                <a:moveTo>
                  <a:pt x="623544" y="30568"/>
                </a:moveTo>
                <a:lnTo>
                  <a:pt x="601522" y="30568"/>
                </a:lnTo>
                <a:lnTo>
                  <a:pt x="608787" y="34467"/>
                </a:lnTo>
                <a:lnTo>
                  <a:pt x="608787" y="54571"/>
                </a:lnTo>
                <a:lnTo>
                  <a:pt x="601522" y="58458"/>
                </a:lnTo>
                <a:lnTo>
                  <a:pt x="623544" y="58458"/>
                </a:lnTo>
                <a:lnTo>
                  <a:pt x="623544" y="30568"/>
                </a:lnTo>
                <a:close/>
              </a:path>
              <a:path w="1256665" h="92075">
                <a:moveTo>
                  <a:pt x="623544" y="863"/>
                </a:moveTo>
                <a:lnTo>
                  <a:pt x="608787" y="863"/>
                </a:lnTo>
                <a:lnTo>
                  <a:pt x="608787" y="27025"/>
                </a:lnTo>
                <a:lnTo>
                  <a:pt x="623544" y="27025"/>
                </a:lnTo>
                <a:lnTo>
                  <a:pt x="623544" y="863"/>
                </a:lnTo>
                <a:close/>
              </a:path>
              <a:path w="1256665" h="92075">
                <a:moveTo>
                  <a:pt x="462800" y="18224"/>
                </a:moveTo>
                <a:lnTo>
                  <a:pt x="448589" y="19704"/>
                </a:lnTo>
                <a:lnTo>
                  <a:pt x="437446" y="24364"/>
                </a:lnTo>
                <a:lnTo>
                  <a:pt x="430173" y="32540"/>
                </a:lnTo>
                <a:lnTo>
                  <a:pt x="427570" y="44564"/>
                </a:lnTo>
                <a:lnTo>
                  <a:pt x="430220" y="56531"/>
                </a:lnTo>
                <a:lnTo>
                  <a:pt x="437500" y="64681"/>
                </a:lnTo>
                <a:lnTo>
                  <a:pt x="448407" y="69335"/>
                </a:lnTo>
                <a:lnTo>
                  <a:pt x="461937" y="70815"/>
                </a:lnTo>
                <a:lnTo>
                  <a:pt x="474841" y="69652"/>
                </a:lnTo>
                <a:lnTo>
                  <a:pt x="485132" y="66124"/>
                </a:lnTo>
                <a:lnTo>
                  <a:pt x="492524" y="60169"/>
                </a:lnTo>
                <a:lnTo>
                  <a:pt x="493200" y="58813"/>
                </a:lnTo>
                <a:lnTo>
                  <a:pt x="452094" y="58813"/>
                </a:lnTo>
                <a:lnTo>
                  <a:pt x="444322" y="56134"/>
                </a:lnTo>
                <a:lnTo>
                  <a:pt x="442683" y="48006"/>
                </a:lnTo>
                <a:lnTo>
                  <a:pt x="497585" y="48006"/>
                </a:lnTo>
                <a:lnTo>
                  <a:pt x="495815" y="38608"/>
                </a:lnTo>
                <a:lnTo>
                  <a:pt x="443191" y="38608"/>
                </a:lnTo>
                <a:lnTo>
                  <a:pt x="445528" y="31432"/>
                </a:lnTo>
                <a:lnTo>
                  <a:pt x="452615" y="29451"/>
                </a:lnTo>
                <a:lnTo>
                  <a:pt x="491513" y="29451"/>
                </a:lnTo>
                <a:lnTo>
                  <a:pt x="487446" y="24437"/>
                </a:lnTo>
                <a:lnTo>
                  <a:pt x="476395" y="19623"/>
                </a:lnTo>
                <a:lnTo>
                  <a:pt x="462800" y="18224"/>
                </a:lnTo>
                <a:close/>
              </a:path>
              <a:path w="1256665" h="92075">
                <a:moveTo>
                  <a:pt x="496735" y="51727"/>
                </a:moveTo>
                <a:lnTo>
                  <a:pt x="482053" y="51727"/>
                </a:lnTo>
                <a:lnTo>
                  <a:pt x="478345" y="56908"/>
                </a:lnTo>
                <a:lnTo>
                  <a:pt x="472122" y="58813"/>
                </a:lnTo>
                <a:lnTo>
                  <a:pt x="493200" y="58813"/>
                </a:lnTo>
                <a:lnTo>
                  <a:pt x="496735" y="51727"/>
                </a:lnTo>
                <a:close/>
              </a:path>
              <a:path w="1256665" h="92075">
                <a:moveTo>
                  <a:pt x="491513" y="29451"/>
                </a:moveTo>
                <a:lnTo>
                  <a:pt x="472046" y="29451"/>
                </a:lnTo>
                <a:lnTo>
                  <a:pt x="479297" y="31432"/>
                </a:lnTo>
                <a:lnTo>
                  <a:pt x="481787" y="38608"/>
                </a:lnTo>
                <a:lnTo>
                  <a:pt x="495815" y="38608"/>
                </a:lnTo>
                <a:lnTo>
                  <a:pt x="494870" y="33590"/>
                </a:lnTo>
                <a:lnTo>
                  <a:pt x="491513" y="29451"/>
                </a:lnTo>
                <a:close/>
              </a:path>
              <a:path w="1256665" h="92075">
                <a:moveTo>
                  <a:pt x="368858" y="19088"/>
                </a:moveTo>
                <a:lnTo>
                  <a:pt x="352463" y="19088"/>
                </a:lnTo>
                <a:lnTo>
                  <a:pt x="378193" y="69951"/>
                </a:lnTo>
                <a:lnTo>
                  <a:pt x="399262" y="69951"/>
                </a:lnTo>
                <a:lnTo>
                  <a:pt x="404565" y="59499"/>
                </a:lnTo>
                <a:lnTo>
                  <a:pt x="388810" y="59499"/>
                </a:lnTo>
                <a:lnTo>
                  <a:pt x="368858" y="19088"/>
                </a:lnTo>
                <a:close/>
              </a:path>
              <a:path w="1256665" h="92075">
                <a:moveTo>
                  <a:pt x="425068" y="19088"/>
                </a:moveTo>
                <a:lnTo>
                  <a:pt x="408673" y="19088"/>
                </a:lnTo>
                <a:lnTo>
                  <a:pt x="388810" y="59499"/>
                </a:lnTo>
                <a:lnTo>
                  <a:pt x="404565" y="59499"/>
                </a:lnTo>
                <a:lnTo>
                  <a:pt x="425068" y="19088"/>
                </a:lnTo>
                <a:close/>
              </a:path>
              <a:path w="1256665" h="92075">
                <a:moveTo>
                  <a:pt x="343052" y="19088"/>
                </a:moveTo>
                <a:lnTo>
                  <a:pt x="328282" y="19088"/>
                </a:lnTo>
                <a:lnTo>
                  <a:pt x="328282" y="69951"/>
                </a:lnTo>
                <a:lnTo>
                  <a:pt x="343052" y="69951"/>
                </a:lnTo>
                <a:lnTo>
                  <a:pt x="343052" y="19088"/>
                </a:lnTo>
                <a:close/>
              </a:path>
              <a:path w="1256665" h="92075">
                <a:moveTo>
                  <a:pt x="343052" y="863"/>
                </a:moveTo>
                <a:lnTo>
                  <a:pt x="328282" y="863"/>
                </a:lnTo>
                <a:lnTo>
                  <a:pt x="328282" y="13728"/>
                </a:lnTo>
                <a:lnTo>
                  <a:pt x="343052" y="13728"/>
                </a:lnTo>
                <a:lnTo>
                  <a:pt x="343052" y="863"/>
                </a:lnTo>
                <a:close/>
              </a:path>
              <a:path w="1256665" h="92075">
                <a:moveTo>
                  <a:pt x="293001" y="31432"/>
                </a:moveTo>
                <a:lnTo>
                  <a:pt x="278142" y="31432"/>
                </a:lnTo>
                <a:lnTo>
                  <a:pt x="278142" y="54673"/>
                </a:lnTo>
                <a:lnTo>
                  <a:pt x="279669" y="61926"/>
                </a:lnTo>
                <a:lnTo>
                  <a:pt x="284013" y="66949"/>
                </a:lnTo>
                <a:lnTo>
                  <a:pt x="290819" y="69870"/>
                </a:lnTo>
                <a:lnTo>
                  <a:pt x="299732" y="70815"/>
                </a:lnTo>
                <a:lnTo>
                  <a:pt x="306552" y="70815"/>
                </a:lnTo>
                <a:lnTo>
                  <a:pt x="312165" y="70383"/>
                </a:lnTo>
                <a:lnTo>
                  <a:pt x="317093" y="69507"/>
                </a:lnTo>
                <a:lnTo>
                  <a:pt x="317093" y="58458"/>
                </a:lnTo>
                <a:lnTo>
                  <a:pt x="294906" y="58458"/>
                </a:lnTo>
                <a:lnTo>
                  <a:pt x="293001" y="55956"/>
                </a:lnTo>
                <a:lnTo>
                  <a:pt x="293001" y="31432"/>
                </a:lnTo>
                <a:close/>
              </a:path>
              <a:path w="1256665" h="92075">
                <a:moveTo>
                  <a:pt x="317093" y="57607"/>
                </a:moveTo>
                <a:lnTo>
                  <a:pt x="311124" y="58458"/>
                </a:lnTo>
                <a:lnTo>
                  <a:pt x="317093" y="58458"/>
                </a:lnTo>
                <a:lnTo>
                  <a:pt x="317093" y="57607"/>
                </a:lnTo>
                <a:close/>
              </a:path>
              <a:path w="1256665" h="92075">
                <a:moveTo>
                  <a:pt x="317093" y="19088"/>
                </a:moveTo>
                <a:lnTo>
                  <a:pt x="264756" y="19088"/>
                </a:lnTo>
                <a:lnTo>
                  <a:pt x="264756" y="31432"/>
                </a:lnTo>
                <a:lnTo>
                  <a:pt x="317093" y="31432"/>
                </a:lnTo>
                <a:lnTo>
                  <a:pt x="317093" y="19088"/>
                </a:lnTo>
                <a:close/>
              </a:path>
              <a:path w="1256665" h="92075">
                <a:moveTo>
                  <a:pt x="293001" y="4318"/>
                </a:moveTo>
                <a:lnTo>
                  <a:pt x="278142" y="8547"/>
                </a:lnTo>
                <a:lnTo>
                  <a:pt x="278142" y="19088"/>
                </a:lnTo>
                <a:lnTo>
                  <a:pt x="293001" y="19088"/>
                </a:lnTo>
                <a:lnTo>
                  <a:pt x="293001" y="4318"/>
                </a:lnTo>
                <a:close/>
              </a:path>
              <a:path w="1256665" h="92075">
                <a:moveTo>
                  <a:pt x="254495" y="19088"/>
                </a:moveTo>
                <a:lnTo>
                  <a:pt x="239725" y="19088"/>
                </a:lnTo>
                <a:lnTo>
                  <a:pt x="239725" y="69951"/>
                </a:lnTo>
                <a:lnTo>
                  <a:pt x="254495" y="69951"/>
                </a:lnTo>
                <a:lnTo>
                  <a:pt x="254495" y="19088"/>
                </a:lnTo>
                <a:close/>
              </a:path>
              <a:path w="1256665" h="92075">
                <a:moveTo>
                  <a:pt x="254495" y="863"/>
                </a:moveTo>
                <a:lnTo>
                  <a:pt x="239725" y="863"/>
                </a:lnTo>
                <a:lnTo>
                  <a:pt x="239725" y="13728"/>
                </a:lnTo>
                <a:lnTo>
                  <a:pt x="254495" y="13728"/>
                </a:lnTo>
                <a:lnTo>
                  <a:pt x="254495" y="863"/>
                </a:lnTo>
                <a:close/>
              </a:path>
              <a:path w="1256665" h="92075">
                <a:moveTo>
                  <a:pt x="173431" y="52070"/>
                </a:moveTo>
                <a:lnTo>
                  <a:pt x="158661" y="52070"/>
                </a:lnTo>
                <a:lnTo>
                  <a:pt x="161801" y="61846"/>
                </a:lnTo>
                <a:lnTo>
                  <a:pt x="170179" y="67529"/>
                </a:lnTo>
                <a:lnTo>
                  <a:pt x="182235" y="70168"/>
                </a:lnTo>
                <a:lnTo>
                  <a:pt x="196405" y="70815"/>
                </a:lnTo>
                <a:lnTo>
                  <a:pt x="209756" y="70198"/>
                </a:lnTo>
                <a:lnTo>
                  <a:pt x="220022" y="67767"/>
                </a:lnTo>
                <a:lnTo>
                  <a:pt x="226614" y="62649"/>
                </a:lnTo>
                <a:lnTo>
                  <a:pt x="227436" y="59588"/>
                </a:lnTo>
                <a:lnTo>
                  <a:pt x="179044" y="59588"/>
                </a:lnTo>
                <a:lnTo>
                  <a:pt x="173431" y="57518"/>
                </a:lnTo>
                <a:lnTo>
                  <a:pt x="173431" y="52070"/>
                </a:lnTo>
                <a:close/>
              </a:path>
              <a:path w="1256665" h="92075">
                <a:moveTo>
                  <a:pt x="194144" y="18224"/>
                </a:moveTo>
                <a:lnTo>
                  <a:pt x="181188" y="18835"/>
                </a:lnTo>
                <a:lnTo>
                  <a:pt x="170514" y="21142"/>
                </a:lnTo>
                <a:lnTo>
                  <a:pt x="163189" y="25950"/>
                </a:lnTo>
                <a:lnTo>
                  <a:pt x="160477" y="34023"/>
                </a:lnTo>
                <a:lnTo>
                  <a:pt x="162540" y="41404"/>
                </a:lnTo>
                <a:lnTo>
                  <a:pt x="168757" y="45778"/>
                </a:lnTo>
                <a:lnTo>
                  <a:pt x="179165" y="48098"/>
                </a:lnTo>
                <a:lnTo>
                  <a:pt x="193801" y="49314"/>
                </a:lnTo>
                <a:lnTo>
                  <a:pt x="211683" y="50431"/>
                </a:lnTo>
                <a:lnTo>
                  <a:pt x="214109" y="50685"/>
                </a:lnTo>
                <a:lnTo>
                  <a:pt x="214109" y="58547"/>
                </a:lnTo>
                <a:lnTo>
                  <a:pt x="211505" y="59588"/>
                </a:lnTo>
                <a:lnTo>
                  <a:pt x="227436" y="59588"/>
                </a:lnTo>
                <a:lnTo>
                  <a:pt x="195529" y="38430"/>
                </a:lnTo>
                <a:lnTo>
                  <a:pt x="178003" y="37134"/>
                </a:lnTo>
                <a:lnTo>
                  <a:pt x="175323" y="36614"/>
                </a:lnTo>
                <a:lnTo>
                  <a:pt x="175323" y="30492"/>
                </a:lnTo>
                <a:lnTo>
                  <a:pt x="179298" y="29451"/>
                </a:lnTo>
                <a:lnTo>
                  <a:pt x="225691" y="29451"/>
                </a:lnTo>
                <a:lnTo>
                  <a:pt x="224755" y="26245"/>
                </a:lnTo>
                <a:lnTo>
                  <a:pt x="217878" y="21229"/>
                </a:lnTo>
                <a:lnTo>
                  <a:pt x="207404" y="18835"/>
                </a:lnTo>
                <a:lnTo>
                  <a:pt x="194144" y="18224"/>
                </a:lnTo>
                <a:close/>
              </a:path>
              <a:path w="1256665" h="92075">
                <a:moveTo>
                  <a:pt x="225691" y="29451"/>
                </a:moveTo>
                <a:lnTo>
                  <a:pt x="207022" y="29451"/>
                </a:lnTo>
                <a:lnTo>
                  <a:pt x="212382" y="30492"/>
                </a:lnTo>
                <a:lnTo>
                  <a:pt x="212382" y="34721"/>
                </a:lnTo>
                <a:lnTo>
                  <a:pt x="227228" y="34721"/>
                </a:lnTo>
                <a:lnTo>
                  <a:pt x="225691" y="29451"/>
                </a:lnTo>
                <a:close/>
              </a:path>
              <a:path w="1256665" h="92075">
                <a:moveTo>
                  <a:pt x="114909" y="18224"/>
                </a:moveTo>
                <a:lnTo>
                  <a:pt x="100516" y="19704"/>
                </a:lnTo>
                <a:lnTo>
                  <a:pt x="89393" y="24364"/>
                </a:lnTo>
                <a:lnTo>
                  <a:pt x="82221" y="32540"/>
                </a:lnTo>
                <a:lnTo>
                  <a:pt x="79679" y="44564"/>
                </a:lnTo>
                <a:lnTo>
                  <a:pt x="82221" y="56531"/>
                </a:lnTo>
                <a:lnTo>
                  <a:pt x="89393" y="64681"/>
                </a:lnTo>
                <a:lnTo>
                  <a:pt x="100516" y="69335"/>
                </a:lnTo>
                <a:lnTo>
                  <a:pt x="114909" y="70815"/>
                </a:lnTo>
                <a:lnTo>
                  <a:pt x="129265" y="69335"/>
                </a:lnTo>
                <a:lnTo>
                  <a:pt x="140392" y="64681"/>
                </a:lnTo>
                <a:lnTo>
                  <a:pt x="145884" y="58458"/>
                </a:lnTo>
                <a:lnTo>
                  <a:pt x="101180" y="58458"/>
                </a:lnTo>
                <a:lnTo>
                  <a:pt x="94437" y="55092"/>
                </a:lnTo>
                <a:lnTo>
                  <a:pt x="94437" y="33934"/>
                </a:lnTo>
                <a:lnTo>
                  <a:pt x="101180" y="30568"/>
                </a:lnTo>
                <a:lnTo>
                  <a:pt x="145850" y="30568"/>
                </a:lnTo>
                <a:lnTo>
                  <a:pt x="140392" y="24364"/>
                </a:lnTo>
                <a:lnTo>
                  <a:pt x="129265" y="19704"/>
                </a:lnTo>
                <a:lnTo>
                  <a:pt x="114909" y="18224"/>
                </a:lnTo>
                <a:close/>
              </a:path>
              <a:path w="1256665" h="92075">
                <a:moveTo>
                  <a:pt x="145850" y="30568"/>
                </a:moveTo>
                <a:lnTo>
                  <a:pt x="128536" y="30568"/>
                </a:lnTo>
                <a:lnTo>
                  <a:pt x="135280" y="33934"/>
                </a:lnTo>
                <a:lnTo>
                  <a:pt x="135280" y="55092"/>
                </a:lnTo>
                <a:lnTo>
                  <a:pt x="128536" y="58458"/>
                </a:lnTo>
                <a:lnTo>
                  <a:pt x="145884" y="58458"/>
                </a:lnTo>
                <a:lnTo>
                  <a:pt x="147585" y="56531"/>
                </a:lnTo>
                <a:lnTo>
                  <a:pt x="150139" y="44564"/>
                </a:lnTo>
                <a:lnTo>
                  <a:pt x="147585" y="32540"/>
                </a:lnTo>
                <a:lnTo>
                  <a:pt x="145850" y="30568"/>
                </a:lnTo>
                <a:close/>
              </a:path>
              <a:path w="1256665" h="92075">
                <a:moveTo>
                  <a:pt x="47497" y="9512"/>
                </a:moveTo>
                <a:lnTo>
                  <a:pt x="0" y="9512"/>
                </a:lnTo>
                <a:lnTo>
                  <a:pt x="0" y="69951"/>
                </a:lnTo>
                <a:lnTo>
                  <a:pt x="15544" y="69951"/>
                </a:lnTo>
                <a:lnTo>
                  <a:pt x="15544" y="53809"/>
                </a:lnTo>
                <a:lnTo>
                  <a:pt x="47497" y="53809"/>
                </a:lnTo>
                <a:lnTo>
                  <a:pt x="56905" y="52248"/>
                </a:lnTo>
                <a:lnTo>
                  <a:pt x="64215" y="47802"/>
                </a:lnTo>
                <a:lnTo>
                  <a:pt x="68952" y="40833"/>
                </a:lnTo>
                <a:lnTo>
                  <a:pt x="15544" y="40754"/>
                </a:lnTo>
                <a:lnTo>
                  <a:pt x="15544" y="22542"/>
                </a:lnTo>
                <a:lnTo>
                  <a:pt x="68948" y="22542"/>
                </a:lnTo>
                <a:lnTo>
                  <a:pt x="64215" y="15552"/>
                </a:lnTo>
                <a:lnTo>
                  <a:pt x="56905" y="11084"/>
                </a:lnTo>
                <a:lnTo>
                  <a:pt x="47497" y="9512"/>
                </a:lnTo>
                <a:close/>
              </a:path>
              <a:path w="1256665" h="92075">
                <a:moveTo>
                  <a:pt x="68948" y="22542"/>
                </a:moveTo>
                <a:lnTo>
                  <a:pt x="55092" y="22542"/>
                </a:lnTo>
                <a:lnTo>
                  <a:pt x="55092" y="40754"/>
                </a:lnTo>
                <a:lnTo>
                  <a:pt x="68967" y="40754"/>
                </a:lnTo>
                <a:lnTo>
                  <a:pt x="70637" y="31699"/>
                </a:lnTo>
                <a:lnTo>
                  <a:pt x="68948" y="22542"/>
                </a:lnTo>
                <a:close/>
              </a:path>
            </a:pathLst>
          </a:custGeom>
          <a:solidFill>
            <a:srgbClr val="00AA9B"/>
          </a:solidFill>
        </p:spPr>
        <p:txBody>
          <a:bodyPr wrap="square" lIns="0" tIns="0" rIns="0" bIns="0" rtlCol="0"/>
          <a:lstStyle/>
          <a:p>
            <a:endParaRPr sz="1013"/>
          </a:p>
        </p:txBody>
      </p:sp>
      <p:sp>
        <p:nvSpPr>
          <p:cNvPr id="6" name="object 8">
            <a:extLst>
              <a:ext uri="{FF2B5EF4-FFF2-40B4-BE49-F238E27FC236}">
                <a16:creationId xmlns:a16="http://schemas.microsoft.com/office/drawing/2014/main" id="{751A90F7-4173-4539-90AE-F4A8B177F34B}"/>
              </a:ext>
            </a:extLst>
          </p:cNvPr>
          <p:cNvSpPr/>
          <p:nvPr/>
        </p:nvSpPr>
        <p:spPr>
          <a:xfrm>
            <a:off x="6572250" y="2743200"/>
            <a:ext cx="2057400" cy="3429000"/>
          </a:xfrm>
          <a:custGeom>
            <a:avLst/>
            <a:gdLst/>
            <a:ahLst/>
            <a:cxnLst/>
            <a:rect l="l" t="t" r="r" b="b"/>
            <a:pathLst>
              <a:path w="3657600" h="4572000">
                <a:moveTo>
                  <a:pt x="3657600" y="0"/>
                </a:moveTo>
                <a:lnTo>
                  <a:pt x="0" y="0"/>
                </a:lnTo>
                <a:lnTo>
                  <a:pt x="0" y="4572000"/>
                </a:lnTo>
                <a:lnTo>
                  <a:pt x="3657600" y="4572000"/>
                </a:lnTo>
                <a:lnTo>
                  <a:pt x="3657600" y="0"/>
                </a:lnTo>
                <a:close/>
              </a:path>
            </a:pathLst>
          </a:custGeom>
          <a:solidFill>
            <a:schemeClr val="bg2"/>
          </a:solidFill>
        </p:spPr>
        <p:txBody>
          <a:bodyPr wrap="square" lIns="0" tIns="0" rIns="0" bIns="0" rtlCol="0"/>
          <a:lstStyle/>
          <a:p>
            <a:endParaRPr sz="1013"/>
          </a:p>
        </p:txBody>
      </p:sp>
      <p:sp>
        <p:nvSpPr>
          <p:cNvPr id="12" name="object 13">
            <a:extLst>
              <a:ext uri="{FF2B5EF4-FFF2-40B4-BE49-F238E27FC236}">
                <a16:creationId xmlns:a16="http://schemas.microsoft.com/office/drawing/2014/main" id="{AEDC5B23-1647-49B1-8689-60FD3A78D068}"/>
              </a:ext>
            </a:extLst>
          </p:cNvPr>
          <p:cNvSpPr/>
          <p:nvPr/>
        </p:nvSpPr>
        <p:spPr>
          <a:xfrm>
            <a:off x="0" y="0"/>
            <a:ext cx="2971800" cy="6858000"/>
          </a:xfrm>
          <a:custGeom>
            <a:avLst/>
            <a:gdLst/>
            <a:ahLst/>
            <a:cxnLst/>
            <a:rect l="l" t="t" r="r" b="b"/>
            <a:pathLst>
              <a:path w="5283200" h="9144000">
                <a:moveTo>
                  <a:pt x="5283200" y="0"/>
                </a:moveTo>
                <a:lnTo>
                  <a:pt x="0" y="0"/>
                </a:lnTo>
                <a:lnTo>
                  <a:pt x="0" y="9144000"/>
                </a:lnTo>
                <a:lnTo>
                  <a:pt x="5283200" y="9144000"/>
                </a:lnTo>
                <a:lnTo>
                  <a:pt x="5283200" y="0"/>
                </a:lnTo>
                <a:close/>
              </a:path>
            </a:pathLst>
          </a:custGeom>
          <a:solidFill>
            <a:schemeClr val="bg2"/>
          </a:solidFill>
        </p:spPr>
        <p:txBody>
          <a:bodyPr wrap="square" lIns="0" tIns="0" rIns="0" bIns="0" rtlCol="0"/>
          <a:lstStyle/>
          <a:p>
            <a:endParaRPr sz="1013"/>
          </a:p>
        </p:txBody>
      </p:sp>
      <p:sp>
        <p:nvSpPr>
          <p:cNvPr id="26" name="object 25">
            <a:extLst>
              <a:ext uri="{FF2B5EF4-FFF2-40B4-BE49-F238E27FC236}">
                <a16:creationId xmlns:a16="http://schemas.microsoft.com/office/drawing/2014/main" id="{B878D6D7-A21E-4916-A1DB-9ADACBC53B10}"/>
              </a:ext>
            </a:extLst>
          </p:cNvPr>
          <p:cNvSpPr/>
          <p:nvPr/>
        </p:nvSpPr>
        <p:spPr>
          <a:xfrm>
            <a:off x="6057900" y="1371599"/>
            <a:ext cx="1543050" cy="4800600"/>
          </a:xfrm>
          <a:custGeom>
            <a:avLst/>
            <a:gdLst/>
            <a:ahLst/>
            <a:cxnLst/>
            <a:rect l="l" t="t" r="r" b="b"/>
            <a:pathLst>
              <a:path w="2743200" h="6400800">
                <a:moveTo>
                  <a:pt x="914400" y="5486400"/>
                </a:moveTo>
                <a:lnTo>
                  <a:pt x="0" y="5486400"/>
                </a:lnTo>
                <a:lnTo>
                  <a:pt x="0" y="6400800"/>
                </a:lnTo>
                <a:lnTo>
                  <a:pt x="914400" y="6400800"/>
                </a:lnTo>
                <a:lnTo>
                  <a:pt x="914400" y="5486400"/>
                </a:lnTo>
                <a:close/>
              </a:path>
              <a:path w="2743200" h="6400800">
                <a:moveTo>
                  <a:pt x="914400" y="914400"/>
                </a:moveTo>
                <a:lnTo>
                  <a:pt x="0" y="914400"/>
                </a:lnTo>
                <a:lnTo>
                  <a:pt x="0" y="1828800"/>
                </a:lnTo>
                <a:lnTo>
                  <a:pt x="914400" y="1828800"/>
                </a:lnTo>
                <a:lnTo>
                  <a:pt x="914400" y="914400"/>
                </a:lnTo>
                <a:close/>
              </a:path>
              <a:path w="2743200" h="6400800">
                <a:moveTo>
                  <a:pt x="2743200" y="0"/>
                </a:moveTo>
                <a:lnTo>
                  <a:pt x="1828800" y="0"/>
                </a:lnTo>
                <a:lnTo>
                  <a:pt x="1828800" y="914400"/>
                </a:lnTo>
                <a:lnTo>
                  <a:pt x="2743200" y="914400"/>
                </a:lnTo>
                <a:lnTo>
                  <a:pt x="2743200" y="0"/>
                </a:lnTo>
                <a:close/>
              </a:path>
            </a:pathLst>
          </a:custGeom>
          <a:solidFill>
            <a:schemeClr val="bg2"/>
          </a:solidFill>
        </p:spPr>
        <p:txBody>
          <a:bodyPr wrap="square" lIns="0" tIns="0" rIns="0" bIns="0" rtlCol="0"/>
          <a:lstStyle/>
          <a:p>
            <a:endParaRPr sz="1013"/>
          </a:p>
        </p:txBody>
      </p:sp>
      <p:sp>
        <p:nvSpPr>
          <p:cNvPr id="39" name="Picture Placeholder 5">
            <a:extLst>
              <a:ext uri="{FF2B5EF4-FFF2-40B4-BE49-F238E27FC236}">
                <a16:creationId xmlns:a16="http://schemas.microsoft.com/office/drawing/2014/main" id="{CF9F1995-3828-492B-8E00-DABB95B1CE12}"/>
              </a:ext>
            </a:extLst>
          </p:cNvPr>
          <p:cNvSpPr>
            <a:spLocks noGrp="1"/>
          </p:cNvSpPr>
          <p:nvPr>
            <p:ph type="pic" sz="quarter" idx="13" hasCustomPrompt="1"/>
          </p:nvPr>
        </p:nvSpPr>
        <p:spPr>
          <a:xfrm>
            <a:off x="514350" y="5486400"/>
            <a:ext cx="1428750" cy="685799"/>
          </a:xfrm>
          <a:noFill/>
          <a:ln>
            <a:noFill/>
          </a:ln>
        </p:spPr>
        <p:txBody>
          <a:bodyPr anchor="ctr"/>
          <a:lstStyle>
            <a:lvl1pPr algn="ctr">
              <a:defRPr sz="900"/>
            </a:lvl1pPr>
          </a:lstStyle>
          <a:p>
            <a:r>
              <a:rPr lang="fr-FR" dirty="0"/>
              <a:t>Insert logo</a:t>
            </a:r>
            <a:endParaRPr lang="en-US" dirty="0"/>
          </a:p>
        </p:txBody>
      </p:sp>
      <p:sp>
        <p:nvSpPr>
          <p:cNvPr id="3" name="Text Placeholder 2">
            <a:extLst>
              <a:ext uri="{FF2B5EF4-FFF2-40B4-BE49-F238E27FC236}">
                <a16:creationId xmlns:a16="http://schemas.microsoft.com/office/drawing/2014/main" id="{22E3D4C3-7FF7-4C2C-AC1C-58D153EBB799}"/>
              </a:ext>
            </a:extLst>
          </p:cNvPr>
          <p:cNvSpPr>
            <a:spLocks noGrp="1"/>
          </p:cNvSpPr>
          <p:nvPr>
            <p:ph type="body" sz="quarter" idx="18" hasCustomPrompt="1"/>
          </p:nvPr>
        </p:nvSpPr>
        <p:spPr>
          <a:xfrm>
            <a:off x="507206" y="1029173"/>
            <a:ext cx="1940599" cy="2114550"/>
          </a:xfrm>
        </p:spPr>
        <p:txBody>
          <a:bodyPr/>
          <a:lstStyle/>
          <a:p>
            <a:pPr lvl="0"/>
            <a:r>
              <a:rPr lang="en-US" dirty="0"/>
              <a:t>Text level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
            <a:extLst>
              <a:ext uri="{FF2B5EF4-FFF2-40B4-BE49-F238E27FC236}">
                <a16:creationId xmlns:a16="http://schemas.microsoft.com/office/drawing/2014/main" id="{34CC0C3C-8E8C-4602-B27C-EAA9C3EB8451}"/>
              </a:ext>
            </a:extLst>
          </p:cNvPr>
          <p:cNvSpPr>
            <a:spLocks noGrp="1"/>
          </p:cNvSpPr>
          <p:nvPr>
            <p:ph type="body" sz="quarter" idx="19" hasCustomPrompt="1"/>
          </p:nvPr>
        </p:nvSpPr>
        <p:spPr>
          <a:xfrm>
            <a:off x="3383756" y="1029173"/>
            <a:ext cx="2313146" cy="2114550"/>
          </a:xfrm>
        </p:spPr>
        <p:txBody>
          <a:bodyPr/>
          <a:lstStyle>
            <a:lvl1pPr>
              <a:defRPr/>
            </a:lvl1pPr>
            <a:lvl2pPr>
              <a:defRPr>
                <a:solidFill>
                  <a:schemeClr val="accent2"/>
                </a:solidFill>
              </a:defRPr>
            </a:lvl2pPr>
          </a:lstStyle>
          <a:p>
            <a:pPr lvl="0"/>
            <a:r>
              <a:rPr lang="en-US" dirty="0"/>
              <a:t>Text level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ECD69663-3C24-47D3-AADB-4E2655570CE3}"/>
              </a:ext>
            </a:extLst>
          </p:cNvPr>
          <p:cNvSpPr>
            <a:spLocks noGrp="1"/>
          </p:cNvSpPr>
          <p:nvPr>
            <p:ph type="ftr" sz="quarter" idx="20"/>
          </p:nvPr>
        </p:nvSpPr>
        <p:spPr/>
        <p:txBody>
          <a:bodyPr/>
          <a:lstStyle/>
          <a:p>
            <a:r>
              <a:rPr lang="en-US" dirty="0"/>
              <a:t>footer</a:t>
            </a:r>
          </a:p>
        </p:txBody>
      </p:sp>
      <p:pic>
        <p:nvPicPr>
          <p:cNvPr id="11" name="Picture 10" descr="Logo&#10;&#10;Description automatically generated">
            <a:extLst>
              <a:ext uri="{FF2B5EF4-FFF2-40B4-BE49-F238E27FC236}">
                <a16:creationId xmlns:a16="http://schemas.microsoft.com/office/drawing/2014/main" id="{BAFBAE81-F51D-4C41-B8BE-AF63C50EF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14" name="Picture 13">
            <a:extLst>
              <a:ext uri="{FF2B5EF4-FFF2-40B4-BE49-F238E27FC236}">
                <a16:creationId xmlns:a16="http://schemas.microsoft.com/office/drawing/2014/main" id="{5F032474-79EA-4342-9662-5598C50D4141}"/>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5" name="Picture 14">
            <a:extLst>
              <a:ext uri="{FF2B5EF4-FFF2-40B4-BE49-F238E27FC236}">
                <a16:creationId xmlns:a16="http://schemas.microsoft.com/office/drawing/2014/main" id="{2BD8C7EF-3FC1-4E2D-8B6A-69F3F5D75D6E}"/>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979249439"/>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am">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8380F4B4-DFB8-45BA-BF39-FD12DC17938D}"/>
              </a:ext>
            </a:extLst>
          </p:cNvPr>
          <p:cNvSpPr/>
          <p:nvPr/>
        </p:nvSpPr>
        <p:spPr>
          <a:xfrm>
            <a:off x="0" y="5143500"/>
            <a:ext cx="9144000" cy="1714500"/>
          </a:xfrm>
          <a:custGeom>
            <a:avLst/>
            <a:gdLst>
              <a:gd name="connsiteX0" fmla="*/ 0 w 16256000"/>
              <a:gd name="connsiteY0" fmla="*/ 0 h 2286000"/>
              <a:gd name="connsiteX1" fmla="*/ 16256000 w 16256000"/>
              <a:gd name="connsiteY1" fmla="*/ 0 h 2286000"/>
              <a:gd name="connsiteX2" fmla="*/ 16256000 w 16256000"/>
              <a:gd name="connsiteY2" fmla="*/ 1371600 h 2286000"/>
              <a:gd name="connsiteX3" fmla="*/ 15341600 w 16256000"/>
              <a:gd name="connsiteY3" fmla="*/ 1371600 h 2286000"/>
              <a:gd name="connsiteX4" fmla="*/ 15341600 w 16256000"/>
              <a:gd name="connsiteY4" fmla="*/ 2286000 h 2286000"/>
              <a:gd name="connsiteX5" fmla="*/ 0 w 16256000"/>
              <a:gd name="connsiteY5" fmla="*/ 228600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56000" h="2286000">
                <a:moveTo>
                  <a:pt x="0" y="0"/>
                </a:moveTo>
                <a:lnTo>
                  <a:pt x="16256000" y="0"/>
                </a:lnTo>
                <a:lnTo>
                  <a:pt x="16256000" y="1371600"/>
                </a:lnTo>
                <a:lnTo>
                  <a:pt x="15341600" y="1371600"/>
                </a:lnTo>
                <a:lnTo>
                  <a:pt x="15341600" y="2286000"/>
                </a:lnTo>
                <a:lnTo>
                  <a:pt x="0" y="2286000"/>
                </a:lnTo>
                <a:close/>
              </a:path>
            </a:pathLst>
          </a:custGeom>
          <a:solidFill>
            <a:srgbClr val="222C4A"/>
          </a:solidFill>
        </p:spPr>
        <p:txBody>
          <a:bodyPr wrap="square" lIns="0" tIns="0" rIns="0" bIns="0" rtlCol="0">
            <a:noAutofit/>
          </a:bodyPr>
          <a:lstStyle/>
          <a:p>
            <a:endParaRPr sz="1013"/>
          </a:p>
        </p:txBody>
      </p:sp>
      <p:pic>
        <p:nvPicPr>
          <p:cNvPr id="35" name="Graphic 34">
            <a:extLst>
              <a:ext uri="{FF2B5EF4-FFF2-40B4-BE49-F238E27FC236}">
                <a16:creationId xmlns:a16="http://schemas.microsoft.com/office/drawing/2014/main" id="{3E79F71F-BB46-4ED9-83A0-23FE54212F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4351" y="5554267"/>
            <a:ext cx="2057399" cy="929576"/>
          </a:xfrm>
          <a:prstGeom prst="rect">
            <a:avLst/>
          </a:prstGeom>
        </p:spPr>
      </p:pic>
      <p:sp>
        <p:nvSpPr>
          <p:cNvPr id="56" name="Picture Placeholder 55">
            <a:extLst>
              <a:ext uri="{FF2B5EF4-FFF2-40B4-BE49-F238E27FC236}">
                <a16:creationId xmlns:a16="http://schemas.microsoft.com/office/drawing/2014/main" id="{7841DCF2-2B94-45F3-94F5-118FE191F000}"/>
              </a:ext>
            </a:extLst>
          </p:cNvPr>
          <p:cNvSpPr>
            <a:spLocks noGrp="1"/>
          </p:cNvSpPr>
          <p:nvPr>
            <p:ph type="pic" sz="quarter" idx="14" hasCustomPrompt="1"/>
          </p:nvPr>
        </p:nvSpPr>
        <p:spPr>
          <a:xfrm>
            <a:off x="514350" y="3086100"/>
            <a:ext cx="914400" cy="1219200"/>
          </a:xfrm>
          <a:prstGeom prst="ellipse">
            <a:avLst/>
          </a:prstGeom>
          <a:solidFill>
            <a:schemeClr val="bg2"/>
          </a:solidFill>
          <a:ln>
            <a:noFill/>
          </a:ln>
        </p:spPr>
        <p:txBody>
          <a:bodyPr wrap="square" anchor="ctr">
            <a:noAutofit/>
          </a:bodyPr>
          <a:lstStyle>
            <a:lvl1pPr algn="ctr">
              <a:defRPr sz="675"/>
            </a:lvl1pPr>
          </a:lstStyle>
          <a:p>
            <a:r>
              <a:rPr lang="fr-FR" dirty="0"/>
              <a:t>Insert </a:t>
            </a:r>
            <a:r>
              <a:rPr lang="fr-FR" dirty="0" err="1"/>
              <a:t>picture</a:t>
            </a:r>
            <a:endParaRPr lang="en-US" dirty="0"/>
          </a:p>
        </p:txBody>
      </p:sp>
      <p:sp>
        <p:nvSpPr>
          <p:cNvPr id="57" name="Text Placeholder 18">
            <a:extLst>
              <a:ext uri="{FF2B5EF4-FFF2-40B4-BE49-F238E27FC236}">
                <a16:creationId xmlns:a16="http://schemas.microsoft.com/office/drawing/2014/main" id="{9675BD83-58FE-4C71-B90D-479A1D8BFE5D}"/>
              </a:ext>
            </a:extLst>
          </p:cNvPr>
          <p:cNvSpPr>
            <a:spLocks noGrp="1"/>
          </p:cNvSpPr>
          <p:nvPr>
            <p:ph type="body" sz="quarter" idx="15" hasCustomPrompt="1"/>
          </p:nvPr>
        </p:nvSpPr>
        <p:spPr>
          <a:xfrm>
            <a:off x="1678781" y="3328907"/>
            <a:ext cx="2250281" cy="701061"/>
          </a:xfrm>
        </p:spPr>
        <p:txBody>
          <a:bodyPr wrap="square" tIns="75600">
            <a:spAutoFit/>
          </a:bodyPr>
          <a:lstStyle>
            <a:lvl1pPr marL="8100">
              <a:defRPr/>
            </a:lvl1pPr>
            <a:lvl2pPr marL="8100">
              <a:spcBef>
                <a:spcPts val="169"/>
              </a:spcBef>
              <a:defRPr sz="844">
                <a:solidFill>
                  <a:schemeClr val="accent2"/>
                </a:solidFill>
                <a:latin typeface="+mj-lt"/>
              </a:defRPr>
            </a:lvl2pPr>
            <a:lvl3pPr>
              <a:spcBef>
                <a:spcPts val="258"/>
              </a:spcBef>
              <a:defRPr sz="731">
                <a:solidFill>
                  <a:schemeClr val="accent1"/>
                </a:solidFill>
              </a:defRPr>
            </a:lvl3pPr>
            <a:lvl4pPr>
              <a:defRPr/>
            </a:lvl4pPr>
            <a:lvl5pPr>
              <a:defRPr/>
            </a:lvl5pPr>
          </a:lstStyle>
          <a:p>
            <a:pPr lvl="0"/>
            <a:r>
              <a:rPr lang="en-US" dirty="0"/>
              <a:t>First name Last name</a:t>
            </a:r>
          </a:p>
          <a:p>
            <a:pPr lvl="1"/>
            <a:r>
              <a:rPr lang="en-US" dirty="0" err="1"/>
              <a:t>email@inetum.world</a:t>
            </a:r>
            <a:endParaRPr lang="en-US" dirty="0"/>
          </a:p>
          <a:p>
            <a:pPr lvl="2"/>
            <a:r>
              <a:rPr lang="en-US" dirty="0"/>
              <a:t>Social network</a:t>
            </a:r>
          </a:p>
        </p:txBody>
      </p:sp>
      <p:sp>
        <p:nvSpPr>
          <p:cNvPr id="48" name="Picture Placeholder 47">
            <a:extLst>
              <a:ext uri="{FF2B5EF4-FFF2-40B4-BE49-F238E27FC236}">
                <a16:creationId xmlns:a16="http://schemas.microsoft.com/office/drawing/2014/main" id="{570C0C40-76FE-48E0-A40C-7FA39A611637}"/>
              </a:ext>
            </a:extLst>
          </p:cNvPr>
          <p:cNvSpPr>
            <a:spLocks noGrp="1"/>
          </p:cNvSpPr>
          <p:nvPr>
            <p:ph type="pic" sz="quarter" idx="13" hasCustomPrompt="1"/>
          </p:nvPr>
        </p:nvSpPr>
        <p:spPr>
          <a:xfrm>
            <a:off x="514350" y="1371600"/>
            <a:ext cx="914400" cy="1219200"/>
          </a:xfrm>
          <a:prstGeom prst="ellipse">
            <a:avLst/>
          </a:prstGeom>
          <a:solidFill>
            <a:schemeClr val="bg2"/>
          </a:solidFill>
          <a:ln>
            <a:noFill/>
          </a:ln>
        </p:spPr>
        <p:txBody>
          <a:bodyPr wrap="square" anchor="ctr">
            <a:noAutofit/>
          </a:bodyPr>
          <a:lstStyle>
            <a:lvl1pPr algn="ctr">
              <a:defRPr sz="675"/>
            </a:lvl1pPr>
          </a:lstStyle>
          <a:p>
            <a:r>
              <a:rPr lang="fr-FR" dirty="0"/>
              <a:t>Insert </a:t>
            </a:r>
            <a:r>
              <a:rPr lang="fr-FR" dirty="0" err="1"/>
              <a:t>picture</a:t>
            </a:r>
            <a:endParaRPr lang="en-US" dirty="0"/>
          </a:p>
        </p:txBody>
      </p:sp>
      <p:sp>
        <p:nvSpPr>
          <p:cNvPr id="17" name="Holder 2">
            <a:extLst>
              <a:ext uri="{FF2B5EF4-FFF2-40B4-BE49-F238E27FC236}">
                <a16:creationId xmlns:a16="http://schemas.microsoft.com/office/drawing/2014/main" id="{05127B3F-A4EE-4D4A-96E3-28A732548DE7}"/>
              </a:ext>
            </a:extLst>
          </p:cNvPr>
          <p:cNvSpPr>
            <a:spLocks noGrp="1"/>
          </p:cNvSpPr>
          <p:nvPr>
            <p:ph type="ctrTitle" hasCustomPrompt="1"/>
          </p:nvPr>
        </p:nvSpPr>
        <p:spPr>
          <a:xfrm>
            <a:off x="507206" y="697701"/>
            <a:ext cx="6979444" cy="404006"/>
          </a:xfrm>
          <a:prstGeom prst="rect">
            <a:avLst/>
          </a:prstGeom>
        </p:spPr>
        <p:txBody>
          <a:bodyPr wrap="square" lIns="0" tIns="14400" rIns="0" bIns="0">
            <a:spAutoFit/>
          </a:bodyPr>
          <a:lstStyle>
            <a:lvl1pPr algn="l">
              <a:defRPr sz="2531" b="1">
                <a:solidFill>
                  <a:schemeClr val="accent2"/>
                </a:solidFill>
              </a:defRPr>
            </a:lvl1pPr>
          </a:lstStyle>
          <a:p>
            <a:r>
              <a:rPr lang="en-US" noProof="0" dirty="0"/>
              <a:t>Slide title</a:t>
            </a:r>
          </a:p>
        </p:txBody>
      </p:sp>
      <p:grpSp>
        <p:nvGrpSpPr>
          <p:cNvPr id="4" name="Group 3">
            <a:extLst>
              <a:ext uri="{FF2B5EF4-FFF2-40B4-BE49-F238E27FC236}">
                <a16:creationId xmlns:a16="http://schemas.microsoft.com/office/drawing/2014/main" id="{6FA622AA-407E-4F46-953C-4F5CFFF27758}"/>
              </a:ext>
            </a:extLst>
          </p:cNvPr>
          <p:cNvGrpSpPr/>
          <p:nvPr/>
        </p:nvGrpSpPr>
        <p:grpSpPr>
          <a:xfrm>
            <a:off x="7218789" y="5902835"/>
            <a:ext cx="198596" cy="264795"/>
            <a:chOff x="12833403" y="7870446"/>
            <a:chExt cx="353060" cy="353060"/>
          </a:xfrm>
        </p:grpSpPr>
        <p:sp>
          <p:nvSpPr>
            <p:cNvPr id="15" name="object 14">
              <a:extLst>
                <a:ext uri="{FF2B5EF4-FFF2-40B4-BE49-F238E27FC236}">
                  <a16:creationId xmlns:a16="http://schemas.microsoft.com/office/drawing/2014/main" id="{FE6F9D51-5130-443F-B1D6-66A7423C656F}"/>
                </a:ext>
              </a:extLst>
            </p:cNvPr>
            <p:cNvSpPr/>
            <p:nvPr/>
          </p:nvSpPr>
          <p:spPr>
            <a:xfrm>
              <a:off x="12833403"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16" name="object 15">
              <a:extLst>
                <a:ext uri="{FF2B5EF4-FFF2-40B4-BE49-F238E27FC236}">
                  <a16:creationId xmlns:a16="http://schemas.microsoft.com/office/drawing/2014/main" id="{9D8A372B-5C39-4A64-9C1B-63367CD65657}"/>
                </a:ext>
              </a:extLst>
            </p:cNvPr>
            <p:cNvSpPr/>
            <p:nvPr/>
          </p:nvSpPr>
          <p:spPr>
            <a:xfrm>
              <a:off x="12956971" y="7938711"/>
              <a:ext cx="105664" cy="216268"/>
            </a:xfrm>
            <a:prstGeom prst="rect">
              <a:avLst/>
            </a:prstGeom>
            <a:blipFill>
              <a:blip r:embed="rId4" cstate="print"/>
              <a:stretch>
                <a:fillRect/>
              </a:stretch>
            </a:blipFill>
          </p:spPr>
          <p:txBody>
            <a:bodyPr wrap="square" lIns="0" tIns="0" rIns="0" bIns="0" rtlCol="0"/>
            <a:lstStyle/>
            <a:p>
              <a:endParaRPr sz="1013"/>
            </a:p>
          </p:txBody>
        </p:sp>
      </p:grpSp>
      <p:grpSp>
        <p:nvGrpSpPr>
          <p:cNvPr id="6" name="Group 5">
            <a:extLst>
              <a:ext uri="{FF2B5EF4-FFF2-40B4-BE49-F238E27FC236}">
                <a16:creationId xmlns:a16="http://schemas.microsoft.com/office/drawing/2014/main" id="{5B1B7B49-0DA0-45B6-8E19-E1D65283D0ED}"/>
              </a:ext>
            </a:extLst>
          </p:cNvPr>
          <p:cNvGrpSpPr/>
          <p:nvPr/>
        </p:nvGrpSpPr>
        <p:grpSpPr>
          <a:xfrm>
            <a:off x="7520999" y="5902835"/>
            <a:ext cx="198596" cy="264795"/>
            <a:chOff x="13370664" y="7870446"/>
            <a:chExt cx="353060" cy="353060"/>
          </a:xfrm>
        </p:grpSpPr>
        <p:sp>
          <p:nvSpPr>
            <p:cNvPr id="18" name="object 16">
              <a:extLst>
                <a:ext uri="{FF2B5EF4-FFF2-40B4-BE49-F238E27FC236}">
                  <a16:creationId xmlns:a16="http://schemas.microsoft.com/office/drawing/2014/main" id="{656B5F96-588D-4950-953A-24C2FAA305BA}"/>
                </a:ext>
              </a:extLst>
            </p:cNvPr>
            <p:cNvSpPr/>
            <p:nvPr/>
          </p:nvSpPr>
          <p:spPr>
            <a:xfrm>
              <a:off x="13370664"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19" name="object 17">
              <a:extLst>
                <a:ext uri="{FF2B5EF4-FFF2-40B4-BE49-F238E27FC236}">
                  <a16:creationId xmlns:a16="http://schemas.microsoft.com/office/drawing/2014/main" id="{11BF1B32-D111-4881-9DFF-43E6C6F520A6}"/>
                </a:ext>
              </a:extLst>
            </p:cNvPr>
            <p:cNvSpPr/>
            <p:nvPr/>
          </p:nvSpPr>
          <p:spPr>
            <a:xfrm>
              <a:off x="13442765" y="7962081"/>
              <a:ext cx="208597" cy="169532"/>
            </a:xfrm>
            <a:prstGeom prst="rect">
              <a:avLst/>
            </a:prstGeom>
            <a:blipFill>
              <a:blip r:embed="rId5" cstate="print"/>
              <a:stretch>
                <a:fillRect/>
              </a:stretch>
            </a:blipFill>
          </p:spPr>
          <p:txBody>
            <a:bodyPr wrap="square" lIns="0" tIns="0" rIns="0" bIns="0" rtlCol="0"/>
            <a:lstStyle/>
            <a:p>
              <a:endParaRPr sz="1013"/>
            </a:p>
          </p:txBody>
        </p:sp>
      </p:grpSp>
      <p:grpSp>
        <p:nvGrpSpPr>
          <p:cNvPr id="28" name="Group 27">
            <a:extLst>
              <a:ext uri="{FF2B5EF4-FFF2-40B4-BE49-F238E27FC236}">
                <a16:creationId xmlns:a16="http://schemas.microsoft.com/office/drawing/2014/main" id="{56C6C106-DE9F-424D-9B9A-C24F893C9D73}"/>
              </a:ext>
            </a:extLst>
          </p:cNvPr>
          <p:cNvGrpSpPr/>
          <p:nvPr/>
        </p:nvGrpSpPr>
        <p:grpSpPr>
          <a:xfrm>
            <a:off x="8427629" y="5902835"/>
            <a:ext cx="198596" cy="264795"/>
            <a:chOff x="14982452" y="7870446"/>
            <a:chExt cx="353060" cy="353060"/>
          </a:xfrm>
        </p:grpSpPr>
        <p:sp>
          <p:nvSpPr>
            <p:cNvPr id="20" name="object 18">
              <a:extLst>
                <a:ext uri="{FF2B5EF4-FFF2-40B4-BE49-F238E27FC236}">
                  <a16:creationId xmlns:a16="http://schemas.microsoft.com/office/drawing/2014/main" id="{48B0EE01-8313-438B-85E4-919E3227E5BE}"/>
                </a:ext>
              </a:extLst>
            </p:cNvPr>
            <p:cNvSpPr/>
            <p:nvPr/>
          </p:nvSpPr>
          <p:spPr>
            <a:xfrm>
              <a:off x="14982452"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21" name="object 19">
              <a:extLst>
                <a:ext uri="{FF2B5EF4-FFF2-40B4-BE49-F238E27FC236}">
                  <a16:creationId xmlns:a16="http://schemas.microsoft.com/office/drawing/2014/main" id="{4656ECC0-6C42-4410-9C22-44D7020441F1}"/>
                </a:ext>
              </a:extLst>
            </p:cNvPr>
            <p:cNvSpPr/>
            <p:nvPr/>
          </p:nvSpPr>
          <p:spPr>
            <a:xfrm>
              <a:off x="15049749" y="7937746"/>
              <a:ext cx="218198" cy="218198"/>
            </a:xfrm>
            <a:prstGeom prst="rect">
              <a:avLst/>
            </a:prstGeom>
            <a:blipFill>
              <a:blip r:embed="rId6" cstate="print"/>
              <a:stretch>
                <a:fillRect/>
              </a:stretch>
            </a:blipFill>
          </p:spPr>
          <p:txBody>
            <a:bodyPr wrap="square" lIns="0" tIns="0" rIns="0" bIns="0" rtlCol="0"/>
            <a:lstStyle/>
            <a:p>
              <a:endParaRPr sz="1013"/>
            </a:p>
          </p:txBody>
        </p:sp>
      </p:grpSp>
      <p:grpSp>
        <p:nvGrpSpPr>
          <p:cNvPr id="27" name="Group 26">
            <a:extLst>
              <a:ext uri="{FF2B5EF4-FFF2-40B4-BE49-F238E27FC236}">
                <a16:creationId xmlns:a16="http://schemas.microsoft.com/office/drawing/2014/main" id="{3C6C8FFF-8FEA-4190-BEF9-18887051D0DD}"/>
              </a:ext>
            </a:extLst>
          </p:cNvPr>
          <p:cNvGrpSpPr/>
          <p:nvPr/>
        </p:nvGrpSpPr>
        <p:grpSpPr>
          <a:xfrm>
            <a:off x="8125420" y="5902835"/>
            <a:ext cx="198596" cy="264795"/>
            <a:chOff x="14445191" y="7870446"/>
            <a:chExt cx="353060" cy="353060"/>
          </a:xfrm>
        </p:grpSpPr>
        <p:sp>
          <p:nvSpPr>
            <p:cNvPr id="23" name="object 20">
              <a:extLst>
                <a:ext uri="{FF2B5EF4-FFF2-40B4-BE49-F238E27FC236}">
                  <a16:creationId xmlns:a16="http://schemas.microsoft.com/office/drawing/2014/main" id="{23414877-28FB-4DC1-8403-7063952D0A34}"/>
                </a:ext>
              </a:extLst>
            </p:cNvPr>
            <p:cNvSpPr/>
            <p:nvPr/>
          </p:nvSpPr>
          <p:spPr>
            <a:xfrm>
              <a:off x="14445191"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24" name="object 21">
              <a:extLst>
                <a:ext uri="{FF2B5EF4-FFF2-40B4-BE49-F238E27FC236}">
                  <a16:creationId xmlns:a16="http://schemas.microsoft.com/office/drawing/2014/main" id="{152A3D67-68A0-4395-A725-E4D4B063083F}"/>
                </a:ext>
              </a:extLst>
            </p:cNvPr>
            <p:cNvSpPr/>
            <p:nvPr/>
          </p:nvSpPr>
          <p:spPr>
            <a:xfrm>
              <a:off x="14516264" y="7973118"/>
              <a:ext cx="210654" cy="147447"/>
            </a:xfrm>
            <a:prstGeom prst="rect">
              <a:avLst/>
            </a:prstGeom>
            <a:blipFill>
              <a:blip r:embed="rId7" cstate="print"/>
              <a:stretch>
                <a:fillRect/>
              </a:stretch>
            </a:blipFill>
          </p:spPr>
          <p:txBody>
            <a:bodyPr wrap="square" lIns="0" tIns="0" rIns="0" bIns="0" rtlCol="0"/>
            <a:lstStyle/>
            <a:p>
              <a:endParaRPr sz="1013"/>
            </a:p>
          </p:txBody>
        </p:sp>
      </p:grpSp>
      <p:grpSp>
        <p:nvGrpSpPr>
          <p:cNvPr id="8" name="Group 7">
            <a:extLst>
              <a:ext uri="{FF2B5EF4-FFF2-40B4-BE49-F238E27FC236}">
                <a16:creationId xmlns:a16="http://schemas.microsoft.com/office/drawing/2014/main" id="{59B15965-B2D7-4F16-8E53-EFCD29DF2415}"/>
              </a:ext>
            </a:extLst>
          </p:cNvPr>
          <p:cNvGrpSpPr/>
          <p:nvPr/>
        </p:nvGrpSpPr>
        <p:grpSpPr>
          <a:xfrm>
            <a:off x="7823210" y="5902835"/>
            <a:ext cx="198596" cy="264795"/>
            <a:chOff x="13907928" y="7870446"/>
            <a:chExt cx="353060" cy="353060"/>
          </a:xfrm>
        </p:grpSpPr>
        <p:sp>
          <p:nvSpPr>
            <p:cNvPr id="25" name="object 22">
              <a:extLst>
                <a:ext uri="{FF2B5EF4-FFF2-40B4-BE49-F238E27FC236}">
                  <a16:creationId xmlns:a16="http://schemas.microsoft.com/office/drawing/2014/main" id="{55F9FD29-BE99-4B55-9E02-369EDD098BF6}"/>
                </a:ext>
              </a:extLst>
            </p:cNvPr>
            <p:cNvSpPr/>
            <p:nvPr/>
          </p:nvSpPr>
          <p:spPr>
            <a:xfrm>
              <a:off x="13907928" y="7870446"/>
              <a:ext cx="353060" cy="353060"/>
            </a:xfrm>
            <a:custGeom>
              <a:avLst/>
              <a:gdLst/>
              <a:ahLst/>
              <a:cxnLst/>
              <a:rect l="l" t="t" r="r" b="b"/>
              <a:pathLst>
                <a:path w="353059" h="353059">
                  <a:moveTo>
                    <a:pt x="0" y="0"/>
                  </a:moveTo>
                  <a:lnTo>
                    <a:pt x="352793" y="0"/>
                  </a:lnTo>
                  <a:lnTo>
                    <a:pt x="352793" y="352793"/>
                  </a:lnTo>
                  <a:lnTo>
                    <a:pt x="0" y="352793"/>
                  </a:lnTo>
                  <a:lnTo>
                    <a:pt x="0" y="0"/>
                  </a:lnTo>
                  <a:close/>
                </a:path>
              </a:pathLst>
            </a:custGeom>
            <a:ln w="12700">
              <a:solidFill>
                <a:srgbClr val="FFFFFF"/>
              </a:solidFill>
            </a:ln>
          </p:spPr>
          <p:txBody>
            <a:bodyPr wrap="square" lIns="0" tIns="0" rIns="0" bIns="0" rtlCol="0"/>
            <a:lstStyle/>
            <a:p>
              <a:endParaRPr sz="1013"/>
            </a:p>
          </p:txBody>
        </p:sp>
        <p:sp>
          <p:nvSpPr>
            <p:cNvPr id="26" name="object 23">
              <a:extLst>
                <a:ext uri="{FF2B5EF4-FFF2-40B4-BE49-F238E27FC236}">
                  <a16:creationId xmlns:a16="http://schemas.microsoft.com/office/drawing/2014/main" id="{BD7E5DCE-E3CE-4A81-935E-3853938624C6}"/>
                </a:ext>
              </a:extLst>
            </p:cNvPr>
            <p:cNvSpPr/>
            <p:nvPr/>
          </p:nvSpPr>
          <p:spPr>
            <a:xfrm>
              <a:off x="13990901" y="7954696"/>
              <a:ext cx="186842" cy="184302"/>
            </a:xfrm>
            <a:prstGeom prst="rect">
              <a:avLst/>
            </a:prstGeom>
            <a:blipFill>
              <a:blip r:embed="rId8" cstate="print"/>
              <a:stretch>
                <a:fillRect/>
              </a:stretch>
            </a:blipFill>
          </p:spPr>
          <p:txBody>
            <a:bodyPr wrap="square" lIns="0" tIns="0" rIns="0" bIns="0" rtlCol="0"/>
            <a:lstStyle/>
            <a:p>
              <a:endParaRPr sz="1013"/>
            </a:p>
          </p:txBody>
        </p:sp>
      </p:grpSp>
      <p:sp>
        <p:nvSpPr>
          <p:cNvPr id="30" name="object 8">
            <a:extLst>
              <a:ext uri="{FF2B5EF4-FFF2-40B4-BE49-F238E27FC236}">
                <a16:creationId xmlns:a16="http://schemas.microsoft.com/office/drawing/2014/main" id="{30407C8C-1F92-4D15-91A5-2F39144E61A5}"/>
              </a:ext>
            </a:extLst>
          </p:cNvPr>
          <p:cNvSpPr txBox="1"/>
          <p:nvPr/>
        </p:nvSpPr>
        <p:spPr>
          <a:xfrm>
            <a:off x="7218789" y="5487350"/>
            <a:ext cx="1418361" cy="197715"/>
          </a:xfrm>
          <a:prstGeom prst="rect">
            <a:avLst/>
          </a:prstGeom>
        </p:spPr>
        <p:txBody>
          <a:bodyPr vert="horz" wrap="square" lIns="0" tIns="7144" rIns="0" bIns="0" rtlCol="0">
            <a:spAutoFit/>
          </a:bodyPr>
          <a:lstStyle/>
          <a:p>
            <a:pPr marL="7144" algn="r">
              <a:lnSpc>
                <a:spcPct val="100000"/>
              </a:lnSpc>
              <a:spcBef>
                <a:spcPts val="56"/>
              </a:spcBef>
            </a:pPr>
            <a:r>
              <a:rPr sz="1238" b="1" dirty="0">
                <a:solidFill>
                  <a:srgbClr val="EF4641"/>
                </a:solidFill>
                <a:latin typeface="Verdana" panose="020B0604030504040204" pitchFamily="34" charset="0"/>
                <a:cs typeface="Poppins ExtraBold"/>
              </a:rPr>
              <a:t>inetum.world</a:t>
            </a:r>
            <a:endParaRPr sz="1238" dirty="0">
              <a:latin typeface="Verdana" panose="020B0604030504040204" pitchFamily="34" charset="0"/>
              <a:cs typeface="Poppins ExtraBold"/>
            </a:endParaRPr>
          </a:p>
        </p:txBody>
      </p:sp>
      <p:sp>
        <p:nvSpPr>
          <p:cNvPr id="49" name="Text Placeholder 18">
            <a:extLst>
              <a:ext uri="{FF2B5EF4-FFF2-40B4-BE49-F238E27FC236}">
                <a16:creationId xmlns:a16="http://schemas.microsoft.com/office/drawing/2014/main" id="{1F2F5812-A87B-4FF0-8AF0-430D0522C059}"/>
              </a:ext>
            </a:extLst>
          </p:cNvPr>
          <p:cNvSpPr>
            <a:spLocks noGrp="1"/>
          </p:cNvSpPr>
          <p:nvPr>
            <p:ph type="body" sz="quarter" idx="12" hasCustomPrompt="1"/>
          </p:nvPr>
        </p:nvSpPr>
        <p:spPr>
          <a:xfrm>
            <a:off x="1678781" y="1614407"/>
            <a:ext cx="2250281" cy="701061"/>
          </a:xfrm>
        </p:spPr>
        <p:txBody>
          <a:bodyPr wrap="square" tIns="75600">
            <a:spAutoFit/>
          </a:bodyPr>
          <a:lstStyle>
            <a:lvl1pPr marL="8100">
              <a:defRPr/>
            </a:lvl1pPr>
            <a:lvl2pPr marL="8100">
              <a:spcBef>
                <a:spcPts val="169"/>
              </a:spcBef>
              <a:defRPr sz="844">
                <a:solidFill>
                  <a:schemeClr val="accent2"/>
                </a:solidFill>
                <a:latin typeface="+mj-lt"/>
              </a:defRPr>
            </a:lvl2pPr>
            <a:lvl3pPr>
              <a:spcBef>
                <a:spcPts val="258"/>
              </a:spcBef>
              <a:defRPr sz="731">
                <a:solidFill>
                  <a:schemeClr val="accent1"/>
                </a:solidFill>
              </a:defRPr>
            </a:lvl3pPr>
            <a:lvl4pPr>
              <a:defRPr/>
            </a:lvl4pPr>
            <a:lvl5pPr>
              <a:defRPr/>
            </a:lvl5pPr>
          </a:lstStyle>
          <a:p>
            <a:pPr lvl="0"/>
            <a:r>
              <a:rPr lang="en-US" dirty="0"/>
              <a:t>First name Last name</a:t>
            </a:r>
          </a:p>
          <a:p>
            <a:pPr lvl="1"/>
            <a:r>
              <a:rPr lang="en-US" dirty="0" err="1"/>
              <a:t>email@inetum.world</a:t>
            </a:r>
            <a:endParaRPr lang="en-US" dirty="0"/>
          </a:p>
          <a:p>
            <a:pPr lvl="2"/>
            <a:r>
              <a:rPr lang="en-US" dirty="0"/>
              <a:t>Social network</a:t>
            </a:r>
          </a:p>
        </p:txBody>
      </p:sp>
      <p:sp>
        <p:nvSpPr>
          <p:cNvPr id="58" name="Picture Placeholder 57">
            <a:extLst>
              <a:ext uri="{FF2B5EF4-FFF2-40B4-BE49-F238E27FC236}">
                <a16:creationId xmlns:a16="http://schemas.microsoft.com/office/drawing/2014/main" id="{565143D5-803B-4BBC-9EEC-05BD666ADE76}"/>
              </a:ext>
            </a:extLst>
          </p:cNvPr>
          <p:cNvSpPr>
            <a:spLocks noGrp="1"/>
          </p:cNvSpPr>
          <p:nvPr>
            <p:ph type="pic" sz="quarter" idx="16" hasCustomPrompt="1"/>
          </p:nvPr>
        </p:nvSpPr>
        <p:spPr>
          <a:xfrm>
            <a:off x="4829175" y="3086100"/>
            <a:ext cx="914400" cy="1219200"/>
          </a:xfrm>
          <a:prstGeom prst="ellipse">
            <a:avLst/>
          </a:prstGeom>
          <a:solidFill>
            <a:schemeClr val="bg2"/>
          </a:solidFill>
          <a:ln>
            <a:noFill/>
          </a:ln>
        </p:spPr>
        <p:txBody>
          <a:bodyPr wrap="square" anchor="ctr">
            <a:noAutofit/>
          </a:bodyPr>
          <a:lstStyle>
            <a:lvl1pPr algn="ctr">
              <a:defRPr sz="675"/>
            </a:lvl1pPr>
          </a:lstStyle>
          <a:p>
            <a:r>
              <a:rPr lang="fr-FR" dirty="0"/>
              <a:t>Insert </a:t>
            </a:r>
            <a:r>
              <a:rPr lang="fr-FR" dirty="0" err="1"/>
              <a:t>picture</a:t>
            </a:r>
            <a:endParaRPr lang="en-US" dirty="0"/>
          </a:p>
        </p:txBody>
      </p:sp>
      <p:sp>
        <p:nvSpPr>
          <p:cNvPr id="59" name="Text Placeholder 18">
            <a:extLst>
              <a:ext uri="{FF2B5EF4-FFF2-40B4-BE49-F238E27FC236}">
                <a16:creationId xmlns:a16="http://schemas.microsoft.com/office/drawing/2014/main" id="{15EB7A04-D68C-41D0-B905-5073B5F80E48}"/>
              </a:ext>
            </a:extLst>
          </p:cNvPr>
          <p:cNvSpPr>
            <a:spLocks noGrp="1"/>
          </p:cNvSpPr>
          <p:nvPr>
            <p:ph type="body" sz="quarter" idx="17" hasCustomPrompt="1"/>
          </p:nvPr>
        </p:nvSpPr>
        <p:spPr>
          <a:xfrm>
            <a:off x="5993606" y="3328907"/>
            <a:ext cx="2250281" cy="701061"/>
          </a:xfrm>
        </p:spPr>
        <p:txBody>
          <a:bodyPr wrap="square" tIns="75600">
            <a:spAutoFit/>
          </a:bodyPr>
          <a:lstStyle>
            <a:lvl1pPr marL="8100">
              <a:defRPr/>
            </a:lvl1pPr>
            <a:lvl2pPr marL="8100">
              <a:spcBef>
                <a:spcPts val="169"/>
              </a:spcBef>
              <a:defRPr sz="844">
                <a:solidFill>
                  <a:schemeClr val="accent2"/>
                </a:solidFill>
                <a:latin typeface="+mj-lt"/>
              </a:defRPr>
            </a:lvl2pPr>
            <a:lvl3pPr>
              <a:spcBef>
                <a:spcPts val="258"/>
              </a:spcBef>
              <a:defRPr sz="731">
                <a:solidFill>
                  <a:schemeClr val="accent1"/>
                </a:solidFill>
              </a:defRPr>
            </a:lvl3pPr>
            <a:lvl4pPr>
              <a:defRPr/>
            </a:lvl4pPr>
            <a:lvl5pPr>
              <a:defRPr/>
            </a:lvl5pPr>
          </a:lstStyle>
          <a:p>
            <a:pPr lvl="0"/>
            <a:r>
              <a:rPr lang="en-US" dirty="0"/>
              <a:t>First name Last name</a:t>
            </a:r>
          </a:p>
          <a:p>
            <a:pPr lvl="1"/>
            <a:r>
              <a:rPr lang="en-US" dirty="0" err="1"/>
              <a:t>email@inetum.world</a:t>
            </a:r>
            <a:endParaRPr lang="en-US" dirty="0"/>
          </a:p>
          <a:p>
            <a:pPr lvl="2"/>
            <a:r>
              <a:rPr lang="en-US" dirty="0"/>
              <a:t>Social network</a:t>
            </a:r>
          </a:p>
        </p:txBody>
      </p:sp>
      <p:sp>
        <p:nvSpPr>
          <p:cNvPr id="60" name="Picture Placeholder 59">
            <a:extLst>
              <a:ext uri="{FF2B5EF4-FFF2-40B4-BE49-F238E27FC236}">
                <a16:creationId xmlns:a16="http://schemas.microsoft.com/office/drawing/2014/main" id="{E0B973B9-F199-4B5E-803F-4410743BD728}"/>
              </a:ext>
            </a:extLst>
          </p:cNvPr>
          <p:cNvSpPr>
            <a:spLocks noGrp="1"/>
          </p:cNvSpPr>
          <p:nvPr>
            <p:ph type="pic" sz="quarter" idx="18" hasCustomPrompt="1"/>
          </p:nvPr>
        </p:nvSpPr>
        <p:spPr>
          <a:xfrm>
            <a:off x="4829175" y="1371600"/>
            <a:ext cx="914400" cy="1219200"/>
          </a:xfrm>
          <a:prstGeom prst="ellipse">
            <a:avLst/>
          </a:prstGeom>
          <a:solidFill>
            <a:schemeClr val="bg2"/>
          </a:solidFill>
          <a:ln>
            <a:noFill/>
          </a:ln>
        </p:spPr>
        <p:txBody>
          <a:bodyPr wrap="square" anchor="ctr">
            <a:noAutofit/>
          </a:bodyPr>
          <a:lstStyle>
            <a:lvl1pPr algn="ctr">
              <a:defRPr sz="675"/>
            </a:lvl1pPr>
          </a:lstStyle>
          <a:p>
            <a:r>
              <a:rPr lang="fr-FR" dirty="0"/>
              <a:t>Insert </a:t>
            </a:r>
            <a:r>
              <a:rPr lang="fr-FR" dirty="0" err="1"/>
              <a:t>picture</a:t>
            </a:r>
            <a:endParaRPr lang="en-US" dirty="0"/>
          </a:p>
        </p:txBody>
      </p:sp>
      <p:sp>
        <p:nvSpPr>
          <p:cNvPr id="61" name="Text Placeholder 18">
            <a:extLst>
              <a:ext uri="{FF2B5EF4-FFF2-40B4-BE49-F238E27FC236}">
                <a16:creationId xmlns:a16="http://schemas.microsoft.com/office/drawing/2014/main" id="{A2767ABD-17B9-4375-BB06-FA22C3DCE96B}"/>
              </a:ext>
            </a:extLst>
          </p:cNvPr>
          <p:cNvSpPr>
            <a:spLocks noGrp="1"/>
          </p:cNvSpPr>
          <p:nvPr>
            <p:ph type="body" sz="quarter" idx="19" hasCustomPrompt="1"/>
          </p:nvPr>
        </p:nvSpPr>
        <p:spPr>
          <a:xfrm>
            <a:off x="5993606" y="1614407"/>
            <a:ext cx="2250281" cy="701061"/>
          </a:xfrm>
        </p:spPr>
        <p:txBody>
          <a:bodyPr wrap="square" tIns="75600">
            <a:spAutoFit/>
          </a:bodyPr>
          <a:lstStyle>
            <a:lvl1pPr marL="8100">
              <a:defRPr/>
            </a:lvl1pPr>
            <a:lvl2pPr marL="8100">
              <a:spcBef>
                <a:spcPts val="169"/>
              </a:spcBef>
              <a:defRPr sz="844">
                <a:solidFill>
                  <a:schemeClr val="accent2"/>
                </a:solidFill>
                <a:latin typeface="+mj-lt"/>
              </a:defRPr>
            </a:lvl2pPr>
            <a:lvl3pPr>
              <a:spcBef>
                <a:spcPts val="258"/>
              </a:spcBef>
              <a:defRPr sz="731">
                <a:solidFill>
                  <a:schemeClr val="accent1"/>
                </a:solidFill>
              </a:defRPr>
            </a:lvl3pPr>
            <a:lvl4pPr>
              <a:defRPr/>
            </a:lvl4pPr>
            <a:lvl5pPr>
              <a:defRPr/>
            </a:lvl5pPr>
          </a:lstStyle>
          <a:p>
            <a:pPr lvl="0"/>
            <a:r>
              <a:rPr lang="en-US" dirty="0"/>
              <a:t>First name Last name</a:t>
            </a:r>
          </a:p>
          <a:p>
            <a:pPr lvl="1"/>
            <a:r>
              <a:rPr lang="en-US" dirty="0" err="1"/>
              <a:t>email@inetum.world</a:t>
            </a:r>
            <a:endParaRPr lang="en-US" dirty="0"/>
          </a:p>
          <a:p>
            <a:pPr lvl="2"/>
            <a:r>
              <a:rPr lang="en-US" dirty="0"/>
              <a:t>Social network</a:t>
            </a:r>
          </a:p>
        </p:txBody>
      </p:sp>
      <p:pic>
        <p:nvPicPr>
          <p:cNvPr id="34" name="Picture 33" descr="Logo&#10;&#10;Description automatically generated">
            <a:extLst>
              <a:ext uri="{FF2B5EF4-FFF2-40B4-BE49-F238E27FC236}">
                <a16:creationId xmlns:a16="http://schemas.microsoft.com/office/drawing/2014/main" id="{A4CF3A78-D31C-4DD3-ACD5-745E15768EC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31" name="Picture 30">
            <a:extLst>
              <a:ext uri="{FF2B5EF4-FFF2-40B4-BE49-F238E27FC236}">
                <a16:creationId xmlns:a16="http://schemas.microsoft.com/office/drawing/2014/main" id="{CF0D40AF-BC26-4C49-A671-67B8CA5824BF}"/>
              </a:ext>
            </a:extLst>
          </p:cNvPr>
          <p:cNvPicPr>
            <a:picLocks noChangeAspect="1"/>
          </p:cNvPicPr>
          <p:nvPr/>
        </p:nvPicPr>
        <p:blipFill>
          <a:blip r:embed="rId10"/>
          <a:stretch>
            <a:fillRect/>
          </a:stretch>
        </p:blipFill>
        <p:spPr>
          <a:xfrm>
            <a:off x="7573334" y="996499"/>
            <a:ext cx="368392" cy="238138"/>
          </a:xfrm>
          <a:prstGeom prst="rect">
            <a:avLst/>
          </a:prstGeom>
        </p:spPr>
      </p:pic>
      <p:pic>
        <p:nvPicPr>
          <p:cNvPr id="32" name="Picture 31">
            <a:extLst>
              <a:ext uri="{FF2B5EF4-FFF2-40B4-BE49-F238E27FC236}">
                <a16:creationId xmlns:a16="http://schemas.microsoft.com/office/drawing/2014/main" id="{E01C57F0-15E3-4A09-BC20-DD48D7C4A14C}"/>
              </a:ext>
            </a:extLst>
          </p:cNvPr>
          <p:cNvPicPr>
            <a:picLocks noChangeAspect="1"/>
          </p:cNvPicPr>
          <p:nvPr/>
        </p:nvPicPr>
        <p:blipFill>
          <a:blip r:embed="rId11"/>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76442782"/>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End">
    <p:spTree>
      <p:nvGrpSpPr>
        <p:cNvPr id="1" name=""/>
        <p:cNvGrpSpPr/>
        <p:nvPr/>
      </p:nvGrpSpPr>
      <p:grpSpPr>
        <a:xfrm>
          <a:off x="0" y="0"/>
          <a:ext cx="0" cy="0"/>
          <a:chOff x="0" y="0"/>
          <a:chExt cx="0" cy="0"/>
        </a:xfrm>
      </p:grpSpPr>
      <p:pic>
        <p:nvPicPr>
          <p:cNvPr id="17" name="Graphic 16">
            <a:extLst>
              <a:ext uri="{FF2B5EF4-FFF2-40B4-BE49-F238E27FC236}">
                <a16:creationId xmlns:a16="http://schemas.microsoft.com/office/drawing/2014/main" id="{8DA6F19F-5AB8-4450-8D69-C6636AE41A9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4351" y="3429381"/>
            <a:ext cx="2064286" cy="932688"/>
          </a:xfrm>
          <a:prstGeom prst="rect">
            <a:avLst/>
          </a:prstGeom>
        </p:spPr>
      </p:pic>
      <p:sp>
        <p:nvSpPr>
          <p:cNvPr id="96" name="Freeform: Shape 95">
            <a:extLst>
              <a:ext uri="{FF2B5EF4-FFF2-40B4-BE49-F238E27FC236}">
                <a16:creationId xmlns:a16="http://schemas.microsoft.com/office/drawing/2014/main" id="{4C564269-2D87-478B-AE16-29E8D03E9CC3}"/>
              </a:ext>
            </a:extLst>
          </p:cNvPr>
          <p:cNvSpPr/>
          <p:nvPr/>
        </p:nvSpPr>
        <p:spPr>
          <a:xfrm>
            <a:off x="514004" y="5552612"/>
            <a:ext cx="200233" cy="266977"/>
          </a:xfrm>
          <a:custGeom>
            <a:avLst/>
            <a:gdLst>
              <a:gd name="connsiteX0" fmla="*/ 194681 w 355969"/>
              <a:gd name="connsiteY0" fmla="*/ 72480 h 355969"/>
              <a:gd name="connsiteX1" fmla="*/ 228819 w 355969"/>
              <a:gd name="connsiteY1" fmla="*/ 72727 h 355969"/>
              <a:gd name="connsiteX2" fmla="*/ 228819 w 355969"/>
              <a:gd name="connsiteY2" fmla="*/ 110823 h 355969"/>
              <a:gd name="connsiteX3" fmla="*/ 204082 w 355969"/>
              <a:gd name="connsiteY3" fmla="*/ 110823 h 355969"/>
              <a:gd name="connsiteX4" fmla="*/ 194434 w 355969"/>
              <a:gd name="connsiteY4" fmla="*/ 121460 h 355969"/>
              <a:gd name="connsiteX5" fmla="*/ 194434 w 355969"/>
              <a:gd name="connsiteY5" fmla="*/ 144465 h 355969"/>
              <a:gd name="connsiteX6" fmla="*/ 229313 w 355969"/>
              <a:gd name="connsiteY6" fmla="*/ 144465 h 355969"/>
              <a:gd name="connsiteX7" fmla="*/ 225356 w 355969"/>
              <a:gd name="connsiteY7" fmla="*/ 183550 h 355969"/>
              <a:gd name="connsiteX8" fmla="*/ 194434 w 355969"/>
              <a:gd name="connsiteY8" fmla="*/ 183550 h 355969"/>
              <a:gd name="connsiteX9" fmla="*/ 194434 w 355969"/>
              <a:gd name="connsiteY9" fmla="*/ 283241 h 355969"/>
              <a:gd name="connsiteX10" fmla="*/ 148423 w 355969"/>
              <a:gd name="connsiteY10" fmla="*/ 283241 h 355969"/>
              <a:gd name="connsiteX11" fmla="*/ 148423 w 355969"/>
              <a:gd name="connsiteY11" fmla="*/ 183303 h 355969"/>
              <a:gd name="connsiteX12" fmla="*/ 126654 w 355969"/>
              <a:gd name="connsiteY12" fmla="*/ 183303 h 355969"/>
              <a:gd name="connsiteX13" fmla="*/ 126654 w 355969"/>
              <a:gd name="connsiteY13" fmla="*/ 144218 h 355969"/>
              <a:gd name="connsiteX14" fmla="*/ 148423 w 355969"/>
              <a:gd name="connsiteY14" fmla="*/ 144218 h 355969"/>
              <a:gd name="connsiteX15" fmla="*/ 148423 w 355969"/>
              <a:gd name="connsiteY15" fmla="*/ 118986 h 355969"/>
              <a:gd name="connsiteX16" fmla="*/ 194681 w 355969"/>
              <a:gd name="connsiteY16" fmla="*/ 72480 h 355969"/>
              <a:gd name="connsiteX17" fmla="*/ 12369 w 355969"/>
              <a:gd name="connsiteY17" fmla="*/ 12369 h 355969"/>
              <a:gd name="connsiteX18" fmla="*/ 12369 w 355969"/>
              <a:gd name="connsiteY18" fmla="*/ 343600 h 355969"/>
              <a:gd name="connsiteX19" fmla="*/ 343600 w 355969"/>
              <a:gd name="connsiteY19" fmla="*/ 343600 h 355969"/>
              <a:gd name="connsiteX20" fmla="*/ 343600 w 355969"/>
              <a:gd name="connsiteY20" fmla="*/ 12369 h 355969"/>
              <a:gd name="connsiteX21" fmla="*/ 0 w 355969"/>
              <a:gd name="connsiteY21" fmla="*/ 0 h 355969"/>
              <a:gd name="connsiteX22" fmla="*/ 355969 w 355969"/>
              <a:gd name="connsiteY22" fmla="*/ 0 h 355969"/>
              <a:gd name="connsiteX23" fmla="*/ 355969 w 355969"/>
              <a:gd name="connsiteY23" fmla="*/ 355969 h 355969"/>
              <a:gd name="connsiteX24" fmla="*/ 0 w 355969"/>
              <a:gd name="connsiteY24"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5969" h="355969">
                <a:moveTo>
                  <a:pt x="194681" y="72480"/>
                </a:moveTo>
                <a:lnTo>
                  <a:pt x="228819" y="72727"/>
                </a:lnTo>
                <a:lnTo>
                  <a:pt x="228819" y="110823"/>
                </a:lnTo>
                <a:lnTo>
                  <a:pt x="204082" y="110823"/>
                </a:lnTo>
                <a:cubicBezTo>
                  <a:pt x="200124" y="110823"/>
                  <a:pt x="194434" y="112802"/>
                  <a:pt x="194434" y="121460"/>
                </a:cubicBezTo>
                <a:lnTo>
                  <a:pt x="194434" y="144465"/>
                </a:lnTo>
                <a:lnTo>
                  <a:pt x="229313" y="144465"/>
                </a:lnTo>
                <a:lnTo>
                  <a:pt x="225356" y="183550"/>
                </a:lnTo>
                <a:lnTo>
                  <a:pt x="194434" y="183550"/>
                </a:lnTo>
                <a:lnTo>
                  <a:pt x="194434" y="283241"/>
                </a:lnTo>
                <a:lnTo>
                  <a:pt x="148423" y="283241"/>
                </a:lnTo>
                <a:lnTo>
                  <a:pt x="148423" y="183303"/>
                </a:lnTo>
                <a:lnTo>
                  <a:pt x="126654" y="183303"/>
                </a:lnTo>
                <a:lnTo>
                  <a:pt x="126654" y="144218"/>
                </a:lnTo>
                <a:lnTo>
                  <a:pt x="148423" y="144218"/>
                </a:lnTo>
                <a:lnTo>
                  <a:pt x="148423" y="118986"/>
                </a:lnTo>
                <a:cubicBezTo>
                  <a:pt x="148423" y="100928"/>
                  <a:pt x="157081" y="72727"/>
                  <a:pt x="194681" y="72480"/>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sp>
        <p:nvSpPr>
          <p:cNvPr id="94" name="Freeform: Shape 93">
            <a:extLst>
              <a:ext uri="{FF2B5EF4-FFF2-40B4-BE49-F238E27FC236}">
                <a16:creationId xmlns:a16="http://schemas.microsoft.com/office/drawing/2014/main" id="{476E0276-2192-4BC6-8F70-F1EE82A36BF6}"/>
              </a:ext>
            </a:extLst>
          </p:cNvPr>
          <p:cNvSpPr/>
          <p:nvPr/>
        </p:nvSpPr>
        <p:spPr>
          <a:xfrm>
            <a:off x="816301" y="5552612"/>
            <a:ext cx="200233" cy="266977"/>
          </a:xfrm>
          <a:custGeom>
            <a:avLst/>
            <a:gdLst>
              <a:gd name="connsiteX0" fmla="*/ 216945 w 355969"/>
              <a:gd name="connsiteY0" fmla="*/ 95980 h 355969"/>
              <a:gd name="connsiteX1" fmla="*/ 247372 w 355969"/>
              <a:gd name="connsiteY1" fmla="*/ 109091 h 355969"/>
              <a:gd name="connsiteX2" fmla="*/ 273841 w 355969"/>
              <a:gd name="connsiteY2" fmla="*/ 98948 h 355969"/>
              <a:gd name="connsiteX3" fmla="*/ 255536 w 355969"/>
              <a:gd name="connsiteY3" fmla="*/ 121954 h 355969"/>
              <a:gd name="connsiteX4" fmla="*/ 279531 w 355969"/>
              <a:gd name="connsiteY4" fmla="*/ 115275 h 355969"/>
              <a:gd name="connsiteX5" fmla="*/ 258751 w 355969"/>
              <a:gd name="connsiteY5" fmla="*/ 136796 h 355969"/>
              <a:gd name="connsiteX6" fmla="*/ 258751 w 355969"/>
              <a:gd name="connsiteY6" fmla="*/ 142239 h 355969"/>
              <a:gd name="connsiteX7" fmla="*/ 140260 w 355969"/>
              <a:gd name="connsiteY7" fmla="*/ 260730 h 355969"/>
              <a:gd name="connsiteX8" fmla="*/ 76438 w 355969"/>
              <a:gd name="connsiteY8" fmla="*/ 241930 h 355969"/>
              <a:gd name="connsiteX9" fmla="*/ 86086 w 355969"/>
              <a:gd name="connsiteY9" fmla="*/ 242672 h 355969"/>
              <a:gd name="connsiteX10" fmla="*/ 137786 w 355969"/>
              <a:gd name="connsiteY10" fmla="*/ 224861 h 355969"/>
              <a:gd name="connsiteX11" fmla="*/ 98949 w 355969"/>
              <a:gd name="connsiteY11" fmla="*/ 195918 h 355969"/>
              <a:gd name="connsiteX12" fmla="*/ 106865 w 355969"/>
              <a:gd name="connsiteY12" fmla="*/ 196661 h 355969"/>
              <a:gd name="connsiteX13" fmla="*/ 117749 w 355969"/>
              <a:gd name="connsiteY13" fmla="*/ 195176 h 355969"/>
              <a:gd name="connsiteX14" fmla="*/ 84354 w 355969"/>
              <a:gd name="connsiteY14" fmla="*/ 154360 h 355969"/>
              <a:gd name="connsiteX15" fmla="*/ 84354 w 355969"/>
              <a:gd name="connsiteY15" fmla="*/ 153865 h 355969"/>
              <a:gd name="connsiteX16" fmla="*/ 103154 w 355969"/>
              <a:gd name="connsiteY16" fmla="*/ 159060 h 355969"/>
              <a:gd name="connsiteX17" fmla="*/ 84601 w 355969"/>
              <a:gd name="connsiteY17" fmla="*/ 124428 h 355969"/>
              <a:gd name="connsiteX18" fmla="*/ 90291 w 355969"/>
              <a:gd name="connsiteY18" fmla="*/ 103401 h 355969"/>
              <a:gd name="connsiteX19" fmla="*/ 176129 w 355969"/>
              <a:gd name="connsiteY19" fmla="*/ 146939 h 355969"/>
              <a:gd name="connsiteX20" fmla="*/ 175140 w 355969"/>
              <a:gd name="connsiteY20" fmla="*/ 137539 h 355969"/>
              <a:gd name="connsiteX21" fmla="*/ 216945 w 355969"/>
              <a:gd name="connsiteY21" fmla="*/ 95980 h 355969"/>
              <a:gd name="connsiteX22" fmla="*/ 12369 w 355969"/>
              <a:gd name="connsiteY22" fmla="*/ 12369 h 355969"/>
              <a:gd name="connsiteX23" fmla="*/ 12369 w 355969"/>
              <a:gd name="connsiteY23" fmla="*/ 343600 h 355969"/>
              <a:gd name="connsiteX24" fmla="*/ 343600 w 355969"/>
              <a:gd name="connsiteY24" fmla="*/ 343600 h 355969"/>
              <a:gd name="connsiteX25" fmla="*/ 343600 w 355969"/>
              <a:gd name="connsiteY25" fmla="*/ 12369 h 355969"/>
              <a:gd name="connsiteX26" fmla="*/ 0 w 355969"/>
              <a:gd name="connsiteY26" fmla="*/ 0 h 355969"/>
              <a:gd name="connsiteX27" fmla="*/ 355969 w 355969"/>
              <a:gd name="connsiteY27" fmla="*/ 0 h 355969"/>
              <a:gd name="connsiteX28" fmla="*/ 355969 w 355969"/>
              <a:gd name="connsiteY28" fmla="*/ 355969 h 355969"/>
              <a:gd name="connsiteX29" fmla="*/ 0 w 355969"/>
              <a:gd name="connsiteY29"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55969" h="355969">
                <a:moveTo>
                  <a:pt x="216945" y="95980"/>
                </a:moveTo>
                <a:cubicBezTo>
                  <a:pt x="228819" y="95980"/>
                  <a:pt x="239704" y="100927"/>
                  <a:pt x="247372" y="109091"/>
                </a:cubicBezTo>
                <a:cubicBezTo>
                  <a:pt x="256772" y="107112"/>
                  <a:pt x="265678" y="103649"/>
                  <a:pt x="273841" y="98948"/>
                </a:cubicBezTo>
                <a:cubicBezTo>
                  <a:pt x="270625" y="108596"/>
                  <a:pt x="264194" y="116759"/>
                  <a:pt x="255536" y="121954"/>
                </a:cubicBezTo>
                <a:cubicBezTo>
                  <a:pt x="263946" y="120717"/>
                  <a:pt x="272109" y="118491"/>
                  <a:pt x="279531" y="115275"/>
                </a:cubicBezTo>
                <a:cubicBezTo>
                  <a:pt x="273841" y="123686"/>
                  <a:pt x="266915" y="130859"/>
                  <a:pt x="258751" y="136796"/>
                </a:cubicBezTo>
                <a:cubicBezTo>
                  <a:pt x="258751" y="138528"/>
                  <a:pt x="258751" y="140507"/>
                  <a:pt x="258751" y="142239"/>
                </a:cubicBezTo>
                <a:cubicBezTo>
                  <a:pt x="258751" y="197155"/>
                  <a:pt x="216945" y="260730"/>
                  <a:pt x="140260" y="260730"/>
                </a:cubicBezTo>
                <a:cubicBezTo>
                  <a:pt x="116760" y="260730"/>
                  <a:pt x="94991" y="253803"/>
                  <a:pt x="76438" y="241930"/>
                </a:cubicBezTo>
                <a:cubicBezTo>
                  <a:pt x="79654" y="242177"/>
                  <a:pt x="82870" y="242424"/>
                  <a:pt x="86086" y="242672"/>
                </a:cubicBezTo>
                <a:cubicBezTo>
                  <a:pt x="105628" y="242672"/>
                  <a:pt x="123439" y="235993"/>
                  <a:pt x="137786" y="224861"/>
                </a:cubicBezTo>
                <a:cubicBezTo>
                  <a:pt x="119728" y="224614"/>
                  <a:pt x="104144" y="212492"/>
                  <a:pt x="98949" y="195918"/>
                </a:cubicBezTo>
                <a:cubicBezTo>
                  <a:pt x="101670" y="196413"/>
                  <a:pt x="104144" y="196661"/>
                  <a:pt x="106865" y="196661"/>
                </a:cubicBezTo>
                <a:cubicBezTo>
                  <a:pt x="110575" y="196661"/>
                  <a:pt x="114286" y="196166"/>
                  <a:pt x="117749" y="195176"/>
                </a:cubicBezTo>
                <a:cubicBezTo>
                  <a:pt x="98702" y="191466"/>
                  <a:pt x="84354" y="174644"/>
                  <a:pt x="84354" y="154360"/>
                </a:cubicBezTo>
                <a:cubicBezTo>
                  <a:pt x="84354" y="154112"/>
                  <a:pt x="84354" y="154112"/>
                  <a:pt x="84354" y="153865"/>
                </a:cubicBezTo>
                <a:cubicBezTo>
                  <a:pt x="89796" y="157081"/>
                  <a:pt x="96228" y="158813"/>
                  <a:pt x="103154" y="159060"/>
                </a:cubicBezTo>
                <a:cubicBezTo>
                  <a:pt x="92022" y="151639"/>
                  <a:pt x="84601" y="138775"/>
                  <a:pt x="84601" y="124428"/>
                </a:cubicBezTo>
                <a:cubicBezTo>
                  <a:pt x="84601" y="116759"/>
                  <a:pt x="86828" y="109585"/>
                  <a:pt x="90291" y="103401"/>
                </a:cubicBezTo>
                <a:cubicBezTo>
                  <a:pt x="110823" y="128633"/>
                  <a:pt x="141497" y="145207"/>
                  <a:pt x="176129" y="146939"/>
                </a:cubicBezTo>
                <a:cubicBezTo>
                  <a:pt x="175634" y="143970"/>
                  <a:pt x="175140" y="140754"/>
                  <a:pt x="175140" y="137539"/>
                </a:cubicBezTo>
                <a:cubicBezTo>
                  <a:pt x="175140" y="114533"/>
                  <a:pt x="193940" y="95980"/>
                  <a:pt x="216945" y="95980"/>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grpSp>
        <p:nvGrpSpPr>
          <p:cNvPr id="46" name="object 2">
            <a:extLst>
              <a:ext uri="{FF2B5EF4-FFF2-40B4-BE49-F238E27FC236}">
                <a16:creationId xmlns:a16="http://schemas.microsoft.com/office/drawing/2014/main" id="{BB9F7213-EC40-4749-A1E4-E32C4E765A91}"/>
              </a:ext>
            </a:extLst>
          </p:cNvPr>
          <p:cNvGrpSpPr/>
          <p:nvPr/>
        </p:nvGrpSpPr>
        <p:grpSpPr>
          <a:xfrm>
            <a:off x="6572250" y="4800600"/>
            <a:ext cx="2571750" cy="2057400"/>
            <a:chOff x="11684000" y="6400800"/>
            <a:chExt cx="4572000" cy="2743200"/>
          </a:xfrm>
        </p:grpSpPr>
        <p:sp>
          <p:nvSpPr>
            <p:cNvPr id="47" name="object 3">
              <a:extLst>
                <a:ext uri="{FF2B5EF4-FFF2-40B4-BE49-F238E27FC236}">
                  <a16:creationId xmlns:a16="http://schemas.microsoft.com/office/drawing/2014/main" id="{A3DA601A-C499-463F-B966-C0E55DB30FFE}"/>
                </a:ext>
              </a:extLst>
            </p:cNvPr>
            <p:cNvSpPr/>
            <p:nvPr/>
          </p:nvSpPr>
          <p:spPr>
            <a:xfrm>
              <a:off x="15341600" y="822960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sz="1013"/>
            </a:p>
          </p:txBody>
        </p:sp>
        <p:sp>
          <p:nvSpPr>
            <p:cNvPr id="50" name="object 4">
              <a:extLst>
                <a:ext uri="{FF2B5EF4-FFF2-40B4-BE49-F238E27FC236}">
                  <a16:creationId xmlns:a16="http://schemas.microsoft.com/office/drawing/2014/main" id="{57EA7595-5FA8-47B7-A684-859CB6B726B8}"/>
                </a:ext>
              </a:extLst>
            </p:cNvPr>
            <p:cNvSpPr/>
            <p:nvPr/>
          </p:nvSpPr>
          <p:spPr>
            <a:xfrm>
              <a:off x="11684000" y="6400799"/>
              <a:ext cx="4572000" cy="2743200"/>
            </a:xfrm>
            <a:custGeom>
              <a:avLst/>
              <a:gdLst/>
              <a:ahLst/>
              <a:cxnLst/>
              <a:rect l="l" t="t" r="r" b="b"/>
              <a:pathLst>
                <a:path w="4572000" h="2743200">
                  <a:moveTo>
                    <a:pt x="914400" y="0"/>
                  </a:moveTo>
                  <a:lnTo>
                    <a:pt x="0" y="0"/>
                  </a:lnTo>
                  <a:lnTo>
                    <a:pt x="0" y="914400"/>
                  </a:lnTo>
                  <a:lnTo>
                    <a:pt x="914400" y="914400"/>
                  </a:lnTo>
                  <a:lnTo>
                    <a:pt x="914400" y="0"/>
                  </a:lnTo>
                  <a:close/>
                </a:path>
                <a:path w="4572000" h="2743200">
                  <a:moveTo>
                    <a:pt x="1813928" y="1828800"/>
                  </a:moveTo>
                  <a:lnTo>
                    <a:pt x="899528" y="1828800"/>
                  </a:lnTo>
                  <a:lnTo>
                    <a:pt x="899528" y="2743200"/>
                  </a:lnTo>
                  <a:lnTo>
                    <a:pt x="1813928" y="2743200"/>
                  </a:lnTo>
                  <a:lnTo>
                    <a:pt x="1813928" y="1828800"/>
                  </a:lnTo>
                  <a:close/>
                </a:path>
                <a:path w="4572000" h="2743200">
                  <a:moveTo>
                    <a:pt x="2742171" y="914400"/>
                  </a:moveTo>
                  <a:lnTo>
                    <a:pt x="1827771" y="914400"/>
                  </a:lnTo>
                  <a:lnTo>
                    <a:pt x="1827771" y="1828800"/>
                  </a:lnTo>
                  <a:lnTo>
                    <a:pt x="2742171" y="1828800"/>
                  </a:lnTo>
                  <a:lnTo>
                    <a:pt x="2742171" y="914400"/>
                  </a:lnTo>
                  <a:close/>
                </a:path>
                <a:path w="4572000" h="2743200">
                  <a:moveTo>
                    <a:pt x="3657600" y="0"/>
                  </a:moveTo>
                  <a:lnTo>
                    <a:pt x="2743200" y="0"/>
                  </a:lnTo>
                  <a:lnTo>
                    <a:pt x="2743200" y="914400"/>
                  </a:lnTo>
                  <a:lnTo>
                    <a:pt x="3657600" y="914400"/>
                  </a:lnTo>
                  <a:lnTo>
                    <a:pt x="3657600" y="0"/>
                  </a:lnTo>
                  <a:close/>
                </a:path>
                <a:path w="4572000" h="2743200">
                  <a:moveTo>
                    <a:pt x="4572000" y="914400"/>
                  </a:moveTo>
                  <a:lnTo>
                    <a:pt x="3657600" y="914400"/>
                  </a:lnTo>
                  <a:lnTo>
                    <a:pt x="3657600" y="1828800"/>
                  </a:lnTo>
                  <a:lnTo>
                    <a:pt x="4572000" y="1828800"/>
                  </a:lnTo>
                  <a:lnTo>
                    <a:pt x="4572000" y="914400"/>
                  </a:lnTo>
                  <a:close/>
                </a:path>
              </a:pathLst>
            </a:custGeom>
            <a:solidFill>
              <a:srgbClr val="005473"/>
            </a:solidFill>
          </p:spPr>
          <p:txBody>
            <a:bodyPr wrap="square" lIns="0" tIns="0" rIns="0" bIns="0" rtlCol="0"/>
            <a:lstStyle/>
            <a:p>
              <a:endParaRPr sz="1013"/>
            </a:p>
          </p:txBody>
        </p:sp>
      </p:grpSp>
      <p:sp>
        <p:nvSpPr>
          <p:cNvPr id="51" name="object 5">
            <a:extLst>
              <a:ext uri="{FF2B5EF4-FFF2-40B4-BE49-F238E27FC236}">
                <a16:creationId xmlns:a16="http://schemas.microsoft.com/office/drawing/2014/main" id="{834E675D-8600-4DE1-99EE-C11F03127E1D}"/>
              </a:ext>
            </a:extLst>
          </p:cNvPr>
          <p:cNvSpPr/>
          <p:nvPr/>
        </p:nvSpPr>
        <p:spPr>
          <a:xfrm>
            <a:off x="5543621" y="54864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5473"/>
          </a:solidFill>
        </p:spPr>
        <p:txBody>
          <a:bodyPr wrap="square" lIns="0" tIns="0" rIns="0" bIns="0" rtlCol="0"/>
          <a:lstStyle/>
          <a:p>
            <a:endParaRPr sz="1013"/>
          </a:p>
        </p:txBody>
      </p:sp>
      <p:sp>
        <p:nvSpPr>
          <p:cNvPr id="52" name="object 6">
            <a:extLst>
              <a:ext uri="{FF2B5EF4-FFF2-40B4-BE49-F238E27FC236}">
                <a16:creationId xmlns:a16="http://schemas.microsoft.com/office/drawing/2014/main" id="{3F569564-E659-414C-A3DD-5CDA9CE69D1E}"/>
              </a:ext>
            </a:extLst>
          </p:cNvPr>
          <p:cNvSpPr/>
          <p:nvPr/>
        </p:nvSpPr>
        <p:spPr>
          <a:xfrm>
            <a:off x="7086600" y="2743199"/>
            <a:ext cx="1028700" cy="1371600"/>
          </a:xfrm>
          <a:custGeom>
            <a:avLst/>
            <a:gdLst/>
            <a:ahLst/>
            <a:cxnLst/>
            <a:rect l="l" t="t" r="r" b="b"/>
            <a:pathLst>
              <a:path w="1828800" h="1828800">
                <a:moveTo>
                  <a:pt x="1828800" y="0"/>
                </a:moveTo>
                <a:lnTo>
                  <a:pt x="914400" y="0"/>
                </a:lnTo>
                <a:lnTo>
                  <a:pt x="914400" y="914400"/>
                </a:lnTo>
                <a:lnTo>
                  <a:pt x="0" y="914400"/>
                </a:lnTo>
                <a:lnTo>
                  <a:pt x="0" y="18288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3" name="object 7">
            <a:extLst>
              <a:ext uri="{FF2B5EF4-FFF2-40B4-BE49-F238E27FC236}">
                <a16:creationId xmlns:a16="http://schemas.microsoft.com/office/drawing/2014/main" id="{0FD0DC21-D1DC-424F-A634-BAAECE75093E}"/>
              </a:ext>
            </a:extLst>
          </p:cNvPr>
          <p:cNvSpPr/>
          <p:nvPr/>
        </p:nvSpPr>
        <p:spPr>
          <a:xfrm>
            <a:off x="7600950" y="0"/>
            <a:ext cx="1028700" cy="2057400"/>
          </a:xfrm>
          <a:custGeom>
            <a:avLst/>
            <a:gdLst/>
            <a:ahLst/>
            <a:cxnLst/>
            <a:rect l="l" t="t" r="r" b="b"/>
            <a:pathLst>
              <a:path w="1828800" h="2743200">
                <a:moveTo>
                  <a:pt x="914400" y="1828800"/>
                </a:moveTo>
                <a:lnTo>
                  <a:pt x="0" y="1828800"/>
                </a:lnTo>
                <a:lnTo>
                  <a:pt x="0" y="2743200"/>
                </a:lnTo>
                <a:lnTo>
                  <a:pt x="914400" y="2743200"/>
                </a:lnTo>
                <a:lnTo>
                  <a:pt x="914400" y="1828800"/>
                </a:lnTo>
                <a:close/>
              </a:path>
              <a:path w="1828800" h="2743200">
                <a:moveTo>
                  <a:pt x="1828800" y="0"/>
                </a:moveTo>
                <a:lnTo>
                  <a:pt x="914400" y="0"/>
                </a:lnTo>
                <a:lnTo>
                  <a:pt x="914400" y="9144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4" name="object 8">
            <a:extLst>
              <a:ext uri="{FF2B5EF4-FFF2-40B4-BE49-F238E27FC236}">
                <a16:creationId xmlns:a16="http://schemas.microsoft.com/office/drawing/2014/main" id="{8B413841-B2AA-4355-A7C7-CEFEBD01FC8E}"/>
              </a:ext>
            </a:extLst>
          </p:cNvPr>
          <p:cNvSpPr/>
          <p:nvPr/>
        </p:nvSpPr>
        <p:spPr>
          <a:xfrm>
            <a:off x="5029200" y="1371599"/>
            <a:ext cx="1028700" cy="1371600"/>
          </a:xfrm>
          <a:custGeom>
            <a:avLst/>
            <a:gdLst/>
            <a:ahLst/>
            <a:cxnLst/>
            <a:rect l="l" t="t" r="r" b="b"/>
            <a:pathLst>
              <a:path w="1828800" h="1828800">
                <a:moveTo>
                  <a:pt x="914400" y="914400"/>
                </a:moveTo>
                <a:lnTo>
                  <a:pt x="0" y="914400"/>
                </a:lnTo>
                <a:lnTo>
                  <a:pt x="0" y="1828800"/>
                </a:lnTo>
                <a:lnTo>
                  <a:pt x="914400" y="1828800"/>
                </a:lnTo>
                <a:lnTo>
                  <a:pt x="914400" y="914400"/>
                </a:lnTo>
                <a:close/>
              </a:path>
              <a:path w="1828800" h="1828800">
                <a:moveTo>
                  <a:pt x="1828800" y="0"/>
                </a:moveTo>
                <a:lnTo>
                  <a:pt x="914400" y="0"/>
                </a:lnTo>
                <a:lnTo>
                  <a:pt x="914400" y="914400"/>
                </a:lnTo>
                <a:lnTo>
                  <a:pt x="1828800" y="914400"/>
                </a:lnTo>
                <a:lnTo>
                  <a:pt x="1828800" y="0"/>
                </a:lnTo>
                <a:close/>
              </a:path>
            </a:pathLst>
          </a:custGeom>
          <a:solidFill>
            <a:srgbClr val="005473"/>
          </a:solidFill>
        </p:spPr>
        <p:txBody>
          <a:bodyPr wrap="square" lIns="0" tIns="0" rIns="0" bIns="0" rtlCol="0"/>
          <a:lstStyle/>
          <a:p>
            <a:endParaRPr sz="1013"/>
          </a:p>
        </p:txBody>
      </p:sp>
      <p:sp>
        <p:nvSpPr>
          <p:cNvPr id="55" name="object 13">
            <a:extLst>
              <a:ext uri="{FF2B5EF4-FFF2-40B4-BE49-F238E27FC236}">
                <a16:creationId xmlns:a16="http://schemas.microsoft.com/office/drawing/2014/main" id="{2F0B4D82-3112-41F2-AD2B-0EF2CD0013D4}"/>
              </a:ext>
            </a:extLst>
          </p:cNvPr>
          <p:cNvSpPr txBox="1"/>
          <p:nvPr/>
        </p:nvSpPr>
        <p:spPr>
          <a:xfrm>
            <a:off x="3479006" y="3895725"/>
            <a:ext cx="1264444" cy="197715"/>
          </a:xfrm>
          <a:prstGeom prst="rect">
            <a:avLst/>
          </a:prstGeom>
        </p:spPr>
        <p:txBody>
          <a:bodyPr vert="horz" wrap="square" lIns="0" tIns="7144" rIns="0" bIns="0" rtlCol="0">
            <a:spAutoFit/>
          </a:bodyPr>
          <a:lstStyle/>
          <a:p>
            <a:pPr marL="7144">
              <a:lnSpc>
                <a:spcPct val="100000"/>
              </a:lnSpc>
              <a:spcBef>
                <a:spcPts val="56"/>
              </a:spcBef>
            </a:pPr>
            <a:r>
              <a:rPr sz="1238" b="1" dirty="0">
                <a:solidFill>
                  <a:srgbClr val="EF4641"/>
                </a:solidFill>
                <a:latin typeface="Verdana" panose="020B0604030504040204" pitchFamily="34" charset="0"/>
                <a:cs typeface="Poppins ExtraBold"/>
              </a:rPr>
              <a:t>inetum.world</a:t>
            </a:r>
            <a:endParaRPr sz="1238" dirty="0">
              <a:latin typeface="Verdana" panose="020B0604030504040204" pitchFamily="34" charset="0"/>
              <a:cs typeface="Poppins ExtraBold"/>
            </a:endParaRPr>
          </a:p>
        </p:txBody>
      </p:sp>
      <p:sp>
        <p:nvSpPr>
          <p:cNvPr id="5" name="object 29">
            <a:extLst>
              <a:ext uri="{FF2B5EF4-FFF2-40B4-BE49-F238E27FC236}">
                <a16:creationId xmlns:a16="http://schemas.microsoft.com/office/drawing/2014/main" id="{06CB742D-9F4D-42D3-B49A-F528B3B02573}"/>
              </a:ext>
            </a:extLst>
          </p:cNvPr>
          <p:cNvSpPr txBox="1"/>
          <p:nvPr/>
        </p:nvSpPr>
        <p:spPr>
          <a:xfrm>
            <a:off x="507206" y="4791073"/>
            <a:ext cx="4579144" cy="497629"/>
          </a:xfrm>
          <a:prstGeom prst="rect">
            <a:avLst/>
          </a:prstGeom>
        </p:spPr>
        <p:txBody>
          <a:bodyPr vert="horz" wrap="square" lIns="0" tIns="12502" rIns="0" bIns="0" rtlCol="0">
            <a:spAutoFit/>
          </a:bodyPr>
          <a:lstStyle/>
          <a:p>
            <a:pPr marL="7501" marR="2858" indent="-714" algn="just">
              <a:lnSpc>
                <a:spcPct val="100000"/>
              </a:lnSpc>
              <a:spcBef>
                <a:spcPts val="98"/>
              </a:spcBef>
            </a:pPr>
            <a:r>
              <a:rPr sz="788" spc="6" dirty="0">
                <a:solidFill>
                  <a:srgbClr val="00AC9C"/>
                </a:solidFill>
                <a:latin typeface="Verdana" panose="020B0604030504040204" pitchFamily="34" charset="0"/>
                <a:cs typeface="Poppins"/>
              </a:rPr>
              <a:t>FRANCE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SPAIN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PORTUGAL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BELGIUM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SWITZERLAND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LUXEMBOURG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ENGLAND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POLAND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ROMANIA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MOROCCO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TUNISIA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SENEGAL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CÔTE </a:t>
            </a:r>
            <a:r>
              <a:rPr sz="788" spc="14" dirty="0">
                <a:solidFill>
                  <a:srgbClr val="00AC9C"/>
                </a:solidFill>
                <a:latin typeface="Verdana" panose="020B0604030504040204" pitchFamily="34" charset="0"/>
                <a:cs typeface="Poppins"/>
              </a:rPr>
              <a:t>D’IVOIRE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ANGOLA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CAMEROON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USA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BRAZIL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COLOMBIA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MEXICO </a:t>
            </a:r>
            <a:r>
              <a:rPr sz="788" dirty="0">
                <a:solidFill>
                  <a:srgbClr val="00AC9C"/>
                </a:solidFill>
                <a:latin typeface="Verdana" panose="020B0604030504040204" pitchFamily="34" charset="0"/>
                <a:cs typeface="Poppins"/>
              </a:rPr>
              <a:t>| </a:t>
            </a:r>
            <a:r>
              <a:rPr sz="788" spc="8" dirty="0">
                <a:solidFill>
                  <a:srgbClr val="00AC9C"/>
                </a:solidFill>
                <a:latin typeface="Verdana" panose="020B0604030504040204" pitchFamily="34" charset="0"/>
                <a:cs typeface="Poppins"/>
              </a:rPr>
              <a:t>RP OF </a:t>
            </a:r>
            <a:r>
              <a:rPr sz="788" spc="14" dirty="0">
                <a:solidFill>
                  <a:srgbClr val="00AC9C"/>
                </a:solidFill>
                <a:latin typeface="Verdana" panose="020B0604030504040204" pitchFamily="34" charset="0"/>
                <a:cs typeface="Poppins"/>
              </a:rPr>
              <a:t>PANAMA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PERU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CHILI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COSTA RICA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DOMINICAN REPUBLIC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ARGENTINA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SINGAPORE </a:t>
            </a:r>
            <a:r>
              <a:rPr sz="788" dirty="0">
                <a:solidFill>
                  <a:srgbClr val="00AC9C"/>
                </a:solidFill>
                <a:latin typeface="Verdana" panose="020B0604030504040204" pitchFamily="34" charset="0"/>
                <a:cs typeface="Poppins"/>
              </a:rPr>
              <a:t>|</a:t>
            </a:r>
            <a:r>
              <a:rPr sz="788" spc="56" dirty="0">
                <a:solidFill>
                  <a:srgbClr val="00AC9C"/>
                </a:solidFill>
                <a:latin typeface="Verdana" panose="020B0604030504040204" pitchFamily="34" charset="0"/>
                <a:cs typeface="Poppins"/>
              </a:rPr>
              <a:t> </a:t>
            </a:r>
            <a:r>
              <a:rPr sz="788" spc="17" dirty="0">
                <a:solidFill>
                  <a:srgbClr val="00AC9C"/>
                </a:solidFill>
                <a:latin typeface="Verdana" panose="020B0604030504040204" pitchFamily="34" charset="0"/>
                <a:cs typeface="Poppins"/>
              </a:rPr>
              <a:t>UAE</a:t>
            </a:r>
            <a:endParaRPr sz="788" dirty="0">
              <a:latin typeface="Verdana" panose="020B0604030504040204" pitchFamily="34" charset="0"/>
              <a:cs typeface="Poppins"/>
            </a:endParaRPr>
          </a:p>
        </p:txBody>
      </p:sp>
      <p:sp>
        <p:nvSpPr>
          <p:cNvPr id="81" name="Freeform: Shape 80">
            <a:extLst>
              <a:ext uri="{FF2B5EF4-FFF2-40B4-BE49-F238E27FC236}">
                <a16:creationId xmlns:a16="http://schemas.microsoft.com/office/drawing/2014/main" id="{29DECAC8-71CB-465E-8692-A9FFA0221876}"/>
              </a:ext>
            </a:extLst>
          </p:cNvPr>
          <p:cNvSpPr/>
          <p:nvPr/>
        </p:nvSpPr>
        <p:spPr>
          <a:xfrm>
            <a:off x="1118597" y="5552611"/>
            <a:ext cx="200233" cy="266977"/>
          </a:xfrm>
          <a:custGeom>
            <a:avLst/>
            <a:gdLst>
              <a:gd name="connsiteX0" fmla="*/ 87075 w 355969"/>
              <a:gd name="connsiteY0" fmla="*/ 148918 h 355969"/>
              <a:gd name="connsiteX1" fmla="*/ 126655 w 355969"/>
              <a:gd name="connsiteY1" fmla="*/ 148918 h 355969"/>
              <a:gd name="connsiteX2" fmla="*/ 126655 w 355969"/>
              <a:gd name="connsiteY2" fmla="*/ 267657 h 355969"/>
              <a:gd name="connsiteX3" fmla="*/ 87075 w 355969"/>
              <a:gd name="connsiteY3" fmla="*/ 267657 h 355969"/>
              <a:gd name="connsiteX4" fmla="*/ 223377 w 355969"/>
              <a:gd name="connsiteY4" fmla="*/ 146196 h 355969"/>
              <a:gd name="connsiteX5" fmla="*/ 268893 w 355969"/>
              <a:gd name="connsiteY5" fmla="*/ 199628 h 355969"/>
              <a:gd name="connsiteX6" fmla="*/ 268893 w 355969"/>
              <a:gd name="connsiteY6" fmla="*/ 267903 h 355969"/>
              <a:gd name="connsiteX7" fmla="*/ 229314 w 355969"/>
              <a:gd name="connsiteY7" fmla="*/ 267903 h 355969"/>
              <a:gd name="connsiteX8" fmla="*/ 229314 w 355969"/>
              <a:gd name="connsiteY8" fmla="*/ 204328 h 355969"/>
              <a:gd name="connsiteX9" fmla="*/ 209277 w 355969"/>
              <a:gd name="connsiteY9" fmla="*/ 177365 h 355969"/>
              <a:gd name="connsiteX10" fmla="*/ 188992 w 355969"/>
              <a:gd name="connsiteY10" fmla="*/ 191712 h 355969"/>
              <a:gd name="connsiteX11" fmla="*/ 187755 w 355969"/>
              <a:gd name="connsiteY11" fmla="*/ 201360 h 355969"/>
              <a:gd name="connsiteX12" fmla="*/ 187755 w 355969"/>
              <a:gd name="connsiteY12" fmla="*/ 267656 h 355969"/>
              <a:gd name="connsiteX13" fmla="*/ 148423 w 355969"/>
              <a:gd name="connsiteY13" fmla="*/ 267656 h 355969"/>
              <a:gd name="connsiteX14" fmla="*/ 148423 w 355969"/>
              <a:gd name="connsiteY14" fmla="*/ 148917 h 355969"/>
              <a:gd name="connsiteX15" fmla="*/ 187755 w 355969"/>
              <a:gd name="connsiteY15" fmla="*/ 148917 h 355969"/>
              <a:gd name="connsiteX16" fmla="*/ 187755 w 355969"/>
              <a:gd name="connsiteY16" fmla="*/ 165738 h 355969"/>
              <a:gd name="connsiteX17" fmla="*/ 187508 w 355969"/>
              <a:gd name="connsiteY17" fmla="*/ 166233 h 355969"/>
              <a:gd name="connsiteX18" fmla="*/ 187755 w 355969"/>
              <a:gd name="connsiteY18" fmla="*/ 166233 h 355969"/>
              <a:gd name="connsiteX19" fmla="*/ 187755 w 355969"/>
              <a:gd name="connsiteY19" fmla="*/ 165738 h 355969"/>
              <a:gd name="connsiteX20" fmla="*/ 223377 w 355969"/>
              <a:gd name="connsiteY20" fmla="*/ 146196 h 355969"/>
              <a:gd name="connsiteX21" fmla="*/ 107360 w 355969"/>
              <a:gd name="connsiteY21" fmla="*/ 88311 h 355969"/>
              <a:gd name="connsiteX22" fmla="*/ 127644 w 355969"/>
              <a:gd name="connsiteY22" fmla="*/ 108596 h 355969"/>
              <a:gd name="connsiteX23" fmla="*/ 107360 w 355969"/>
              <a:gd name="connsiteY23" fmla="*/ 128880 h 355969"/>
              <a:gd name="connsiteX24" fmla="*/ 87075 w 355969"/>
              <a:gd name="connsiteY24" fmla="*/ 108596 h 355969"/>
              <a:gd name="connsiteX25" fmla="*/ 107360 w 355969"/>
              <a:gd name="connsiteY25" fmla="*/ 88311 h 355969"/>
              <a:gd name="connsiteX26" fmla="*/ 12369 w 355969"/>
              <a:gd name="connsiteY26" fmla="*/ 12369 h 355969"/>
              <a:gd name="connsiteX27" fmla="*/ 12369 w 355969"/>
              <a:gd name="connsiteY27" fmla="*/ 343600 h 355969"/>
              <a:gd name="connsiteX28" fmla="*/ 343600 w 355969"/>
              <a:gd name="connsiteY28" fmla="*/ 343600 h 355969"/>
              <a:gd name="connsiteX29" fmla="*/ 343600 w 355969"/>
              <a:gd name="connsiteY29" fmla="*/ 12369 h 355969"/>
              <a:gd name="connsiteX30" fmla="*/ 0 w 355969"/>
              <a:gd name="connsiteY30" fmla="*/ 0 h 355969"/>
              <a:gd name="connsiteX31" fmla="*/ 355969 w 355969"/>
              <a:gd name="connsiteY31" fmla="*/ 0 h 355969"/>
              <a:gd name="connsiteX32" fmla="*/ 355969 w 355969"/>
              <a:gd name="connsiteY32" fmla="*/ 355969 h 355969"/>
              <a:gd name="connsiteX33" fmla="*/ 0 w 355969"/>
              <a:gd name="connsiteY33"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5969" h="355969">
                <a:moveTo>
                  <a:pt x="87075" y="148918"/>
                </a:moveTo>
                <a:lnTo>
                  <a:pt x="126655" y="148918"/>
                </a:lnTo>
                <a:lnTo>
                  <a:pt x="126655" y="267657"/>
                </a:lnTo>
                <a:lnTo>
                  <a:pt x="87075" y="267657"/>
                </a:lnTo>
                <a:close/>
                <a:moveTo>
                  <a:pt x="223377" y="146196"/>
                </a:moveTo>
                <a:cubicBezTo>
                  <a:pt x="249351" y="146196"/>
                  <a:pt x="268893" y="163017"/>
                  <a:pt x="268893" y="199628"/>
                </a:cubicBezTo>
                <a:lnTo>
                  <a:pt x="268893" y="267903"/>
                </a:lnTo>
                <a:lnTo>
                  <a:pt x="229314" y="267903"/>
                </a:lnTo>
                <a:lnTo>
                  <a:pt x="229314" y="204328"/>
                </a:lnTo>
                <a:cubicBezTo>
                  <a:pt x="229314" y="188249"/>
                  <a:pt x="223624" y="177365"/>
                  <a:pt x="209277" y="177365"/>
                </a:cubicBezTo>
                <a:cubicBezTo>
                  <a:pt x="198392" y="177365"/>
                  <a:pt x="191961" y="184539"/>
                  <a:pt x="188992" y="191712"/>
                </a:cubicBezTo>
                <a:cubicBezTo>
                  <a:pt x="188003" y="194186"/>
                  <a:pt x="187755" y="197897"/>
                  <a:pt x="187755" y="201360"/>
                </a:cubicBezTo>
                <a:lnTo>
                  <a:pt x="187755" y="267656"/>
                </a:lnTo>
                <a:lnTo>
                  <a:pt x="148423" y="267656"/>
                </a:lnTo>
                <a:cubicBezTo>
                  <a:pt x="148423" y="267656"/>
                  <a:pt x="148918" y="160049"/>
                  <a:pt x="148423" y="148917"/>
                </a:cubicBezTo>
                <a:lnTo>
                  <a:pt x="187755" y="148917"/>
                </a:lnTo>
                <a:lnTo>
                  <a:pt x="187755" y="165738"/>
                </a:lnTo>
                <a:cubicBezTo>
                  <a:pt x="187755" y="165986"/>
                  <a:pt x="187508" y="165986"/>
                  <a:pt x="187508" y="166233"/>
                </a:cubicBezTo>
                <a:lnTo>
                  <a:pt x="187755" y="166233"/>
                </a:lnTo>
                <a:lnTo>
                  <a:pt x="187755" y="165738"/>
                </a:lnTo>
                <a:cubicBezTo>
                  <a:pt x="192950" y="157822"/>
                  <a:pt x="202350" y="146196"/>
                  <a:pt x="223377" y="146196"/>
                </a:cubicBezTo>
                <a:close/>
                <a:moveTo>
                  <a:pt x="107360" y="88311"/>
                </a:moveTo>
                <a:cubicBezTo>
                  <a:pt x="118491" y="88311"/>
                  <a:pt x="127644" y="97464"/>
                  <a:pt x="127644" y="108596"/>
                </a:cubicBezTo>
                <a:cubicBezTo>
                  <a:pt x="127644" y="119727"/>
                  <a:pt x="118491" y="128880"/>
                  <a:pt x="107360" y="128880"/>
                </a:cubicBezTo>
                <a:cubicBezTo>
                  <a:pt x="96228" y="128880"/>
                  <a:pt x="87075" y="119727"/>
                  <a:pt x="87075" y="108596"/>
                </a:cubicBezTo>
                <a:cubicBezTo>
                  <a:pt x="87075" y="97464"/>
                  <a:pt x="96228" y="88311"/>
                  <a:pt x="107360" y="88311"/>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rgbClr val="232D4B"/>
          </a:solidFill>
          <a:ln w="2447" cap="flat">
            <a:noFill/>
            <a:prstDash val="solid"/>
            <a:miter/>
          </a:ln>
        </p:spPr>
        <p:txBody>
          <a:bodyPr rtlCol="0" anchor="ctr"/>
          <a:lstStyle/>
          <a:p>
            <a:endParaRPr lang="en-US" sz="1013"/>
          </a:p>
        </p:txBody>
      </p:sp>
      <p:sp>
        <p:nvSpPr>
          <p:cNvPr id="92" name="Freeform: Shape 91">
            <a:extLst>
              <a:ext uri="{FF2B5EF4-FFF2-40B4-BE49-F238E27FC236}">
                <a16:creationId xmlns:a16="http://schemas.microsoft.com/office/drawing/2014/main" id="{F4B6AF33-E409-439A-A4AE-378CE2291372}"/>
              </a:ext>
            </a:extLst>
          </p:cNvPr>
          <p:cNvSpPr/>
          <p:nvPr/>
        </p:nvSpPr>
        <p:spPr>
          <a:xfrm>
            <a:off x="1420894" y="5552611"/>
            <a:ext cx="200233" cy="266977"/>
          </a:xfrm>
          <a:custGeom>
            <a:avLst/>
            <a:gdLst>
              <a:gd name="connsiteX0" fmla="*/ 157576 w 355969"/>
              <a:gd name="connsiteY0" fmla="*/ 135312 h 355969"/>
              <a:gd name="connsiteX1" fmla="*/ 157576 w 355969"/>
              <a:gd name="connsiteY1" fmla="*/ 212739 h 355969"/>
              <a:gd name="connsiteX2" fmla="*/ 216203 w 355969"/>
              <a:gd name="connsiteY2" fmla="*/ 173902 h 355969"/>
              <a:gd name="connsiteX3" fmla="*/ 106122 w 355969"/>
              <a:gd name="connsiteY3" fmla="*/ 106122 h 355969"/>
              <a:gd name="connsiteX4" fmla="*/ 249845 w 355969"/>
              <a:gd name="connsiteY4" fmla="*/ 106122 h 355969"/>
              <a:gd name="connsiteX5" fmla="*/ 280520 w 355969"/>
              <a:gd name="connsiteY5" fmla="*/ 136796 h 355969"/>
              <a:gd name="connsiteX6" fmla="*/ 280520 w 355969"/>
              <a:gd name="connsiteY6" fmla="*/ 219171 h 355969"/>
              <a:gd name="connsiteX7" fmla="*/ 249845 w 355969"/>
              <a:gd name="connsiteY7" fmla="*/ 249845 h 355969"/>
              <a:gd name="connsiteX8" fmla="*/ 106122 w 355969"/>
              <a:gd name="connsiteY8" fmla="*/ 249845 h 355969"/>
              <a:gd name="connsiteX9" fmla="*/ 75448 w 355969"/>
              <a:gd name="connsiteY9" fmla="*/ 219171 h 355969"/>
              <a:gd name="connsiteX10" fmla="*/ 75448 w 355969"/>
              <a:gd name="connsiteY10" fmla="*/ 136796 h 355969"/>
              <a:gd name="connsiteX11" fmla="*/ 106122 w 355969"/>
              <a:gd name="connsiteY11" fmla="*/ 106122 h 355969"/>
              <a:gd name="connsiteX12" fmla="*/ 12369 w 355969"/>
              <a:gd name="connsiteY12" fmla="*/ 12369 h 355969"/>
              <a:gd name="connsiteX13" fmla="*/ 12369 w 355969"/>
              <a:gd name="connsiteY13" fmla="*/ 343600 h 355969"/>
              <a:gd name="connsiteX14" fmla="*/ 343600 w 355969"/>
              <a:gd name="connsiteY14" fmla="*/ 343600 h 355969"/>
              <a:gd name="connsiteX15" fmla="*/ 343600 w 355969"/>
              <a:gd name="connsiteY15" fmla="*/ 12369 h 355969"/>
              <a:gd name="connsiteX16" fmla="*/ 0 w 355969"/>
              <a:gd name="connsiteY16" fmla="*/ 0 h 355969"/>
              <a:gd name="connsiteX17" fmla="*/ 355969 w 355969"/>
              <a:gd name="connsiteY17" fmla="*/ 0 h 355969"/>
              <a:gd name="connsiteX18" fmla="*/ 355969 w 355969"/>
              <a:gd name="connsiteY18" fmla="*/ 355969 h 355969"/>
              <a:gd name="connsiteX19" fmla="*/ 0 w 355969"/>
              <a:gd name="connsiteY19"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5969" h="355969">
                <a:moveTo>
                  <a:pt x="157576" y="135312"/>
                </a:moveTo>
                <a:lnTo>
                  <a:pt x="157576" y="212739"/>
                </a:lnTo>
                <a:lnTo>
                  <a:pt x="216203" y="173902"/>
                </a:lnTo>
                <a:close/>
                <a:moveTo>
                  <a:pt x="106122" y="106122"/>
                </a:moveTo>
                <a:lnTo>
                  <a:pt x="249845" y="106122"/>
                </a:lnTo>
                <a:cubicBezTo>
                  <a:pt x="266914" y="106122"/>
                  <a:pt x="280520" y="119975"/>
                  <a:pt x="280520" y="136796"/>
                </a:cubicBezTo>
                <a:lnTo>
                  <a:pt x="280520" y="219171"/>
                </a:lnTo>
                <a:cubicBezTo>
                  <a:pt x="280520" y="235992"/>
                  <a:pt x="266667" y="249845"/>
                  <a:pt x="249845" y="249845"/>
                </a:cubicBezTo>
                <a:lnTo>
                  <a:pt x="106122" y="249845"/>
                </a:lnTo>
                <a:cubicBezTo>
                  <a:pt x="89053" y="249845"/>
                  <a:pt x="75448" y="235992"/>
                  <a:pt x="75448" y="219171"/>
                </a:cubicBezTo>
                <a:lnTo>
                  <a:pt x="75448" y="136796"/>
                </a:lnTo>
                <a:cubicBezTo>
                  <a:pt x="75448" y="119727"/>
                  <a:pt x="89301" y="106122"/>
                  <a:pt x="106122" y="106122"/>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rgbClr val="232D4B"/>
          </a:solidFill>
          <a:ln w="2447" cap="flat">
            <a:noFill/>
            <a:prstDash val="solid"/>
            <a:miter/>
          </a:ln>
        </p:spPr>
        <p:txBody>
          <a:bodyPr rtlCol="0" anchor="ctr"/>
          <a:lstStyle/>
          <a:p>
            <a:endParaRPr lang="en-US" sz="1013"/>
          </a:p>
        </p:txBody>
      </p:sp>
      <p:sp>
        <p:nvSpPr>
          <p:cNvPr id="91" name="Freeform: Shape 90">
            <a:extLst>
              <a:ext uri="{FF2B5EF4-FFF2-40B4-BE49-F238E27FC236}">
                <a16:creationId xmlns:a16="http://schemas.microsoft.com/office/drawing/2014/main" id="{8DAB5BBE-6303-447E-8EA1-1E3F10068624}"/>
              </a:ext>
            </a:extLst>
          </p:cNvPr>
          <p:cNvSpPr/>
          <p:nvPr/>
        </p:nvSpPr>
        <p:spPr>
          <a:xfrm>
            <a:off x="1723191" y="5552611"/>
            <a:ext cx="200233" cy="266977"/>
          </a:xfrm>
          <a:custGeom>
            <a:avLst/>
            <a:gdLst>
              <a:gd name="connsiteX0" fmla="*/ 177860 w 355969"/>
              <a:gd name="connsiteY0" fmla="*/ 141496 h 355969"/>
              <a:gd name="connsiteX1" fmla="*/ 141249 w 355969"/>
              <a:gd name="connsiteY1" fmla="*/ 178107 h 355969"/>
              <a:gd name="connsiteX2" fmla="*/ 177860 w 355969"/>
              <a:gd name="connsiteY2" fmla="*/ 214719 h 355969"/>
              <a:gd name="connsiteX3" fmla="*/ 214471 w 355969"/>
              <a:gd name="connsiteY3" fmla="*/ 178107 h 355969"/>
              <a:gd name="connsiteX4" fmla="*/ 177860 w 355969"/>
              <a:gd name="connsiteY4" fmla="*/ 141496 h 355969"/>
              <a:gd name="connsiteX5" fmla="*/ 177860 w 355969"/>
              <a:gd name="connsiteY5" fmla="*/ 121954 h 355969"/>
              <a:gd name="connsiteX6" fmla="*/ 233766 w 355969"/>
              <a:gd name="connsiteY6" fmla="*/ 178107 h 355969"/>
              <a:gd name="connsiteX7" fmla="*/ 177860 w 355969"/>
              <a:gd name="connsiteY7" fmla="*/ 234014 h 355969"/>
              <a:gd name="connsiteX8" fmla="*/ 121954 w 355969"/>
              <a:gd name="connsiteY8" fmla="*/ 177860 h 355969"/>
              <a:gd name="connsiteX9" fmla="*/ 177860 w 355969"/>
              <a:gd name="connsiteY9" fmla="*/ 121954 h 355969"/>
              <a:gd name="connsiteX10" fmla="*/ 235993 w 355969"/>
              <a:gd name="connsiteY10" fmla="*/ 107359 h 355969"/>
              <a:gd name="connsiteX11" fmla="*/ 248609 w 355969"/>
              <a:gd name="connsiteY11" fmla="*/ 119975 h 355969"/>
              <a:gd name="connsiteX12" fmla="*/ 235993 w 355969"/>
              <a:gd name="connsiteY12" fmla="*/ 132591 h 355969"/>
              <a:gd name="connsiteX13" fmla="*/ 223377 w 355969"/>
              <a:gd name="connsiteY13" fmla="*/ 119975 h 355969"/>
              <a:gd name="connsiteX14" fmla="*/ 235993 w 355969"/>
              <a:gd name="connsiteY14" fmla="*/ 107359 h 355969"/>
              <a:gd name="connsiteX15" fmla="*/ 130364 w 355969"/>
              <a:gd name="connsiteY15" fmla="*/ 89053 h 355969"/>
              <a:gd name="connsiteX16" fmla="*/ 88806 w 355969"/>
              <a:gd name="connsiteY16" fmla="*/ 130612 h 355969"/>
              <a:gd name="connsiteX17" fmla="*/ 89053 w 355969"/>
              <a:gd name="connsiteY17" fmla="*/ 130612 h 355969"/>
              <a:gd name="connsiteX18" fmla="*/ 89053 w 355969"/>
              <a:gd name="connsiteY18" fmla="*/ 225355 h 355969"/>
              <a:gd name="connsiteX19" fmla="*/ 130612 w 355969"/>
              <a:gd name="connsiteY19" fmla="*/ 266914 h 355969"/>
              <a:gd name="connsiteX20" fmla="*/ 225108 w 355969"/>
              <a:gd name="connsiteY20" fmla="*/ 266914 h 355969"/>
              <a:gd name="connsiteX21" fmla="*/ 266666 w 355969"/>
              <a:gd name="connsiteY21" fmla="*/ 225355 h 355969"/>
              <a:gd name="connsiteX22" fmla="*/ 266666 w 355969"/>
              <a:gd name="connsiteY22" fmla="*/ 130612 h 355969"/>
              <a:gd name="connsiteX23" fmla="*/ 225108 w 355969"/>
              <a:gd name="connsiteY23" fmla="*/ 89053 h 355969"/>
              <a:gd name="connsiteX24" fmla="*/ 130364 w 355969"/>
              <a:gd name="connsiteY24" fmla="*/ 71737 h 355969"/>
              <a:gd name="connsiteX25" fmla="*/ 225603 w 355969"/>
              <a:gd name="connsiteY25" fmla="*/ 71737 h 355969"/>
              <a:gd name="connsiteX26" fmla="*/ 284230 w 355969"/>
              <a:gd name="connsiteY26" fmla="*/ 130364 h 355969"/>
              <a:gd name="connsiteX27" fmla="*/ 284230 w 355969"/>
              <a:gd name="connsiteY27" fmla="*/ 225603 h 355969"/>
              <a:gd name="connsiteX28" fmla="*/ 225603 w 355969"/>
              <a:gd name="connsiteY28" fmla="*/ 284230 h 355969"/>
              <a:gd name="connsiteX29" fmla="*/ 130364 w 355969"/>
              <a:gd name="connsiteY29" fmla="*/ 284230 h 355969"/>
              <a:gd name="connsiteX30" fmla="*/ 71737 w 355969"/>
              <a:gd name="connsiteY30" fmla="*/ 225603 h 355969"/>
              <a:gd name="connsiteX31" fmla="*/ 71737 w 355969"/>
              <a:gd name="connsiteY31" fmla="*/ 130364 h 355969"/>
              <a:gd name="connsiteX32" fmla="*/ 130364 w 355969"/>
              <a:gd name="connsiteY32" fmla="*/ 71737 h 355969"/>
              <a:gd name="connsiteX33" fmla="*/ 12369 w 355969"/>
              <a:gd name="connsiteY33" fmla="*/ 12369 h 355969"/>
              <a:gd name="connsiteX34" fmla="*/ 12369 w 355969"/>
              <a:gd name="connsiteY34" fmla="*/ 343600 h 355969"/>
              <a:gd name="connsiteX35" fmla="*/ 343600 w 355969"/>
              <a:gd name="connsiteY35" fmla="*/ 343600 h 355969"/>
              <a:gd name="connsiteX36" fmla="*/ 343600 w 355969"/>
              <a:gd name="connsiteY36" fmla="*/ 12369 h 355969"/>
              <a:gd name="connsiteX37" fmla="*/ 0 w 355969"/>
              <a:gd name="connsiteY37" fmla="*/ 0 h 355969"/>
              <a:gd name="connsiteX38" fmla="*/ 355969 w 355969"/>
              <a:gd name="connsiteY38" fmla="*/ 0 h 355969"/>
              <a:gd name="connsiteX39" fmla="*/ 355969 w 355969"/>
              <a:gd name="connsiteY39" fmla="*/ 355969 h 355969"/>
              <a:gd name="connsiteX40" fmla="*/ 0 w 355969"/>
              <a:gd name="connsiteY40"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55969" h="355969">
                <a:moveTo>
                  <a:pt x="177860" y="141496"/>
                </a:moveTo>
                <a:cubicBezTo>
                  <a:pt x="157823" y="141496"/>
                  <a:pt x="141496" y="157823"/>
                  <a:pt x="141249" y="178107"/>
                </a:cubicBezTo>
                <a:cubicBezTo>
                  <a:pt x="141249" y="198392"/>
                  <a:pt x="157576" y="214719"/>
                  <a:pt x="177860" y="214719"/>
                </a:cubicBezTo>
                <a:cubicBezTo>
                  <a:pt x="198145" y="214719"/>
                  <a:pt x="214471" y="198392"/>
                  <a:pt x="214471" y="178107"/>
                </a:cubicBezTo>
                <a:cubicBezTo>
                  <a:pt x="214471" y="157823"/>
                  <a:pt x="198145" y="141496"/>
                  <a:pt x="177860" y="141496"/>
                </a:cubicBezTo>
                <a:close/>
                <a:moveTo>
                  <a:pt x="177860" y="121954"/>
                </a:moveTo>
                <a:cubicBezTo>
                  <a:pt x="209029" y="121954"/>
                  <a:pt x="233766" y="147186"/>
                  <a:pt x="233766" y="178107"/>
                </a:cubicBezTo>
                <a:cubicBezTo>
                  <a:pt x="233766" y="209029"/>
                  <a:pt x="208782" y="234014"/>
                  <a:pt x="177860" y="234014"/>
                </a:cubicBezTo>
                <a:cubicBezTo>
                  <a:pt x="146939" y="234014"/>
                  <a:pt x="121954" y="208782"/>
                  <a:pt x="121954" y="177860"/>
                </a:cubicBezTo>
                <a:cubicBezTo>
                  <a:pt x="121954" y="146939"/>
                  <a:pt x="146939" y="121954"/>
                  <a:pt x="177860" y="121954"/>
                </a:cubicBezTo>
                <a:close/>
                <a:moveTo>
                  <a:pt x="235993" y="107359"/>
                </a:moveTo>
                <a:cubicBezTo>
                  <a:pt x="242919" y="107359"/>
                  <a:pt x="248609" y="113049"/>
                  <a:pt x="248609" y="119975"/>
                </a:cubicBezTo>
                <a:cubicBezTo>
                  <a:pt x="248609" y="126901"/>
                  <a:pt x="242919" y="132591"/>
                  <a:pt x="235993" y="132591"/>
                </a:cubicBezTo>
                <a:cubicBezTo>
                  <a:pt x="229067" y="132591"/>
                  <a:pt x="223377" y="126901"/>
                  <a:pt x="223377" y="119975"/>
                </a:cubicBezTo>
                <a:cubicBezTo>
                  <a:pt x="223377" y="113049"/>
                  <a:pt x="229067" y="107359"/>
                  <a:pt x="235993" y="107359"/>
                </a:cubicBezTo>
                <a:close/>
                <a:moveTo>
                  <a:pt x="130364" y="89053"/>
                </a:moveTo>
                <a:cubicBezTo>
                  <a:pt x="107359" y="89053"/>
                  <a:pt x="88806" y="107606"/>
                  <a:pt x="88806" y="130612"/>
                </a:cubicBezTo>
                <a:lnTo>
                  <a:pt x="89053" y="130612"/>
                </a:lnTo>
                <a:lnTo>
                  <a:pt x="89053" y="225355"/>
                </a:lnTo>
                <a:cubicBezTo>
                  <a:pt x="89053" y="248361"/>
                  <a:pt x="107606" y="266914"/>
                  <a:pt x="130612" y="266914"/>
                </a:cubicBezTo>
                <a:lnTo>
                  <a:pt x="225108" y="266914"/>
                </a:lnTo>
                <a:cubicBezTo>
                  <a:pt x="248113" y="266914"/>
                  <a:pt x="266666" y="248361"/>
                  <a:pt x="266666" y="225355"/>
                </a:cubicBezTo>
                <a:lnTo>
                  <a:pt x="266666" y="130612"/>
                </a:lnTo>
                <a:cubicBezTo>
                  <a:pt x="266666" y="107606"/>
                  <a:pt x="248113" y="89053"/>
                  <a:pt x="225108" y="89053"/>
                </a:cubicBezTo>
                <a:close/>
                <a:moveTo>
                  <a:pt x="130364" y="71737"/>
                </a:moveTo>
                <a:lnTo>
                  <a:pt x="225603" y="71737"/>
                </a:lnTo>
                <a:cubicBezTo>
                  <a:pt x="258008" y="71737"/>
                  <a:pt x="284230" y="97958"/>
                  <a:pt x="284230" y="130364"/>
                </a:cubicBezTo>
                <a:lnTo>
                  <a:pt x="284230" y="225603"/>
                </a:lnTo>
                <a:cubicBezTo>
                  <a:pt x="284230" y="258008"/>
                  <a:pt x="258008" y="284230"/>
                  <a:pt x="225603" y="284230"/>
                </a:cubicBezTo>
                <a:lnTo>
                  <a:pt x="130364" y="284230"/>
                </a:lnTo>
                <a:cubicBezTo>
                  <a:pt x="97958" y="284230"/>
                  <a:pt x="71737" y="258008"/>
                  <a:pt x="71737" y="225603"/>
                </a:cubicBezTo>
                <a:lnTo>
                  <a:pt x="71737" y="130364"/>
                </a:lnTo>
                <a:cubicBezTo>
                  <a:pt x="71737" y="97958"/>
                  <a:pt x="97958" y="71737"/>
                  <a:pt x="130364" y="71737"/>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rgbClr val="232D4B"/>
          </a:solidFill>
          <a:ln w="2447" cap="flat">
            <a:noFill/>
            <a:prstDash val="solid"/>
            <a:miter/>
          </a:ln>
        </p:spPr>
        <p:txBody>
          <a:bodyPr rtlCol="0" anchor="ctr"/>
          <a:lstStyle/>
          <a:p>
            <a:endParaRPr lang="en-US" sz="1013"/>
          </a:p>
        </p:txBody>
      </p:sp>
      <p:sp>
        <p:nvSpPr>
          <p:cNvPr id="18" name="Tekstvak 9">
            <a:extLst>
              <a:ext uri="{FF2B5EF4-FFF2-40B4-BE49-F238E27FC236}">
                <a16:creationId xmlns:a16="http://schemas.microsoft.com/office/drawing/2014/main" id="{9ABBF3C5-D382-46AD-BD7C-5DE702C8F75B}"/>
              </a:ext>
            </a:extLst>
          </p:cNvPr>
          <p:cNvSpPr txBox="1"/>
          <p:nvPr userDrawn="1"/>
        </p:nvSpPr>
        <p:spPr>
          <a:xfrm>
            <a:off x="9203765" y="6394824"/>
            <a:ext cx="914400" cy="914400"/>
          </a:xfrm>
          <a:prstGeom prst="rect">
            <a:avLst/>
          </a:prstGeom>
        </p:spPr>
        <p:txBody>
          <a:bodyPr wrap="none" rtlCol="0">
            <a:noAutofit/>
          </a:bodyPr>
          <a:lstStyle/>
          <a:p>
            <a:endParaRPr lang="nl-NL" sz="1350" dirty="0"/>
          </a:p>
        </p:txBody>
      </p:sp>
      <p:pic>
        <p:nvPicPr>
          <p:cNvPr id="19" name="Picture 18">
            <a:extLst>
              <a:ext uri="{FF2B5EF4-FFF2-40B4-BE49-F238E27FC236}">
                <a16:creationId xmlns:a16="http://schemas.microsoft.com/office/drawing/2014/main" id="{8B0FC7D9-1171-4D6B-AF47-2025B2A5BA0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9512" y="564774"/>
            <a:ext cx="3971552" cy="1603251"/>
          </a:xfrm>
          <a:prstGeom prst="rect">
            <a:avLst/>
          </a:prstGeom>
        </p:spPr>
      </p:pic>
      <p:pic>
        <p:nvPicPr>
          <p:cNvPr id="20" name="Picture 19">
            <a:extLst>
              <a:ext uri="{FF2B5EF4-FFF2-40B4-BE49-F238E27FC236}">
                <a16:creationId xmlns:a16="http://schemas.microsoft.com/office/drawing/2014/main" id="{5492AE61-702B-406B-9AD7-EDF6533354D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3020" y="3356992"/>
            <a:ext cx="2928186" cy="3414167"/>
          </a:xfrm>
          <a:prstGeom prst="rect">
            <a:avLst/>
          </a:prstGeom>
        </p:spPr>
      </p:pic>
    </p:spTree>
    <p:extLst>
      <p:ext uri="{BB962C8B-B14F-4D97-AF65-F5344CB8AC3E}">
        <p14:creationId xmlns:p14="http://schemas.microsoft.com/office/powerpoint/2010/main" val="20222048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ark End">
    <p:bg>
      <p:bgPr>
        <a:solidFill>
          <a:schemeClr val="tx2"/>
        </a:solidFill>
        <a:effectLst/>
      </p:bgPr>
    </p:bg>
    <p:spTree>
      <p:nvGrpSpPr>
        <p:cNvPr id="1" name=""/>
        <p:cNvGrpSpPr/>
        <p:nvPr/>
      </p:nvGrpSpPr>
      <p:grpSpPr>
        <a:xfrm>
          <a:off x="0" y="0"/>
          <a:ext cx="0" cy="0"/>
          <a:chOff x="0" y="0"/>
          <a:chExt cx="0" cy="0"/>
        </a:xfrm>
      </p:grpSpPr>
      <p:sp>
        <p:nvSpPr>
          <p:cNvPr id="96" name="Freeform: Shape 95">
            <a:extLst>
              <a:ext uri="{FF2B5EF4-FFF2-40B4-BE49-F238E27FC236}">
                <a16:creationId xmlns:a16="http://schemas.microsoft.com/office/drawing/2014/main" id="{4C564269-2D87-478B-AE16-29E8D03E9CC3}"/>
              </a:ext>
            </a:extLst>
          </p:cNvPr>
          <p:cNvSpPr/>
          <p:nvPr/>
        </p:nvSpPr>
        <p:spPr>
          <a:xfrm>
            <a:off x="514004" y="5552612"/>
            <a:ext cx="200233" cy="266977"/>
          </a:xfrm>
          <a:custGeom>
            <a:avLst/>
            <a:gdLst>
              <a:gd name="connsiteX0" fmla="*/ 194681 w 355969"/>
              <a:gd name="connsiteY0" fmla="*/ 72480 h 355969"/>
              <a:gd name="connsiteX1" fmla="*/ 228819 w 355969"/>
              <a:gd name="connsiteY1" fmla="*/ 72727 h 355969"/>
              <a:gd name="connsiteX2" fmla="*/ 228819 w 355969"/>
              <a:gd name="connsiteY2" fmla="*/ 110823 h 355969"/>
              <a:gd name="connsiteX3" fmla="*/ 204082 w 355969"/>
              <a:gd name="connsiteY3" fmla="*/ 110823 h 355969"/>
              <a:gd name="connsiteX4" fmla="*/ 194434 w 355969"/>
              <a:gd name="connsiteY4" fmla="*/ 121460 h 355969"/>
              <a:gd name="connsiteX5" fmla="*/ 194434 w 355969"/>
              <a:gd name="connsiteY5" fmla="*/ 144465 h 355969"/>
              <a:gd name="connsiteX6" fmla="*/ 229313 w 355969"/>
              <a:gd name="connsiteY6" fmla="*/ 144465 h 355969"/>
              <a:gd name="connsiteX7" fmla="*/ 225356 w 355969"/>
              <a:gd name="connsiteY7" fmla="*/ 183550 h 355969"/>
              <a:gd name="connsiteX8" fmla="*/ 194434 w 355969"/>
              <a:gd name="connsiteY8" fmla="*/ 183550 h 355969"/>
              <a:gd name="connsiteX9" fmla="*/ 194434 w 355969"/>
              <a:gd name="connsiteY9" fmla="*/ 283241 h 355969"/>
              <a:gd name="connsiteX10" fmla="*/ 148423 w 355969"/>
              <a:gd name="connsiteY10" fmla="*/ 283241 h 355969"/>
              <a:gd name="connsiteX11" fmla="*/ 148423 w 355969"/>
              <a:gd name="connsiteY11" fmla="*/ 183303 h 355969"/>
              <a:gd name="connsiteX12" fmla="*/ 126654 w 355969"/>
              <a:gd name="connsiteY12" fmla="*/ 183303 h 355969"/>
              <a:gd name="connsiteX13" fmla="*/ 126654 w 355969"/>
              <a:gd name="connsiteY13" fmla="*/ 144218 h 355969"/>
              <a:gd name="connsiteX14" fmla="*/ 148423 w 355969"/>
              <a:gd name="connsiteY14" fmla="*/ 144218 h 355969"/>
              <a:gd name="connsiteX15" fmla="*/ 148423 w 355969"/>
              <a:gd name="connsiteY15" fmla="*/ 118986 h 355969"/>
              <a:gd name="connsiteX16" fmla="*/ 194681 w 355969"/>
              <a:gd name="connsiteY16" fmla="*/ 72480 h 355969"/>
              <a:gd name="connsiteX17" fmla="*/ 12369 w 355969"/>
              <a:gd name="connsiteY17" fmla="*/ 12369 h 355969"/>
              <a:gd name="connsiteX18" fmla="*/ 12369 w 355969"/>
              <a:gd name="connsiteY18" fmla="*/ 343600 h 355969"/>
              <a:gd name="connsiteX19" fmla="*/ 343600 w 355969"/>
              <a:gd name="connsiteY19" fmla="*/ 343600 h 355969"/>
              <a:gd name="connsiteX20" fmla="*/ 343600 w 355969"/>
              <a:gd name="connsiteY20" fmla="*/ 12369 h 355969"/>
              <a:gd name="connsiteX21" fmla="*/ 0 w 355969"/>
              <a:gd name="connsiteY21" fmla="*/ 0 h 355969"/>
              <a:gd name="connsiteX22" fmla="*/ 355969 w 355969"/>
              <a:gd name="connsiteY22" fmla="*/ 0 h 355969"/>
              <a:gd name="connsiteX23" fmla="*/ 355969 w 355969"/>
              <a:gd name="connsiteY23" fmla="*/ 355969 h 355969"/>
              <a:gd name="connsiteX24" fmla="*/ 0 w 355969"/>
              <a:gd name="connsiteY24"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5969" h="355969">
                <a:moveTo>
                  <a:pt x="194681" y="72480"/>
                </a:moveTo>
                <a:lnTo>
                  <a:pt x="228819" y="72727"/>
                </a:lnTo>
                <a:lnTo>
                  <a:pt x="228819" y="110823"/>
                </a:lnTo>
                <a:lnTo>
                  <a:pt x="204082" y="110823"/>
                </a:lnTo>
                <a:cubicBezTo>
                  <a:pt x="200124" y="110823"/>
                  <a:pt x="194434" y="112802"/>
                  <a:pt x="194434" y="121460"/>
                </a:cubicBezTo>
                <a:lnTo>
                  <a:pt x="194434" y="144465"/>
                </a:lnTo>
                <a:lnTo>
                  <a:pt x="229313" y="144465"/>
                </a:lnTo>
                <a:lnTo>
                  <a:pt x="225356" y="183550"/>
                </a:lnTo>
                <a:lnTo>
                  <a:pt x="194434" y="183550"/>
                </a:lnTo>
                <a:lnTo>
                  <a:pt x="194434" y="283241"/>
                </a:lnTo>
                <a:lnTo>
                  <a:pt x="148423" y="283241"/>
                </a:lnTo>
                <a:lnTo>
                  <a:pt x="148423" y="183303"/>
                </a:lnTo>
                <a:lnTo>
                  <a:pt x="126654" y="183303"/>
                </a:lnTo>
                <a:lnTo>
                  <a:pt x="126654" y="144218"/>
                </a:lnTo>
                <a:lnTo>
                  <a:pt x="148423" y="144218"/>
                </a:lnTo>
                <a:lnTo>
                  <a:pt x="148423" y="118986"/>
                </a:lnTo>
                <a:cubicBezTo>
                  <a:pt x="148423" y="100928"/>
                  <a:pt x="157081" y="72727"/>
                  <a:pt x="194681" y="72480"/>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sp>
        <p:nvSpPr>
          <p:cNvPr id="94" name="Freeform: Shape 93">
            <a:extLst>
              <a:ext uri="{FF2B5EF4-FFF2-40B4-BE49-F238E27FC236}">
                <a16:creationId xmlns:a16="http://schemas.microsoft.com/office/drawing/2014/main" id="{476E0276-2192-4BC6-8F70-F1EE82A36BF6}"/>
              </a:ext>
            </a:extLst>
          </p:cNvPr>
          <p:cNvSpPr/>
          <p:nvPr/>
        </p:nvSpPr>
        <p:spPr>
          <a:xfrm>
            <a:off x="816301" y="5552612"/>
            <a:ext cx="200233" cy="266977"/>
          </a:xfrm>
          <a:custGeom>
            <a:avLst/>
            <a:gdLst>
              <a:gd name="connsiteX0" fmla="*/ 216945 w 355969"/>
              <a:gd name="connsiteY0" fmla="*/ 95980 h 355969"/>
              <a:gd name="connsiteX1" fmla="*/ 247372 w 355969"/>
              <a:gd name="connsiteY1" fmla="*/ 109091 h 355969"/>
              <a:gd name="connsiteX2" fmla="*/ 273841 w 355969"/>
              <a:gd name="connsiteY2" fmla="*/ 98948 h 355969"/>
              <a:gd name="connsiteX3" fmla="*/ 255536 w 355969"/>
              <a:gd name="connsiteY3" fmla="*/ 121954 h 355969"/>
              <a:gd name="connsiteX4" fmla="*/ 279531 w 355969"/>
              <a:gd name="connsiteY4" fmla="*/ 115275 h 355969"/>
              <a:gd name="connsiteX5" fmla="*/ 258751 w 355969"/>
              <a:gd name="connsiteY5" fmla="*/ 136796 h 355969"/>
              <a:gd name="connsiteX6" fmla="*/ 258751 w 355969"/>
              <a:gd name="connsiteY6" fmla="*/ 142239 h 355969"/>
              <a:gd name="connsiteX7" fmla="*/ 140260 w 355969"/>
              <a:gd name="connsiteY7" fmla="*/ 260730 h 355969"/>
              <a:gd name="connsiteX8" fmla="*/ 76438 w 355969"/>
              <a:gd name="connsiteY8" fmla="*/ 241930 h 355969"/>
              <a:gd name="connsiteX9" fmla="*/ 86086 w 355969"/>
              <a:gd name="connsiteY9" fmla="*/ 242672 h 355969"/>
              <a:gd name="connsiteX10" fmla="*/ 137786 w 355969"/>
              <a:gd name="connsiteY10" fmla="*/ 224861 h 355969"/>
              <a:gd name="connsiteX11" fmla="*/ 98949 w 355969"/>
              <a:gd name="connsiteY11" fmla="*/ 195918 h 355969"/>
              <a:gd name="connsiteX12" fmla="*/ 106865 w 355969"/>
              <a:gd name="connsiteY12" fmla="*/ 196661 h 355969"/>
              <a:gd name="connsiteX13" fmla="*/ 117749 w 355969"/>
              <a:gd name="connsiteY13" fmla="*/ 195176 h 355969"/>
              <a:gd name="connsiteX14" fmla="*/ 84354 w 355969"/>
              <a:gd name="connsiteY14" fmla="*/ 154360 h 355969"/>
              <a:gd name="connsiteX15" fmla="*/ 84354 w 355969"/>
              <a:gd name="connsiteY15" fmla="*/ 153865 h 355969"/>
              <a:gd name="connsiteX16" fmla="*/ 103154 w 355969"/>
              <a:gd name="connsiteY16" fmla="*/ 159060 h 355969"/>
              <a:gd name="connsiteX17" fmla="*/ 84601 w 355969"/>
              <a:gd name="connsiteY17" fmla="*/ 124428 h 355969"/>
              <a:gd name="connsiteX18" fmla="*/ 90291 w 355969"/>
              <a:gd name="connsiteY18" fmla="*/ 103401 h 355969"/>
              <a:gd name="connsiteX19" fmla="*/ 176129 w 355969"/>
              <a:gd name="connsiteY19" fmla="*/ 146939 h 355969"/>
              <a:gd name="connsiteX20" fmla="*/ 175140 w 355969"/>
              <a:gd name="connsiteY20" fmla="*/ 137539 h 355969"/>
              <a:gd name="connsiteX21" fmla="*/ 216945 w 355969"/>
              <a:gd name="connsiteY21" fmla="*/ 95980 h 355969"/>
              <a:gd name="connsiteX22" fmla="*/ 12369 w 355969"/>
              <a:gd name="connsiteY22" fmla="*/ 12369 h 355969"/>
              <a:gd name="connsiteX23" fmla="*/ 12369 w 355969"/>
              <a:gd name="connsiteY23" fmla="*/ 343600 h 355969"/>
              <a:gd name="connsiteX24" fmla="*/ 343600 w 355969"/>
              <a:gd name="connsiteY24" fmla="*/ 343600 h 355969"/>
              <a:gd name="connsiteX25" fmla="*/ 343600 w 355969"/>
              <a:gd name="connsiteY25" fmla="*/ 12369 h 355969"/>
              <a:gd name="connsiteX26" fmla="*/ 0 w 355969"/>
              <a:gd name="connsiteY26" fmla="*/ 0 h 355969"/>
              <a:gd name="connsiteX27" fmla="*/ 355969 w 355969"/>
              <a:gd name="connsiteY27" fmla="*/ 0 h 355969"/>
              <a:gd name="connsiteX28" fmla="*/ 355969 w 355969"/>
              <a:gd name="connsiteY28" fmla="*/ 355969 h 355969"/>
              <a:gd name="connsiteX29" fmla="*/ 0 w 355969"/>
              <a:gd name="connsiteY29"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55969" h="355969">
                <a:moveTo>
                  <a:pt x="216945" y="95980"/>
                </a:moveTo>
                <a:cubicBezTo>
                  <a:pt x="228819" y="95980"/>
                  <a:pt x="239704" y="100927"/>
                  <a:pt x="247372" y="109091"/>
                </a:cubicBezTo>
                <a:cubicBezTo>
                  <a:pt x="256772" y="107112"/>
                  <a:pt x="265678" y="103649"/>
                  <a:pt x="273841" y="98948"/>
                </a:cubicBezTo>
                <a:cubicBezTo>
                  <a:pt x="270625" y="108596"/>
                  <a:pt x="264194" y="116759"/>
                  <a:pt x="255536" y="121954"/>
                </a:cubicBezTo>
                <a:cubicBezTo>
                  <a:pt x="263946" y="120717"/>
                  <a:pt x="272109" y="118491"/>
                  <a:pt x="279531" y="115275"/>
                </a:cubicBezTo>
                <a:cubicBezTo>
                  <a:pt x="273841" y="123686"/>
                  <a:pt x="266915" y="130859"/>
                  <a:pt x="258751" y="136796"/>
                </a:cubicBezTo>
                <a:cubicBezTo>
                  <a:pt x="258751" y="138528"/>
                  <a:pt x="258751" y="140507"/>
                  <a:pt x="258751" y="142239"/>
                </a:cubicBezTo>
                <a:cubicBezTo>
                  <a:pt x="258751" y="197155"/>
                  <a:pt x="216945" y="260730"/>
                  <a:pt x="140260" y="260730"/>
                </a:cubicBezTo>
                <a:cubicBezTo>
                  <a:pt x="116760" y="260730"/>
                  <a:pt x="94991" y="253803"/>
                  <a:pt x="76438" y="241930"/>
                </a:cubicBezTo>
                <a:cubicBezTo>
                  <a:pt x="79654" y="242177"/>
                  <a:pt x="82870" y="242424"/>
                  <a:pt x="86086" y="242672"/>
                </a:cubicBezTo>
                <a:cubicBezTo>
                  <a:pt x="105628" y="242672"/>
                  <a:pt x="123439" y="235993"/>
                  <a:pt x="137786" y="224861"/>
                </a:cubicBezTo>
                <a:cubicBezTo>
                  <a:pt x="119728" y="224614"/>
                  <a:pt x="104144" y="212492"/>
                  <a:pt x="98949" y="195918"/>
                </a:cubicBezTo>
                <a:cubicBezTo>
                  <a:pt x="101670" y="196413"/>
                  <a:pt x="104144" y="196661"/>
                  <a:pt x="106865" y="196661"/>
                </a:cubicBezTo>
                <a:cubicBezTo>
                  <a:pt x="110575" y="196661"/>
                  <a:pt x="114286" y="196166"/>
                  <a:pt x="117749" y="195176"/>
                </a:cubicBezTo>
                <a:cubicBezTo>
                  <a:pt x="98702" y="191466"/>
                  <a:pt x="84354" y="174644"/>
                  <a:pt x="84354" y="154360"/>
                </a:cubicBezTo>
                <a:cubicBezTo>
                  <a:pt x="84354" y="154112"/>
                  <a:pt x="84354" y="154112"/>
                  <a:pt x="84354" y="153865"/>
                </a:cubicBezTo>
                <a:cubicBezTo>
                  <a:pt x="89796" y="157081"/>
                  <a:pt x="96228" y="158813"/>
                  <a:pt x="103154" y="159060"/>
                </a:cubicBezTo>
                <a:cubicBezTo>
                  <a:pt x="92022" y="151639"/>
                  <a:pt x="84601" y="138775"/>
                  <a:pt x="84601" y="124428"/>
                </a:cubicBezTo>
                <a:cubicBezTo>
                  <a:pt x="84601" y="116759"/>
                  <a:pt x="86828" y="109585"/>
                  <a:pt x="90291" y="103401"/>
                </a:cubicBezTo>
                <a:cubicBezTo>
                  <a:pt x="110823" y="128633"/>
                  <a:pt x="141497" y="145207"/>
                  <a:pt x="176129" y="146939"/>
                </a:cubicBezTo>
                <a:cubicBezTo>
                  <a:pt x="175634" y="143970"/>
                  <a:pt x="175140" y="140754"/>
                  <a:pt x="175140" y="137539"/>
                </a:cubicBezTo>
                <a:cubicBezTo>
                  <a:pt x="175140" y="114533"/>
                  <a:pt x="193940" y="95980"/>
                  <a:pt x="216945" y="95980"/>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a:p>
        </p:txBody>
      </p:sp>
      <p:grpSp>
        <p:nvGrpSpPr>
          <p:cNvPr id="46" name="object 2">
            <a:extLst>
              <a:ext uri="{FF2B5EF4-FFF2-40B4-BE49-F238E27FC236}">
                <a16:creationId xmlns:a16="http://schemas.microsoft.com/office/drawing/2014/main" id="{BB9F7213-EC40-4749-A1E4-E32C4E765A91}"/>
              </a:ext>
            </a:extLst>
          </p:cNvPr>
          <p:cNvGrpSpPr/>
          <p:nvPr/>
        </p:nvGrpSpPr>
        <p:grpSpPr>
          <a:xfrm>
            <a:off x="6572250" y="4800600"/>
            <a:ext cx="2571750" cy="2057400"/>
            <a:chOff x="11684000" y="6400800"/>
            <a:chExt cx="4572000" cy="2743200"/>
          </a:xfrm>
        </p:grpSpPr>
        <p:sp>
          <p:nvSpPr>
            <p:cNvPr id="47" name="object 3">
              <a:extLst>
                <a:ext uri="{FF2B5EF4-FFF2-40B4-BE49-F238E27FC236}">
                  <a16:creationId xmlns:a16="http://schemas.microsoft.com/office/drawing/2014/main" id="{A3DA601A-C499-463F-B966-C0E55DB30FFE}"/>
                </a:ext>
              </a:extLst>
            </p:cNvPr>
            <p:cNvSpPr/>
            <p:nvPr/>
          </p:nvSpPr>
          <p:spPr>
            <a:xfrm>
              <a:off x="15341600" y="822960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sz="1013"/>
            </a:p>
          </p:txBody>
        </p:sp>
        <p:sp>
          <p:nvSpPr>
            <p:cNvPr id="50" name="object 4">
              <a:extLst>
                <a:ext uri="{FF2B5EF4-FFF2-40B4-BE49-F238E27FC236}">
                  <a16:creationId xmlns:a16="http://schemas.microsoft.com/office/drawing/2014/main" id="{57EA7595-5FA8-47B7-A684-859CB6B726B8}"/>
                </a:ext>
              </a:extLst>
            </p:cNvPr>
            <p:cNvSpPr/>
            <p:nvPr/>
          </p:nvSpPr>
          <p:spPr>
            <a:xfrm>
              <a:off x="11684000" y="6400799"/>
              <a:ext cx="4572000" cy="2743200"/>
            </a:xfrm>
            <a:custGeom>
              <a:avLst/>
              <a:gdLst/>
              <a:ahLst/>
              <a:cxnLst/>
              <a:rect l="l" t="t" r="r" b="b"/>
              <a:pathLst>
                <a:path w="4572000" h="2743200">
                  <a:moveTo>
                    <a:pt x="914400" y="0"/>
                  </a:moveTo>
                  <a:lnTo>
                    <a:pt x="0" y="0"/>
                  </a:lnTo>
                  <a:lnTo>
                    <a:pt x="0" y="914400"/>
                  </a:lnTo>
                  <a:lnTo>
                    <a:pt x="914400" y="914400"/>
                  </a:lnTo>
                  <a:lnTo>
                    <a:pt x="914400" y="0"/>
                  </a:lnTo>
                  <a:close/>
                </a:path>
                <a:path w="4572000" h="2743200">
                  <a:moveTo>
                    <a:pt x="1813928" y="1828800"/>
                  </a:moveTo>
                  <a:lnTo>
                    <a:pt x="899528" y="1828800"/>
                  </a:lnTo>
                  <a:lnTo>
                    <a:pt x="899528" y="2743200"/>
                  </a:lnTo>
                  <a:lnTo>
                    <a:pt x="1813928" y="2743200"/>
                  </a:lnTo>
                  <a:lnTo>
                    <a:pt x="1813928" y="1828800"/>
                  </a:lnTo>
                  <a:close/>
                </a:path>
                <a:path w="4572000" h="2743200">
                  <a:moveTo>
                    <a:pt x="2742171" y="914400"/>
                  </a:moveTo>
                  <a:lnTo>
                    <a:pt x="1827771" y="914400"/>
                  </a:lnTo>
                  <a:lnTo>
                    <a:pt x="1827771" y="1828800"/>
                  </a:lnTo>
                  <a:lnTo>
                    <a:pt x="2742171" y="1828800"/>
                  </a:lnTo>
                  <a:lnTo>
                    <a:pt x="2742171" y="914400"/>
                  </a:lnTo>
                  <a:close/>
                </a:path>
                <a:path w="4572000" h="2743200">
                  <a:moveTo>
                    <a:pt x="3657600" y="0"/>
                  </a:moveTo>
                  <a:lnTo>
                    <a:pt x="2743200" y="0"/>
                  </a:lnTo>
                  <a:lnTo>
                    <a:pt x="2743200" y="914400"/>
                  </a:lnTo>
                  <a:lnTo>
                    <a:pt x="3657600" y="914400"/>
                  </a:lnTo>
                  <a:lnTo>
                    <a:pt x="3657600" y="0"/>
                  </a:lnTo>
                  <a:close/>
                </a:path>
                <a:path w="4572000" h="2743200">
                  <a:moveTo>
                    <a:pt x="4572000" y="914400"/>
                  </a:moveTo>
                  <a:lnTo>
                    <a:pt x="3657600" y="914400"/>
                  </a:lnTo>
                  <a:lnTo>
                    <a:pt x="3657600" y="1828800"/>
                  </a:lnTo>
                  <a:lnTo>
                    <a:pt x="4572000" y="1828800"/>
                  </a:lnTo>
                  <a:lnTo>
                    <a:pt x="4572000" y="914400"/>
                  </a:lnTo>
                  <a:close/>
                </a:path>
              </a:pathLst>
            </a:custGeom>
            <a:solidFill>
              <a:srgbClr val="005473"/>
            </a:solidFill>
          </p:spPr>
          <p:txBody>
            <a:bodyPr wrap="square" lIns="0" tIns="0" rIns="0" bIns="0" rtlCol="0"/>
            <a:lstStyle/>
            <a:p>
              <a:endParaRPr sz="1013"/>
            </a:p>
          </p:txBody>
        </p:sp>
      </p:grpSp>
      <p:sp>
        <p:nvSpPr>
          <p:cNvPr id="51" name="object 5">
            <a:extLst>
              <a:ext uri="{FF2B5EF4-FFF2-40B4-BE49-F238E27FC236}">
                <a16:creationId xmlns:a16="http://schemas.microsoft.com/office/drawing/2014/main" id="{834E675D-8600-4DE1-99EE-C11F03127E1D}"/>
              </a:ext>
            </a:extLst>
          </p:cNvPr>
          <p:cNvSpPr/>
          <p:nvPr/>
        </p:nvSpPr>
        <p:spPr>
          <a:xfrm>
            <a:off x="5543621" y="54864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5473"/>
          </a:solidFill>
        </p:spPr>
        <p:txBody>
          <a:bodyPr wrap="square" lIns="0" tIns="0" rIns="0" bIns="0" rtlCol="0"/>
          <a:lstStyle/>
          <a:p>
            <a:endParaRPr sz="1013"/>
          </a:p>
        </p:txBody>
      </p:sp>
      <p:sp>
        <p:nvSpPr>
          <p:cNvPr id="52" name="object 6">
            <a:extLst>
              <a:ext uri="{FF2B5EF4-FFF2-40B4-BE49-F238E27FC236}">
                <a16:creationId xmlns:a16="http://schemas.microsoft.com/office/drawing/2014/main" id="{3F569564-E659-414C-A3DD-5CDA9CE69D1E}"/>
              </a:ext>
            </a:extLst>
          </p:cNvPr>
          <p:cNvSpPr/>
          <p:nvPr/>
        </p:nvSpPr>
        <p:spPr>
          <a:xfrm>
            <a:off x="7086600" y="2743199"/>
            <a:ext cx="1028700" cy="1371600"/>
          </a:xfrm>
          <a:custGeom>
            <a:avLst/>
            <a:gdLst/>
            <a:ahLst/>
            <a:cxnLst/>
            <a:rect l="l" t="t" r="r" b="b"/>
            <a:pathLst>
              <a:path w="1828800" h="1828800">
                <a:moveTo>
                  <a:pt x="1828800" y="0"/>
                </a:moveTo>
                <a:lnTo>
                  <a:pt x="914400" y="0"/>
                </a:lnTo>
                <a:lnTo>
                  <a:pt x="914400" y="914400"/>
                </a:lnTo>
                <a:lnTo>
                  <a:pt x="0" y="914400"/>
                </a:lnTo>
                <a:lnTo>
                  <a:pt x="0" y="18288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3" name="object 7">
            <a:extLst>
              <a:ext uri="{FF2B5EF4-FFF2-40B4-BE49-F238E27FC236}">
                <a16:creationId xmlns:a16="http://schemas.microsoft.com/office/drawing/2014/main" id="{0FD0DC21-D1DC-424F-A634-BAAECE75093E}"/>
              </a:ext>
            </a:extLst>
          </p:cNvPr>
          <p:cNvSpPr/>
          <p:nvPr/>
        </p:nvSpPr>
        <p:spPr>
          <a:xfrm>
            <a:off x="7600950" y="0"/>
            <a:ext cx="1028700" cy="2057400"/>
          </a:xfrm>
          <a:custGeom>
            <a:avLst/>
            <a:gdLst/>
            <a:ahLst/>
            <a:cxnLst/>
            <a:rect l="l" t="t" r="r" b="b"/>
            <a:pathLst>
              <a:path w="1828800" h="2743200">
                <a:moveTo>
                  <a:pt x="914400" y="1828800"/>
                </a:moveTo>
                <a:lnTo>
                  <a:pt x="0" y="1828800"/>
                </a:lnTo>
                <a:lnTo>
                  <a:pt x="0" y="2743200"/>
                </a:lnTo>
                <a:lnTo>
                  <a:pt x="914400" y="2743200"/>
                </a:lnTo>
                <a:lnTo>
                  <a:pt x="914400" y="1828800"/>
                </a:lnTo>
                <a:close/>
              </a:path>
              <a:path w="1828800" h="2743200">
                <a:moveTo>
                  <a:pt x="1828800" y="0"/>
                </a:moveTo>
                <a:lnTo>
                  <a:pt x="914400" y="0"/>
                </a:lnTo>
                <a:lnTo>
                  <a:pt x="914400" y="9144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4" name="object 8">
            <a:extLst>
              <a:ext uri="{FF2B5EF4-FFF2-40B4-BE49-F238E27FC236}">
                <a16:creationId xmlns:a16="http://schemas.microsoft.com/office/drawing/2014/main" id="{8B413841-B2AA-4355-A7C7-CEFEBD01FC8E}"/>
              </a:ext>
            </a:extLst>
          </p:cNvPr>
          <p:cNvSpPr/>
          <p:nvPr/>
        </p:nvSpPr>
        <p:spPr>
          <a:xfrm>
            <a:off x="5029200" y="1371599"/>
            <a:ext cx="1028700" cy="1371600"/>
          </a:xfrm>
          <a:custGeom>
            <a:avLst/>
            <a:gdLst/>
            <a:ahLst/>
            <a:cxnLst/>
            <a:rect l="l" t="t" r="r" b="b"/>
            <a:pathLst>
              <a:path w="1828800" h="1828800">
                <a:moveTo>
                  <a:pt x="914400" y="914400"/>
                </a:moveTo>
                <a:lnTo>
                  <a:pt x="0" y="914400"/>
                </a:lnTo>
                <a:lnTo>
                  <a:pt x="0" y="1828800"/>
                </a:lnTo>
                <a:lnTo>
                  <a:pt x="914400" y="1828800"/>
                </a:lnTo>
                <a:lnTo>
                  <a:pt x="914400" y="914400"/>
                </a:lnTo>
                <a:close/>
              </a:path>
              <a:path w="1828800" h="1828800">
                <a:moveTo>
                  <a:pt x="1828800" y="0"/>
                </a:moveTo>
                <a:lnTo>
                  <a:pt x="914400" y="0"/>
                </a:lnTo>
                <a:lnTo>
                  <a:pt x="914400" y="914400"/>
                </a:lnTo>
                <a:lnTo>
                  <a:pt x="1828800" y="914400"/>
                </a:lnTo>
                <a:lnTo>
                  <a:pt x="1828800" y="0"/>
                </a:lnTo>
                <a:close/>
              </a:path>
            </a:pathLst>
          </a:custGeom>
          <a:solidFill>
            <a:srgbClr val="005473"/>
          </a:solidFill>
        </p:spPr>
        <p:txBody>
          <a:bodyPr wrap="square" lIns="0" tIns="0" rIns="0" bIns="0" rtlCol="0"/>
          <a:lstStyle/>
          <a:p>
            <a:endParaRPr sz="1013"/>
          </a:p>
        </p:txBody>
      </p:sp>
      <p:sp>
        <p:nvSpPr>
          <p:cNvPr id="55" name="object 13">
            <a:extLst>
              <a:ext uri="{FF2B5EF4-FFF2-40B4-BE49-F238E27FC236}">
                <a16:creationId xmlns:a16="http://schemas.microsoft.com/office/drawing/2014/main" id="{2F0B4D82-3112-41F2-AD2B-0EF2CD0013D4}"/>
              </a:ext>
            </a:extLst>
          </p:cNvPr>
          <p:cNvSpPr txBox="1"/>
          <p:nvPr/>
        </p:nvSpPr>
        <p:spPr>
          <a:xfrm>
            <a:off x="3479006" y="3895725"/>
            <a:ext cx="1264444" cy="197715"/>
          </a:xfrm>
          <a:prstGeom prst="rect">
            <a:avLst/>
          </a:prstGeom>
        </p:spPr>
        <p:txBody>
          <a:bodyPr vert="horz" wrap="square" lIns="0" tIns="7144" rIns="0" bIns="0" rtlCol="0">
            <a:spAutoFit/>
          </a:bodyPr>
          <a:lstStyle/>
          <a:p>
            <a:pPr marL="7144">
              <a:lnSpc>
                <a:spcPct val="100000"/>
              </a:lnSpc>
              <a:spcBef>
                <a:spcPts val="56"/>
              </a:spcBef>
            </a:pPr>
            <a:r>
              <a:rPr sz="1238" b="1" dirty="0">
                <a:solidFill>
                  <a:srgbClr val="EF4641"/>
                </a:solidFill>
                <a:latin typeface="Verdana" panose="020B0604030504040204" pitchFamily="34" charset="0"/>
                <a:cs typeface="Poppins ExtraBold"/>
              </a:rPr>
              <a:t>inetum.world</a:t>
            </a:r>
            <a:endParaRPr sz="1238" dirty="0">
              <a:latin typeface="Verdana" panose="020B0604030504040204" pitchFamily="34" charset="0"/>
              <a:cs typeface="Poppins ExtraBold"/>
            </a:endParaRPr>
          </a:p>
        </p:txBody>
      </p:sp>
      <p:sp>
        <p:nvSpPr>
          <p:cNvPr id="5" name="object 29">
            <a:extLst>
              <a:ext uri="{FF2B5EF4-FFF2-40B4-BE49-F238E27FC236}">
                <a16:creationId xmlns:a16="http://schemas.microsoft.com/office/drawing/2014/main" id="{06CB742D-9F4D-42D3-B49A-F528B3B02573}"/>
              </a:ext>
            </a:extLst>
          </p:cNvPr>
          <p:cNvSpPr txBox="1"/>
          <p:nvPr/>
        </p:nvSpPr>
        <p:spPr>
          <a:xfrm>
            <a:off x="507206" y="4791073"/>
            <a:ext cx="4579144" cy="497629"/>
          </a:xfrm>
          <a:prstGeom prst="rect">
            <a:avLst/>
          </a:prstGeom>
        </p:spPr>
        <p:txBody>
          <a:bodyPr vert="horz" wrap="square" lIns="0" tIns="12502" rIns="0" bIns="0" rtlCol="0">
            <a:spAutoFit/>
          </a:bodyPr>
          <a:lstStyle/>
          <a:p>
            <a:pPr marL="7501" marR="2858" indent="-714" algn="just">
              <a:lnSpc>
                <a:spcPct val="100000"/>
              </a:lnSpc>
              <a:spcBef>
                <a:spcPts val="98"/>
              </a:spcBef>
            </a:pPr>
            <a:r>
              <a:rPr sz="788" spc="6" dirty="0">
                <a:solidFill>
                  <a:srgbClr val="00AC9C"/>
                </a:solidFill>
                <a:latin typeface="Verdana" panose="020B0604030504040204" pitchFamily="34" charset="0"/>
                <a:cs typeface="Poppins"/>
              </a:rPr>
              <a:t>FRANCE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SPAIN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PORTUGAL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BELGIUM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SWITZERLAND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LUXEMBOURG </a:t>
            </a:r>
            <a:r>
              <a:rPr sz="788" dirty="0">
                <a:solidFill>
                  <a:srgbClr val="00AC9C"/>
                </a:solidFill>
                <a:latin typeface="Verdana" panose="020B0604030504040204" pitchFamily="34" charset="0"/>
                <a:cs typeface="Poppins"/>
              </a:rPr>
              <a:t>| </a:t>
            </a:r>
            <a:r>
              <a:rPr sz="788" spc="6" dirty="0">
                <a:solidFill>
                  <a:srgbClr val="00AC9C"/>
                </a:solidFill>
                <a:latin typeface="Verdana" panose="020B0604030504040204" pitchFamily="34" charset="0"/>
                <a:cs typeface="Poppins"/>
              </a:rPr>
              <a:t>ENGLAND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POLAND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ROMANIA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MOROCCO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TUNISIA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SENEGAL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CÔTE </a:t>
            </a:r>
            <a:r>
              <a:rPr sz="788" spc="14" dirty="0">
                <a:solidFill>
                  <a:srgbClr val="00AC9C"/>
                </a:solidFill>
                <a:latin typeface="Verdana" panose="020B0604030504040204" pitchFamily="34" charset="0"/>
                <a:cs typeface="Poppins"/>
              </a:rPr>
              <a:t>D’IVOIRE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ANGOLA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CAMEROON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USA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BRAZIL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COLOMBIA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MEXICO </a:t>
            </a:r>
            <a:r>
              <a:rPr sz="788" dirty="0">
                <a:solidFill>
                  <a:srgbClr val="00AC9C"/>
                </a:solidFill>
                <a:latin typeface="Verdana" panose="020B0604030504040204" pitchFamily="34" charset="0"/>
                <a:cs typeface="Poppins"/>
              </a:rPr>
              <a:t>| </a:t>
            </a:r>
            <a:r>
              <a:rPr sz="788" spc="8" dirty="0">
                <a:solidFill>
                  <a:srgbClr val="00AC9C"/>
                </a:solidFill>
                <a:latin typeface="Verdana" panose="020B0604030504040204" pitchFamily="34" charset="0"/>
                <a:cs typeface="Poppins"/>
              </a:rPr>
              <a:t>RP OF </a:t>
            </a:r>
            <a:r>
              <a:rPr sz="788" spc="14" dirty="0">
                <a:solidFill>
                  <a:srgbClr val="00AC9C"/>
                </a:solidFill>
                <a:latin typeface="Verdana" panose="020B0604030504040204" pitchFamily="34" charset="0"/>
                <a:cs typeface="Poppins"/>
              </a:rPr>
              <a:t>PANAMA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PERU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CHILI </a:t>
            </a:r>
            <a:r>
              <a:rPr sz="788" dirty="0">
                <a:solidFill>
                  <a:srgbClr val="00AC9C"/>
                </a:solidFill>
                <a:latin typeface="Verdana" panose="020B0604030504040204" pitchFamily="34" charset="0"/>
                <a:cs typeface="Poppins"/>
              </a:rPr>
              <a:t>|  </a:t>
            </a:r>
            <a:r>
              <a:rPr sz="788" spc="11" dirty="0">
                <a:solidFill>
                  <a:srgbClr val="00AC9C"/>
                </a:solidFill>
                <a:latin typeface="Verdana" panose="020B0604030504040204" pitchFamily="34" charset="0"/>
                <a:cs typeface="Poppins"/>
              </a:rPr>
              <a:t>COSTA RICA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DOMINICAN REPUBLIC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ARGENTINA </a:t>
            </a:r>
            <a:r>
              <a:rPr sz="788" dirty="0">
                <a:solidFill>
                  <a:srgbClr val="00AC9C"/>
                </a:solidFill>
                <a:latin typeface="Verdana" panose="020B0604030504040204" pitchFamily="34" charset="0"/>
                <a:cs typeface="Poppins"/>
              </a:rPr>
              <a:t>| </a:t>
            </a:r>
            <a:r>
              <a:rPr sz="788" spc="14" dirty="0">
                <a:solidFill>
                  <a:srgbClr val="00AC9C"/>
                </a:solidFill>
                <a:latin typeface="Verdana" panose="020B0604030504040204" pitchFamily="34" charset="0"/>
                <a:cs typeface="Poppins"/>
              </a:rPr>
              <a:t>SINGAPORE </a:t>
            </a:r>
            <a:r>
              <a:rPr sz="788" dirty="0">
                <a:solidFill>
                  <a:srgbClr val="00AC9C"/>
                </a:solidFill>
                <a:latin typeface="Verdana" panose="020B0604030504040204" pitchFamily="34" charset="0"/>
                <a:cs typeface="Poppins"/>
              </a:rPr>
              <a:t>|</a:t>
            </a:r>
            <a:r>
              <a:rPr sz="788" spc="56" dirty="0">
                <a:solidFill>
                  <a:srgbClr val="00AC9C"/>
                </a:solidFill>
                <a:latin typeface="Verdana" panose="020B0604030504040204" pitchFamily="34" charset="0"/>
                <a:cs typeface="Poppins"/>
              </a:rPr>
              <a:t> </a:t>
            </a:r>
            <a:r>
              <a:rPr sz="788" spc="17" dirty="0">
                <a:solidFill>
                  <a:srgbClr val="00AC9C"/>
                </a:solidFill>
                <a:latin typeface="Verdana" panose="020B0604030504040204" pitchFamily="34" charset="0"/>
                <a:cs typeface="Poppins"/>
              </a:rPr>
              <a:t>UAE</a:t>
            </a:r>
            <a:endParaRPr sz="788" dirty="0">
              <a:latin typeface="Verdana" panose="020B0604030504040204" pitchFamily="34" charset="0"/>
              <a:cs typeface="Poppins"/>
            </a:endParaRPr>
          </a:p>
        </p:txBody>
      </p:sp>
      <p:sp>
        <p:nvSpPr>
          <p:cNvPr id="81" name="Freeform: Shape 80">
            <a:extLst>
              <a:ext uri="{FF2B5EF4-FFF2-40B4-BE49-F238E27FC236}">
                <a16:creationId xmlns:a16="http://schemas.microsoft.com/office/drawing/2014/main" id="{29DECAC8-71CB-465E-8692-A9FFA0221876}"/>
              </a:ext>
            </a:extLst>
          </p:cNvPr>
          <p:cNvSpPr/>
          <p:nvPr/>
        </p:nvSpPr>
        <p:spPr>
          <a:xfrm>
            <a:off x="1118597" y="5552611"/>
            <a:ext cx="200233" cy="266977"/>
          </a:xfrm>
          <a:custGeom>
            <a:avLst/>
            <a:gdLst>
              <a:gd name="connsiteX0" fmla="*/ 87075 w 355969"/>
              <a:gd name="connsiteY0" fmla="*/ 148918 h 355969"/>
              <a:gd name="connsiteX1" fmla="*/ 126655 w 355969"/>
              <a:gd name="connsiteY1" fmla="*/ 148918 h 355969"/>
              <a:gd name="connsiteX2" fmla="*/ 126655 w 355969"/>
              <a:gd name="connsiteY2" fmla="*/ 267657 h 355969"/>
              <a:gd name="connsiteX3" fmla="*/ 87075 w 355969"/>
              <a:gd name="connsiteY3" fmla="*/ 267657 h 355969"/>
              <a:gd name="connsiteX4" fmla="*/ 223377 w 355969"/>
              <a:gd name="connsiteY4" fmla="*/ 146196 h 355969"/>
              <a:gd name="connsiteX5" fmla="*/ 268893 w 355969"/>
              <a:gd name="connsiteY5" fmla="*/ 199628 h 355969"/>
              <a:gd name="connsiteX6" fmla="*/ 268893 w 355969"/>
              <a:gd name="connsiteY6" fmla="*/ 267903 h 355969"/>
              <a:gd name="connsiteX7" fmla="*/ 229314 w 355969"/>
              <a:gd name="connsiteY7" fmla="*/ 267903 h 355969"/>
              <a:gd name="connsiteX8" fmla="*/ 229314 w 355969"/>
              <a:gd name="connsiteY8" fmla="*/ 204328 h 355969"/>
              <a:gd name="connsiteX9" fmla="*/ 209277 w 355969"/>
              <a:gd name="connsiteY9" fmla="*/ 177365 h 355969"/>
              <a:gd name="connsiteX10" fmla="*/ 188992 w 355969"/>
              <a:gd name="connsiteY10" fmla="*/ 191712 h 355969"/>
              <a:gd name="connsiteX11" fmla="*/ 187755 w 355969"/>
              <a:gd name="connsiteY11" fmla="*/ 201360 h 355969"/>
              <a:gd name="connsiteX12" fmla="*/ 187755 w 355969"/>
              <a:gd name="connsiteY12" fmla="*/ 267656 h 355969"/>
              <a:gd name="connsiteX13" fmla="*/ 148423 w 355969"/>
              <a:gd name="connsiteY13" fmla="*/ 267656 h 355969"/>
              <a:gd name="connsiteX14" fmla="*/ 148423 w 355969"/>
              <a:gd name="connsiteY14" fmla="*/ 148917 h 355969"/>
              <a:gd name="connsiteX15" fmla="*/ 187755 w 355969"/>
              <a:gd name="connsiteY15" fmla="*/ 148917 h 355969"/>
              <a:gd name="connsiteX16" fmla="*/ 187755 w 355969"/>
              <a:gd name="connsiteY16" fmla="*/ 165738 h 355969"/>
              <a:gd name="connsiteX17" fmla="*/ 187508 w 355969"/>
              <a:gd name="connsiteY17" fmla="*/ 166233 h 355969"/>
              <a:gd name="connsiteX18" fmla="*/ 187755 w 355969"/>
              <a:gd name="connsiteY18" fmla="*/ 166233 h 355969"/>
              <a:gd name="connsiteX19" fmla="*/ 187755 w 355969"/>
              <a:gd name="connsiteY19" fmla="*/ 165738 h 355969"/>
              <a:gd name="connsiteX20" fmla="*/ 223377 w 355969"/>
              <a:gd name="connsiteY20" fmla="*/ 146196 h 355969"/>
              <a:gd name="connsiteX21" fmla="*/ 107360 w 355969"/>
              <a:gd name="connsiteY21" fmla="*/ 88311 h 355969"/>
              <a:gd name="connsiteX22" fmla="*/ 127644 w 355969"/>
              <a:gd name="connsiteY22" fmla="*/ 108596 h 355969"/>
              <a:gd name="connsiteX23" fmla="*/ 107360 w 355969"/>
              <a:gd name="connsiteY23" fmla="*/ 128880 h 355969"/>
              <a:gd name="connsiteX24" fmla="*/ 87075 w 355969"/>
              <a:gd name="connsiteY24" fmla="*/ 108596 h 355969"/>
              <a:gd name="connsiteX25" fmla="*/ 107360 w 355969"/>
              <a:gd name="connsiteY25" fmla="*/ 88311 h 355969"/>
              <a:gd name="connsiteX26" fmla="*/ 12369 w 355969"/>
              <a:gd name="connsiteY26" fmla="*/ 12369 h 355969"/>
              <a:gd name="connsiteX27" fmla="*/ 12369 w 355969"/>
              <a:gd name="connsiteY27" fmla="*/ 343600 h 355969"/>
              <a:gd name="connsiteX28" fmla="*/ 343600 w 355969"/>
              <a:gd name="connsiteY28" fmla="*/ 343600 h 355969"/>
              <a:gd name="connsiteX29" fmla="*/ 343600 w 355969"/>
              <a:gd name="connsiteY29" fmla="*/ 12369 h 355969"/>
              <a:gd name="connsiteX30" fmla="*/ 0 w 355969"/>
              <a:gd name="connsiteY30" fmla="*/ 0 h 355969"/>
              <a:gd name="connsiteX31" fmla="*/ 355969 w 355969"/>
              <a:gd name="connsiteY31" fmla="*/ 0 h 355969"/>
              <a:gd name="connsiteX32" fmla="*/ 355969 w 355969"/>
              <a:gd name="connsiteY32" fmla="*/ 355969 h 355969"/>
              <a:gd name="connsiteX33" fmla="*/ 0 w 355969"/>
              <a:gd name="connsiteY33"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5969" h="355969">
                <a:moveTo>
                  <a:pt x="87075" y="148918"/>
                </a:moveTo>
                <a:lnTo>
                  <a:pt x="126655" y="148918"/>
                </a:lnTo>
                <a:lnTo>
                  <a:pt x="126655" y="267657"/>
                </a:lnTo>
                <a:lnTo>
                  <a:pt x="87075" y="267657"/>
                </a:lnTo>
                <a:close/>
                <a:moveTo>
                  <a:pt x="223377" y="146196"/>
                </a:moveTo>
                <a:cubicBezTo>
                  <a:pt x="249351" y="146196"/>
                  <a:pt x="268893" y="163017"/>
                  <a:pt x="268893" y="199628"/>
                </a:cubicBezTo>
                <a:lnTo>
                  <a:pt x="268893" y="267903"/>
                </a:lnTo>
                <a:lnTo>
                  <a:pt x="229314" y="267903"/>
                </a:lnTo>
                <a:lnTo>
                  <a:pt x="229314" y="204328"/>
                </a:lnTo>
                <a:cubicBezTo>
                  <a:pt x="229314" y="188249"/>
                  <a:pt x="223624" y="177365"/>
                  <a:pt x="209277" y="177365"/>
                </a:cubicBezTo>
                <a:cubicBezTo>
                  <a:pt x="198392" y="177365"/>
                  <a:pt x="191961" y="184539"/>
                  <a:pt x="188992" y="191712"/>
                </a:cubicBezTo>
                <a:cubicBezTo>
                  <a:pt x="188003" y="194186"/>
                  <a:pt x="187755" y="197897"/>
                  <a:pt x="187755" y="201360"/>
                </a:cubicBezTo>
                <a:lnTo>
                  <a:pt x="187755" y="267656"/>
                </a:lnTo>
                <a:lnTo>
                  <a:pt x="148423" y="267656"/>
                </a:lnTo>
                <a:cubicBezTo>
                  <a:pt x="148423" y="267656"/>
                  <a:pt x="148918" y="160049"/>
                  <a:pt x="148423" y="148917"/>
                </a:cubicBezTo>
                <a:lnTo>
                  <a:pt x="187755" y="148917"/>
                </a:lnTo>
                <a:lnTo>
                  <a:pt x="187755" y="165738"/>
                </a:lnTo>
                <a:cubicBezTo>
                  <a:pt x="187755" y="165986"/>
                  <a:pt x="187508" y="165986"/>
                  <a:pt x="187508" y="166233"/>
                </a:cubicBezTo>
                <a:lnTo>
                  <a:pt x="187755" y="166233"/>
                </a:lnTo>
                <a:lnTo>
                  <a:pt x="187755" y="165738"/>
                </a:lnTo>
                <a:cubicBezTo>
                  <a:pt x="192950" y="157822"/>
                  <a:pt x="202350" y="146196"/>
                  <a:pt x="223377" y="146196"/>
                </a:cubicBezTo>
                <a:close/>
                <a:moveTo>
                  <a:pt x="107360" y="88311"/>
                </a:moveTo>
                <a:cubicBezTo>
                  <a:pt x="118491" y="88311"/>
                  <a:pt x="127644" y="97464"/>
                  <a:pt x="127644" y="108596"/>
                </a:cubicBezTo>
                <a:cubicBezTo>
                  <a:pt x="127644" y="119727"/>
                  <a:pt x="118491" y="128880"/>
                  <a:pt x="107360" y="128880"/>
                </a:cubicBezTo>
                <a:cubicBezTo>
                  <a:pt x="96228" y="128880"/>
                  <a:pt x="87075" y="119727"/>
                  <a:pt x="87075" y="108596"/>
                </a:cubicBezTo>
                <a:cubicBezTo>
                  <a:pt x="87075" y="97464"/>
                  <a:pt x="96228" y="88311"/>
                  <a:pt x="107360" y="88311"/>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w="2447" cap="flat">
            <a:noFill/>
            <a:prstDash val="solid"/>
            <a:miter/>
          </a:ln>
        </p:spPr>
        <p:txBody>
          <a:bodyPr rtlCol="0" anchor="ctr"/>
          <a:lstStyle/>
          <a:p>
            <a:endParaRPr lang="en-US" sz="1013"/>
          </a:p>
        </p:txBody>
      </p:sp>
      <p:sp>
        <p:nvSpPr>
          <p:cNvPr id="92" name="Freeform: Shape 91">
            <a:extLst>
              <a:ext uri="{FF2B5EF4-FFF2-40B4-BE49-F238E27FC236}">
                <a16:creationId xmlns:a16="http://schemas.microsoft.com/office/drawing/2014/main" id="{F4B6AF33-E409-439A-A4AE-378CE2291372}"/>
              </a:ext>
            </a:extLst>
          </p:cNvPr>
          <p:cNvSpPr/>
          <p:nvPr/>
        </p:nvSpPr>
        <p:spPr>
          <a:xfrm>
            <a:off x="1420894" y="5552611"/>
            <a:ext cx="200233" cy="266977"/>
          </a:xfrm>
          <a:custGeom>
            <a:avLst/>
            <a:gdLst>
              <a:gd name="connsiteX0" fmla="*/ 157576 w 355969"/>
              <a:gd name="connsiteY0" fmla="*/ 135312 h 355969"/>
              <a:gd name="connsiteX1" fmla="*/ 157576 w 355969"/>
              <a:gd name="connsiteY1" fmla="*/ 212739 h 355969"/>
              <a:gd name="connsiteX2" fmla="*/ 216203 w 355969"/>
              <a:gd name="connsiteY2" fmla="*/ 173902 h 355969"/>
              <a:gd name="connsiteX3" fmla="*/ 106122 w 355969"/>
              <a:gd name="connsiteY3" fmla="*/ 106122 h 355969"/>
              <a:gd name="connsiteX4" fmla="*/ 249845 w 355969"/>
              <a:gd name="connsiteY4" fmla="*/ 106122 h 355969"/>
              <a:gd name="connsiteX5" fmla="*/ 280520 w 355969"/>
              <a:gd name="connsiteY5" fmla="*/ 136796 h 355969"/>
              <a:gd name="connsiteX6" fmla="*/ 280520 w 355969"/>
              <a:gd name="connsiteY6" fmla="*/ 219171 h 355969"/>
              <a:gd name="connsiteX7" fmla="*/ 249845 w 355969"/>
              <a:gd name="connsiteY7" fmla="*/ 249845 h 355969"/>
              <a:gd name="connsiteX8" fmla="*/ 106122 w 355969"/>
              <a:gd name="connsiteY8" fmla="*/ 249845 h 355969"/>
              <a:gd name="connsiteX9" fmla="*/ 75448 w 355969"/>
              <a:gd name="connsiteY9" fmla="*/ 219171 h 355969"/>
              <a:gd name="connsiteX10" fmla="*/ 75448 w 355969"/>
              <a:gd name="connsiteY10" fmla="*/ 136796 h 355969"/>
              <a:gd name="connsiteX11" fmla="*/ 106122 w 355969"/>
              <a:gd name="connsiteY11" fmla="*/ 106122 h 355969"/>
              <a:gd name="connsiteX12" fmla="*/ 12369 w 355969"/>
              <a:gd name="connsiteY12" fmla="*/ 12369 h 355969"/>
              <a:gd name="connsiteX13" fmla="*/ 12369 w 355969"/>
              <a:gd name="connsiteY13" fmla="*/ 343600 h 355969"/>
              <a:gd name="connsiteX14" fmla="*/ 343600 w 355969"/>
              <a:gd name="connsiteY14" fmla="*/ 343600 h 355969"/>
              <a:gd name="connsiteX15" fmla="*/ 343600 w 355969"/>
              <a:gd name="connsiteY15" fmla="*/ 12369 h 355969"/>
              <a:gd name="connsiteX16" fmla="*/ 0 w 355969"/>
              <a:gd name="connsiteY16" fmla="*/ 0 h 355969"/>
              <a:gd name="connsiteX17" fmla="*/ 355969 w 355969"/>
              <a:gd name="connsiteY17" fmla="*/ 0 h 355969"/>
              <a:gd name="connsiteX18" fmla="*/ 355969 w 355969"/>
              <a:gd name="connsiteY18" fmla="*/ 355969 h 355969"/>
              <a:gd name="connsiteX19" fmla="*/ 0 w 355969"/>
              <a:gd name="connsiteY19"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5969" h="355969">
                <a:moveTo>
                  <a:pt x="157576" y="135312"/>
                </a:moveTo>
                <a:lnTo>
                  <a:pt x="157576" y="212739"/>
                </a:lnTo>
                <a:lnTo>
                  <a:pt x="216203" y="173902"/>
                </a:lnTo>
                <a:close/>
                <a:moveTo>
                  <a:pt x="106122" y="106122"/>
                </a:moveTo>
                <a:lnTo>
                  <a:pt x="249845" y="106122"/>
                </a:lnTo>
                <a:cubicBezTo>
                  <a:pt x="266914" y="106122"/>
                  <a:pt x="280520" y="119975"/>
                  <a:pt x="280520" y="136796"/>
                </a:cubicBezTo>
                <a:lnTo>
                  <a:pt x="280520" y="219171"/>
                </a:lnTo>
                <a:cubicBezTo>
                  <a:pt x="280520" y="235992"/>
                  <a:pt x="266667" y="249845"/>
                  <a:pt x="249845" y="249845"/>
                </a:cubicBezTo>
                <a:lnTo>
                  <a:pt x="106122" y="249845"/>
                </a:lnTo>
                <a:cubicBezTo>
                  <a:pt x="89053" y="249845"/>
                  <a:pt x="75448" y="235992"/>
                  <a:pt x="75448" y="219171"/>
                </a:cubicBezTo>
                <a:lnTo>
                  <a:pt x="75448" y="136796"/>
                </a:lnTo>
                <a:cubicBezTo>
                  <a:pt x="75448" y="119727"/>
                  <a:pt x="89301" y="106122"/>
                  <a:pt x="106122" y="106122"/>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w="2447" cap="flat">
            <a:noFill/>
            <a:prstDash val="solid"/>
            <a:miter/>
          </a:ln>
        </p:spPr>
        <p:txBody>
          <a:bodyPr rtlCol="0" anchor="ctr"/>
          <a:lstStyle/>
          <a:p>
            <a:endParaRPr lang="en-US" sz="1013"/>
          </a:p>
        </p:txBody>
      </p:sp>
      <p:sp>
        <p:nvSpPr>
          <p:cNvPr id="91" name="Freeform: Shape 90">
            <a:extLst>
              <a:ext uri="{FF2B5EF4-FFF2-40B4-BE49-F238E27FC236}">
                <a16:creationId xmlns:a16="http://schemas.microsoft.com/office/drawing/2014/main" id="{8DAB5BBE-6303-447E-8EA1-1E3F10068624}"/>
              </a:ext>
            </a:extLst>
          </p:cNvPr>
          <p:cNvSpPr/>
          <p:nvPr/>
        </p:nvSpPr>
        <p:spPr>
          <a:xfrm>
            <a:off x="1723191" y="5552611"/>
            <a:ext cx="200233" cy="266977"/>
          </a:xfrm>
          <a:custGeom>
            <a:avLst/>
            <a:gdLst>
              <a:gd name="connsiteX0" fmla="*/ 177860 w 355969"/>
              <a:gd name="connsiteY0" fmla="*/ 141496 h 355969"/>
              <a:gd name="connsiteX1" fmla="*/ 141249 w 355969"/>
              <a:gd name="connsiteY1" fmla="*/ 178107 h 355969"/>
              <a:gd name="connsiteX2" fmla="*/ 177860 w 355969"/>
              <a:gd name="connsiteY2" fmla="*/ 214719 h 355969"/>
              <a:gd name="connsiteX3" fmla="*/ 214471 w 355969"/>
              <a:gd name="connsiteY3" fmla="*/ 178107 h 355969"/>
              <a:gd name="connsiteX4" fmla="*/ 177860 w 355969"/>
              <a:gd name="connsiteY4" fmla="*/ 141496 h 355969"/>
              <a:gd name="connsiteX5" fmla="*/ 177860 w 355969"/>
              <a:gd name="connsiteY5" fmla="*/ 121954 h 355969"/>
              <a:gd name="connsiteX6" fmla="*/ 233766 w 355969"/>
              <a:gd name="connsiteY6" fmla="*/ 178107 h 355969"/>
              <a:gd name="connsiteX7" fmla="*/ 177860 w 355969"/>
              <a:gd name="connsiteY7" fmla="*/ 234014 h 355969"/>
              <a:gd name="connsiteX8" fmla="*/ 121954 w 355969"/>
              <a:gd name="connsiteY8" fmla="*/ 177860 h 355969"/>
              <a:gd name="connsiteX9" fmla="*/ 177860 w 355969"/>
              <a:gd name="connsiteY9" fmla="*/ 121954 h 355969"/>
              <a:gd name="connsiteX10" fmla="*/ 235993 w 355969"/>
              <a:gd name="connsiteY10" fmla="*/ 107359 h 355969"/>
              <a:gd name="connsiteX11" fmla="*/ 248609 w 355969"/>
              <a:gd name="connsiteY11" fmla="*/ 119975 h 355969"/>
              <a:gd name="connsiteX12" fmla="*/ 235993 w 355969"/>
              <a:gd name="connsiteY12" fmla="*/ 132591 h 355969"/>
              <a:gd name="connsiteX13" fmla="*/ 223377 w 355969"/>
              <a:gd name="connsiteY13" fmla="*/ 119975 h 355969"/>
              <a:gd name="connsiteX14" fmla="*/ 235993 w 355969"/>
              <a:gd name="connsiteY14" fmla="*/ 107359 h 355969"/>
              <a:gd name="connsiteX15" fmla="*/ 130364 w 355969"/>
              <a:gd name="connsiteY15" fmla="*/ 89053 h 355969"/>
              <a:gd name="connsiteX16" fmla="*/ 88806 w 355969"/>
              <a:gd name="connsiteY16" fmla="*/ 130612 h 355969"/>
              <a:gd name="connsiteX17" fmla="*/ 89053 w 355969"/>
              <a:gd name="connsiteY17" fmla="*/ 130612 h 355969"/>
              <a:gd name="connsiteX18" fmla="*/ 89053 w 355969"/>
              <a:gd name="connsiteY18" fmla="*/ 225355 h 355969"/>
              <a:gd name="connsiteX19" fmla="*/ 130612 w 355969"/>
              <a:gd name="connsiteY19" fmla="*/ 266914 h 355969"/>
              <a:gd name="connsiteX20" fmla="*/ 225108 w 355969"/>
              <a:gd name="connsiteY20" fmla="*/ 266914 h 355969"/>
              <a:gd name="connsiteX21" fmla="*/ 266666 w 355969"/>
              <a:gd name="connsiteY21" fmla="*/ 225355 h 355969"/>
              <a:gd name="connsiteX22" fmla="*/ 266666 w 355969"/>
              <a:gd name="connsiteY22" fmla="*/ 130612 h 355969"/>
              <a:gd name="connsiteX23" fmla="*/ 225108 w 355969"/>
              <a:gd name="connsiteY23" fmla="*/ 89053 h 355969"/>
              <a:gd name="connsiteX24" fmla="*/ 130364 w 355969"/>
              <a:gd name="connsiteY24" fmla="*/ 71737 h 355969"/>
              <a:gd name="connsiteX25" fmla="*/ 225603 w 355969"/>
              <a:gd name="connsiteY25" fmla="*/ 71737 h 355969"/>
              <a:gd name="connsiteX26" fmla="*/ 284230 w 355969"/>
              <a:gd name="connsiteY26" fmla="*/ 130364 h 355969"/>
              <a:gd name="connsiteX27" fmla="*/ 284230 w 355969"/>
              <a:gd name="connsiteY27" fmla="*/ 225603 h 355969"/>
              <a:gd name="connsiteX28" fmla="*/ 225603 w 355969"/>
              <a:gd name="connsiteY28" fmla="*/ 284230 h 355969"/>
              <a:gd name="connsiteX29" fmla="*/ 130364 w 355969"/>
              <a:gd name="connsiteY29" fmla="*/ 284230 h 355969"/>
              <a:gd name="connsiteX30" fmla="*/ 71737 w 355969"/>
              <a:gd name="connsiteY30" fmla="*/ 225603 h 355969"/>
              <a:gd name="connsiteX31" fmla="*/ 71737 w 355969"/>
              <a:gd name="connsiteY31" fmla="*/ 130364 h 355969"/>
              <a:gd name="connsiteX32" fmla="*/ 130364 w 355969"/>
              <a:gd name="connsiteY32" fmla="*/ 71737 h 355969"/>
              <a:gd name="connsiteX33" fmla="*/ 12369 w 355969"/>
              <a:gd name="connsiteY33" fmla="*/ 12369 h 355969"/>
              <a:gd name="connsiteX34" fmla="*/ 12369 w 355969"/>
              <a:gd name="connsiteY34" fmla="*/ 343600 h 355969"/>
              <a:gd name="connsiteX35" fmla="*/ 343600 w 355969"/>
              <a:gd name="connsiteY35" fmla="*/ 343600 h 355969"/>
              <a:gd name="connsiteX36" fmla="*/ 343600 w 355969"/>
              <a:gd name="connsiteY36" fmla="*/ 12369 h 355969"/>
              <a:gd name="connsiteX37" fmla="*/ 0 w 355969"/>
              <a:gd name="connsiteY37" fmla="*/ 0 h 355969"/>
              <a:gd name="connsiteX38" fmla="*/ 355969 w 355969"/>
              <a:gd name="connsiteY38" fmla="*/ 0 h 355969"/>
              <a:gd name="connsiteX39" fmla="*/ 355969 w 355969"/>
              <a:gd name="connsiteY39" fmla="*/ 355969 h 355969"/>
              <a:gd name="connsiteX40" fmla="*/ 0 w 355969"/>
              <a:gd name="connsiteY40" fmla="*/ 355969 h 35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55969" h="355969">
                <a:moveTo>
                  <a:pt x="177860" y="141496"/>
                </a:moveTo>
                <a:cubicBezTo>
                  <a:pt x="157823" y="141496"/>
                  <a:pt x="141496" y="157823"/>
                  <a:pt x="141249" y="178107"/>
                </a:cubicBezTo>
                <a:cubicBezTo>
                  <a:pt x="141249" y="198392"/>
                  <a:pt x="157576" y="214719"/>
                  <a:pt x="177860" y="214719"/>
                </a:cubicBezTo>
                <a:cubicBezTo>
                  <a:pt x="198145" y="214719"/>
                  <a:pt x="214471" y="198392"/>
                  <a:pt x="214471" y="178107"/>
                </a:cubicBezTo>
                <a:cubicBezTo>
                  <a:pt x="214471" y="157823"/>
                  <a:pt x="198145" y="141496"/>
                  <a:pt x="177860" y="141496"/>
                </a:cubicBezTo>
                <a:close/>
                <a:moveTo>
                  <a:pt x="177860" y="121954"/>
                </a:moveTo>
                <a:cubicBezTo>
                  <a:pt x="209029" y="121954"/>
                  <a:pt x="233766" y="147186"/>
                  <a:pt x="233766" y="178107"/>
                </a:cubicBezTo>
                <a:cubicBezTo>
                  <a:pt x="233766" y="209029"/>
                  <a:pt x="208782" y="234014"/>
                  <a:pt x="177860" y="234014"/>
                </a:cubicBezTo>
                <a:cubicBezTo>
                  <a:pt x="146939" y="234014"/>
                  <a:pt x="121954" y="208782"/>
                  <a:pt x="121954" y="177860"/>
                </a:cubicBezTo>
                <a:cubicBezTo>
                  <a:pt x="121954" y="146939"/>
                  <a:pt x="146939" y="121954"/>
                  <a:pt x="177860" y="121954"/>
                </a:cubicBezTo>
                <a:close/>
                <a:moveTo>
                  <a:pt x="235993" y="107359"/>
                </a:moveTo>
                <a:cubicBezTo>
                  <a:pt x="242919" y="107359"/>
                  <a:pt x="248609" y="113049"/>
                  <a:pt x="248609" y="119975"/>
                </a:cubicBezTo>
                <a:cubicBezTo>
                  <a:pt x="248609" y="126901"/>
                  <a:pt x="242919" y="132591"/>
                  <a:pt x="235993" y="132591"/>
                </a:cubicBezTo>
                <a:cubicBezTo>
                  <a:pt x="229067" y="132591"/>
                  <a:pt x="223377" y="126901"/>
                  <a:pt x="223377" y="119975"/>
                </a:cubicBezTo>
                <a:cubicBezTo>
                  <a:pt x="223377" y="113049"/>
                  <a:pt x="229067" y="107359"/>
                  <a:pt x="235993" y="107359"/>
                </a:cubicBezTo>
                <a:close/>
                <a:moveTo>
                  <a:pt x="130364" y="89053"/>
                </a:moveTo>
                <a:cubicBezTo>
                  <a:pt x="107359" y="89053"/>
                  <a:pt x="88806" y="107606"/>
                  <a:pt x="88806" y="130612"/>
                </a:cubicBezTo>
                <a:lnTo>
                  <a:pt x="89053" y="130612"/>
                </a:lnTo>
                <a:lnTo>
                  <a:pt x="89053" y="225355"/>
                </a:lnTo>
                <a:cubicBezTo>
                  <a:pt x="89053" y="248361"/>
                  <a:pt x="107606" y="266914"/>
                  <a:pt x="130612" y="266914"/>
                </a:cubicBezTo>
                <a:lnTo>
                  <a:pt x="225108" y="266914"/>
                </a:lnTo>
                <a:cubicBezTo>
                  <a:pt x="248113" y="266914"/>
                  <a:pt x="266666" y="248361"/>
                  <a:pt x="266666" y="225355"/>
                </a:cubicBezTo>
                <a:lnTo>
                  <a:pt x="266666" y="130612"/>
                </a:lnTo>
                <a:cubicBezTo>
                  <a:pt x="266666" y="107606"/>
                  <a:pt x="248113" y="89053"/>
                  <a:pt x="225108" y="89053"/>
                </a:cubicBezTo>
                <a:close/>
                <a:moveTo>
                  <a:pt x="130364" y="71737"/>
                </a:moveTo>
                <a:lnTo>
                  <a:pt x="225603" y="71737"/>
                </a:lnTo>
                <a:cubicBezTo>
                  <a:pt x="258008" y="71737"/>
                  <a:pt x="284230" y="97958"/>
                  <a:pt x="284230" y="130364"/>
                </a:cubicBezTo>
                <a:lnTo>
                  <a:pt x="284230" y="225603"/>
                </a:lnTo>
                <a:cubicBezTo>
                  <a:pt x="284230" y="258008"/>
                  <a:pt x="258008" y="284230"/>
                  <a:pt x="225603" y="284230"/>
                </a:cubicBezTo>
                <a:lnTo>
                  <a:pt x="130364" y="284230"/>
                </a:lnTo>
                <a:cubicBezTo>
                  <a:pt x="97958" y="284230"/>
                  <a:pt x="71737" y="258008"/>
                  <a:pt x="71737" y="225603"/>
                </a:cubicBezTo>
                <a:lnTo>
                  <a:pt x="71737" y="130364"/>
                </a:lnTo>
                <a:cubicBezTo>
                  <a:pt x="71737" y="97958"/>
                  <a:pt x="97958" y="71737"/>
                  <a:pt x="130364" y="71737"/>
                </a:cubicBezTo>
                <a:close/>
                <a:moveTo>
                  <a:pt x="12369" y="12369"/>
                </a:moveTo>
                <a:lnTo>
                  <a:pt x="12369" y="343600"/>
                </a:lnTo>
                <a:lnTo>
                  <a:pt x="343600" y="343600"/>
                </a:lnTo>
                <a:lnTo>
                  <a:pt x="343600" y="12369"/>
                </a:lnTo>
                <a:close/>
                <a:moveTo>
                  <a:pt x="0" y="0"/>
                </a:moveTo>
                <a:lnTo>
                  <a:pt x="355969" y="0"/>
                </a:lnTo>
                <a:lnTo>
                  <a:pt x="355969" y="355969"/>
                </a:lnTo>
                <a:lnTo>
                  <a:pt x="0" y="355969"/>
                </a:lnTo>
                <a:close/>
              </a:path>
            </a:pathLst>
          </a:custGeom>
          <a:solidFill>
            <a:schemeClr val="bg1"/>
          </a:solidFill>
          <a:ln w="2447" cap="flat">
            <a:noFill/>
            <a:prstDash val="solid"/>
            <a:miter/>
          </a:ln>
        </p:spPr>
        <p:txBody>
          <a:bodyPr rtlCol="0" anchor="ctr"/>
          <a:lstStyle/>
          <a:p>
            <a:endParaRPr lang="en-US" sz="1013"/>
          </a:p>
        </p:txBody>
      </p:sp>
      <p:pic>
        <p:nvPicPr>
          <p:cNvPr id="17" name="Graphic 16">
            <a:extLst>
              <a:ext uri="{FF2B5EF4-FFF2-40B4-BE49-F238E27FC236}">
                <a16:creationId xmlns:a16="http://schemas.microsoft.com/office/drawing/2014/main" id="{C29CBCF3-3D41-4C10-95F6-4AF4683DD42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4351" y="3429382"/>
            <a:ext cx="2057399" cy="929576"/>
          </a:xfrm>
          <a:prstGeom prst="rect">
            <a:avLst/>
          </a:prstGeom>
        </p:spPr>
      </p:pic>
    </p:spTree>
    <p:extLst>
      <p:ext uri="{BB962C8B-B14F-4D97-AF65-F5344CB8AC3E}">
        <p14:creationId xmlns:p14="http://schemas.microsoft.com/office/powerpoint/2010/main" val="1636377808"/>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8442890"/>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00_slide">
    <p:spTree>
      <p:nvGrpSpPr>
        <p:cNvPr id="1" name=""/>
        <p:cNvGrpSpPr/>
        <p:nvPr/>
      </p:nvGrpSpPr>
      <p:grpSpPr>
        <a:xfrm>
          <a:off x="0" y="0"/>
          <a:ext cx="0" cy="0"/>
          <a:chOff x="0" y="0"/>
          <a:chExt cx="0" cy="0"/>
        </a:xfrm>
      </p:grpSpPr>
      <p:sp>
        <p:nvSpPr>
          <p:cNvPr id="21" name="Title 8"/>
          <p:cNvSpPr>
            <a:spLocks noGrp="1"/>
          </p:cNvSpPr>
          <p:nvPr>
            <p:ph type="title"/>
          </p:nvPr>
        </p:nvSpPr>
        <p:spPr>
          <a:xfrm>
            <a:off x="523875" y="571500"/>
            <a:ext cx="8080774" cy="668960"/>
          </a:xfrm>
          <a:prstGeom prst="rect">
            <a:avLst/>
          </a:prstGeom>
        </p:spPr>
        <p:txBody>
          <a:bodyPr lIns="0" tIns="0" rIns="0" bIns="0" anchor="ctr" anchorCtr="0"/>
          <a:lstStyle>
            <a:lvl1pPr>
              <a:lnSpc>
                <a:spcPct val="120000"/>
              </a:lnSpc>
              <a:defRPr sz="1350" b="0" i="0">
                <a:solidFill>
                  <a:schemeClr val="accent1"/>
                </a:solidFill>
                <a:latin typeface="+mj-lt"/>
                <a:ea typeface="BerninaSans"/>
                <a:cs typeface="Calibri Light" charset="0"/>
              </a:defRPr>
            </a:lvl1pPr>
          </a:lstStyle>
          <a:p>
            <a:r>
              <a:rPr lang="en-US"/>
              <a:t>Click to edit Master title style</a:t>
            </a:r>
          </a:p>
        </p:txBody>
      </p:sp>
      <p:sp>
        <p:nvSpPr>
          <p:cNvPr id="22" name="Content Placeholder 4"/>
          <p:cNvSpPr>
            <a:spLocks noGrp="1"/>
          </p:cNvSpPr>
          <p:nvPr>
            <p:ph sz="quarter" idx="12"/>
          </p:nvPr>
        </p:nvSpPr>
        <p:spPr>
          <a:xfrm>
            <a:off x="523875" y="1449390"/>
            <a:ext cx="8080774" cy="4575175"/>
          </a:xfrm>
          <a:prstGeom prst="rect">
            <a:avLst/>
          </a:prstGeom>
        </p:spPr>
        <p:txBody>
          <a:bodyPr lIns="0" tIns="0" rIns="0" bIns="0"/>
          <a:lstStyle>
            <a:lvl1pPr>
              <a:lnSpc>
                <a:spcPct val="120000"/>
              </a:lnSpc>
              <a:defRPr sz="1125" b="0" i="0">
                <a:latin typeface="+mj-lt"/>
                <a:ea typeface="BerninaSans"/>
                <a:cs typeface="Calibri Light" charset="0"/>
              </a:defRPr>
            </a:lvl1pPr>
            <a:lvl2pPr>
              <a:lnSpc>
                <a:spcPct val="120000"/>
              </a:lnSpc>
              <a:defRPr sz="1013" b="0" i="0">
                <a:latin typeface="+mj-lt"/>
                <a:ea typeface="BerninaSans"/>
                <a:cs typeface="Calibri Light" charset="0"/>
              </a:defRPr>
            </a:lvl2pPr>
            <a:lvl3pPr>
              <a:lnSpc>
                <a:spcPct val="120000"/>
              </a:lnSpc>
              <a:defRPr sz="1013" b="0" i="0">
                <a:latin typeface="+mj-lt"/>
                <a:ea typeface="BerninaSans"/>
                <a:cs typeface="Calibri Light" charset="0"/>
              </a:defRPr>
            </a:lvl3pPr>
            <a:lvl4pPr>
              <a:defRPr sz="900">
                <a:latin typeface="Verdana" charset="0"/>
                <a:ea typeface="Verdana" charset="0"/>
                <a:cs typeface="Verdana" charset="0"/>
              </a:defRPr>
            </a:lvl4pPr>
            <a:lvl5pPr>
              <a:defRPr sz="900">
                <a:latin typeface="Verdana" charset="0"/>
                <a:ea typeface="Verdana" charset="0"/>
                <a:cs typeface="Verdana" charset="0"/>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74005686"/>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Tekst Chartreuse">
    <p:spTree>
      <p:nvGrpSpPr>
        <p:cNvPr id="1" name=""/>
        <p:cNvGrpSpPr/>
        <p:nvPr/>
      </p:nvGrpSpPr>
      <p:grpSpPr>
        <a:xfrm>
          <a:off x="0" y="0"/>
          <a:ext cx="0" cy="0"/>
          <a:chOff x="0" y="0"/>
          <a:chExt cx="0" cy="0"/>
        </a:xfrm>
      </p:grpSpPr>
      <p:pic>
        <p:nvPicPr>
          <p:cNvPr id="4" name="Afbeelding 7">
            <a:extLst>
              <a:ext uri="{FF2B5EF4-FFF2-40B4-BE49-F238E27FC236}">
                <a16:creationId xmlns:a16="http://schemas.microsoft.com/office/drawing/2014/main" id="{625C857C-D01D-4381-A05B-65EEC1A0B7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8" y="6357939"/>
            <a:ext cx="1428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jdelijke aanduiding voor tekst 14"/>
          <p:cNvSpPr>
            <a:spLocks noGrp="1"/>
          </p:cNvSpPr>
          <p:nvPr>
            <p:ph type="body" sz="quarter" idx="14"/>
          </p:nvPr>
        </p:nvSpPr>
        <p:spPr>
          <a:xfrm>
            <a:off x="464672" y="1386116"/>
            <a:ext cx="8222128" cy="4818743"/>
          </a:xfrm>
          <a:prstGeom prst="rect">
            <a:avLst/>
          </a:prstGeom>
        </p:spPr>
        <p:txBody>
          <a:bodyPr/>
          <a:lstStyle>
            <a:lvl1pPr>
              <a:defRPr>
                <a:solidFill>
                  <a:schemeClr val="tx1">
                    <a:lumMod val="95000"/>
                    <a:lumOff val="5000"/>
                  </a:schemeClr>
                </a:solidFill>
                <a:latin typeface="Helvetica LT Std" panose="020B0504020202020204" pitchFamily="34" charset="0"/>
              </a:defRPr>
            </a:lvl1pPr>
            <a:lvl2pPr>
              <a:defRPr>
                <a:solidFill>
                  <a:schemeClr val="tx1">
                    <a:lumMod val="95000"/>
                    <a:lumOff val="5000"/>
                  </a:schemeClr>
                </a:solidFill>
                <a:latin typeface="Helvetica LT Std" panose="020B0504020202020204" pitchFamily="34" charset="0"/>
              </a:defRPr>
            </a:lvl2pPr>
            <a:lvl3pPr>
              <a:defRPr>
                <a:solidFill>
                  <a:srgbClr val="8A8C8E"/>
                </a:solidFill>
                <a:latin typeface="Helvetica LT Std" panose="020B0504020202020204" pitchFamily="34" charset="0"/>
              </a:defRPr>
            </a:lvl3pPr>
          </a:lstStyle>
          <a:p>
            <a:pPr lvl="0"/>
            <a:r>
              <a:rPr lang="en-US"/>
              <a:t>Click to edit Master text styles</a:t>
            </a:r>
          </a:p>
          <a:p>
            <a:pPr lvl="1"/>
            <a:r>
              <a:rPr lang="en-US"/>
              <a:t>Second level</a:t>
            </a:r>
          </a:p>
          <a:p>
            <a:pPr lvl="2"/>
            <a:r>
              <a:rPr lang="en-US"/>
              <a:t>Third level</a:t>
            </a:r>
          </a:p>
        </p:txBody>
      </p:sp>
      <p:sp>
        <p:nvSpPr>
          <p:cNvPr id="7" name="Title Placeholder 1"/>
          <p:cNvSpPr>
            <a:spLocks noGrp="1"/>
          </p:cNvSpPr>
          <p:nvPr>
            <p:ph type="title"/>
          </p:nvPr>
        </p:nvSpPr>
        <p:spPr>
          <a:xfrm>
            <a:off x="457200" y="508003"/>
            <a:ext cx="8229600" cy="587828"/>
          </a:xfrm>
          <a:prstGeom prst="rect">
            <a:avLst/>
          </a:prstGeom>
        </p:spPr>
        <p:txBody>
          <a:bodyPr vert="horz" lIns="91440" tIns="45720" rIns="91440" bIns="45720" rtlCol="0" anchor="ctr">
            <a:normAutofit/>
          </a:bodyPr>
          <a:lstStyle>
            <a:lvl1pPr>
              <a:defRPr cap="small" baseline="0">
                <a:latin typeface="Helvetica LT Std" panose="020B0504020202020204" pitchFamily="34" charset="0"/>
              </a:defRPr>
            </a:lvl1pPr>
          </a:lstStyle>
          <a:p>
            <a:r>
              <a:rPr lang="en-US"/>
              <a:t>Click to edit Master title style</a:t>
            </a:r>
          </a:p>
        </p:txBody>
      </p:sp>
    </p:spTree>
    <p:extLst>
      <p:ext uri="{BB962C8B-B14F-4D97-AF65-F5344CB8AC3E}">
        <p14:creationId xmlns:p14="http://schemas.microsoft.com/office/powerpoint/2010/main" val="20525136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A5E78078-E6AD-455A-80ED-34D792E51D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sp>
        <p:nvSpPr>
          <p:cNvPr id="2" name="Holder 2"/>
          <p:cNvSpPr>
            <a:spLocks noGrp="1"/>
          </p:cNvSpPr>
          <p:nvPr>
            <p:ph type="ctrTitle" hasCustomPrompt="1"/>
          </p:nvPr>
        </p:nvSpPr>
        <p:spPr>
          <a:xfrm>
            <a:off x="1121569" y="1669251"/>
            <a:ext cx="4736306" cy="404006"/>
          </a:xfrm>
          <a:prstGeom prst="rect">
            <a:avLst/>
          </a:prstGeom>
        </p:spPr>
        <p:txBody>
          <a:bodyPr wrap="square" lIns="0" tIns="14400" rIns="0" bIns="0">
            <a:spAutoFit/>
          </a:bodyPr>
          <a:lstStyle>
            <a:lvl1pPr algn="l">
              <a:defRPr sz="2531" b="1">
                <a:solidFill>
                  <a:schemeClr val="tx2"/>
                </a:solidFill>
              </a:defRPr>
            </a:lvl1pPr>
          </a:lstStyle>
          <a:p>
            <a:r>
              <a:rPr lang="en-US" noProof="0" dirty="0"/>
              <a:t>Introduction</a:t>
            </a:r>
          </a:p>
        </p:txBody>
      </p:sp>
      <p:sp>
        <p:nvSpPr>
          <p:cNvPr id="30" name="object 8">
            <a:extLst>
              <a:ext uri="{FF2B5EF4-FFF2-40B4-BE49-F238E27FC236}">
                <a16:creationId xmlns:a16="http://schemas.microsoft.com/office/drawing/2014/main" id="{69177CBD-B7C4-44E2-AA0C-473214EADBDA}"/>
              </a:ext>
            </a:extLst>
          </p:cNvPr>
          <p:cNvSpPr/>
          <p:nvPr/>
        </p:nvSpPr>
        <p:spPr>
          <a:xfrm>
            <a:off x="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lang="en-US" sz="1013" noProof="0"/>
          </a:p>
        </p:txBody>
      </p:sp>
      <p:sp>
        <p:nvSpPr>
          <p:cNvPr id="10" name="object 4">
            <a:extLst>
              <a:ext uri="{FF2B5EF4-FFF2-40B4-BE49-F238E27FC236}">
                <a16:creationId xmlns:a16="http://schemas.microsoft.com/office/drawing/2014/main" id="{D3C0EACF-3AD5-4884-9531-06FDA14E14F3}"/>
              </a:ext>
            </a:extLst>
          </p:cNvPr>
          <p:cNvSpPr/>
          <p:nvPr/>
        </p:nvSpPr>
        <p:spPr>
          <a:xfrm>
            <a:off x="5543550" y="6857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sz="1013"/>
          </a:p>
        </p:txBody>
      </p:sp>
      <p:sp>
        <p:nvSpPr>
          <p:cNvPr id="12" name="object 5">
            <a:extLst>
              <a:ext uri="{FF2B5EF4-FFF2-40B4-BE49-F238E27FC236}">
                <a16:creationId xmlns:a16="http://schemas.microsoft.com/office/drawing/2014/main" id="{8F84A533-D15F-4251-B825-30C4967127B7}"/>
              </a:ext>
            </a:extLst>
          </p:cNvPr>
          <p:cNvSpPr/>
          <p:nvPr/>
        </p:nvSpPr>
        <p:spPr>
          <a:xfrm>
            <a:off x="401099" y="4800600"/>
            <a:ext cx="513636" cy="684848"/>
          </a:xfrm>
          <a:custGeom>
            <a:avLst/>
            <a:gdLst/>
            <a:ahLst/>
            <a:cxnLst/>
            <a:rect l="l" t="t" r="r" b="b"/>
            <a:pathLst>
              <a:path w="913130" h="913129">
                <a:moveTo>
                  <a:pt x="912533" y="0"/>
                </a:moveTo>
                <a:lnTo>
                  <a:pt x="0" y="0"/>
                </a:lnTo>
                <a:lnTo>
                  <a:pt x="0" y="912533"/>
                </a:lnTo>
                <a:lnTo>
                  <a:pt x="912533" y="912533"/>
                </a:lnTo>
                <a:lnTo>
                  <a:pt x="912533" y="0"/>
                </a:lnTo>
                <a:close/>
              </a:path>
            </a:pathLst>
          </a:custGeom>
          <a:solidFill>
            <a:srgbClr val="00AA9B"/>
          </a:solidFill>
        </p:spPr>
        <p:txBody>
          <a:bodyPr wrap="square" lIns="0" tIns="0" rIns="0" bIns="0" rtlCol="0"/>
          <a:lstStyle/>
          <a:p>
            <a:endParaRPr sz="1013"/>
          </a:p>
        </p:txBody>
      </p:sp>
      <p:sp>
        <p:nvSpPr>
          <p:cNvPr id="14" name="object 6">
            <a:extLst>
              <a:ext uri="{FF2B5EF4-FFF2-40B4-BE49-F238E27FC236}">
                <a16:creationId xmlns:a16="http://schemas.microsoft.com/office/drawing/2014/main" id="{5815314C-9423-41A5-BEA4-E339EE8896AB}"/>
              </a:ext>
            </a:extLst>
          </p:cNvPr>
          <p:cNvSpPr/>
          <p:nvPr/>
        </p:nvSpPr>
        <p:spPr>
          <a:xfrm>
            <a:off x="8115300" y="4114800"/>
            <a:ext cx="1026914" cy="1370648"/>
          </a:xfrm>
          <a:custGeom>
            <a:avLst/>
            <a:gdLst/>
            <a:ahLst/>
            <a:cxnLst/>
            <a:rect l="l" t="t" r="r" b="b"/>
            <a:pathLst>
              <a:path w="1825625" h="1827529">
                <a:moveTo>
                  <a:pt x="912533" y="914400"/>
                </a:moveTo>
                <a:lnTo>
                  <a:pt x="0" y="914400"/>
                </a:lnTo>
                <a:lnTo>
                  <a:pt x="0" y="1826933"/>
                </a:lnTo>
                <a:lnTo>
                  <a:pt x="912533" y="1826933"/>
                </a:lnTo>
                <a:lnTo>
                  <a:pt x="912533" y="914400"/>
                </a:lnTo>
                <a:close/>
              </a:path>
              <a:path w="1825625" h="1827529">
                <a:moveTo>
                  <a:pt x="1825066" y="0"/>
                </a:moveTo>
                <a:lnTo>
                  <a:pt x="912533" y="0"/>
                </a:lnTo>
                <a:lnTo>
                  <a:pt x="912533" y="912533"/>
                </a:lnTo>
                <a:lnTo>
                  <a:pt x="1825066" y="912533"/>
                </a:lnTo>
                <a:lnTo>
                  <a:pt x="1825066" y="0"/>
                </a:lnTo>
                <a:close/>
              </a:path>
            </a:pathLst>
          </a:custGeom>
          <a:solidFill>
            <a:srgbClr val="00AA9B"/>
          </a:solidFill>
        </p:spPr>
        <p:txBody>
          <a:bodyPr wrap="square" lIns="0" tIns="0" rIns="0" bIns="0" rtlCol="0"/>
          <a:lstStyle/>
          <a:p>
            <a:endParaRPr sz="1013"/>
          </a:p>
        </p:txBody>
      </p:sp>
      <p:sp>
        <p:nvSpPr>
          <p:cNvPr id="19" name="Text Placeholder 18">
            <a:extLst>
              <a:ext uri="{FF2B5EF4-FFF2-40B4-BE49-F238E27FC236}">
                <a16:creationId xmlns:a16="http://schemas.microsoft.com/office/drawing/2014/main" id="{BC1E59CB-5F39-462D-B61D-4A4C7D89DC3D}"/>
              </a:ext>
            </a:extLst>
          </p:cNvPr>
          <p:cNvSpPr>
            <a:spLocks noGrp="1"/>
          </p:cNvSpPr>
          <p:nvPr>
            <p:ph type="body" sz="quarter" idx="10" hasCustomPrompt="1"/>
          </p:nvPr>
        </p:nvSpPr>
        <p:spPr>
          <a:xfrm>
            <a:off x="1121569" y="2227416"/>
            <a:ext cx="4736306" cy="170096"/>
          </a:xfrm>
        </p:spPr>
        <p:txBody>
          <a:bodyPr wrap="square" tIns="14400">
            <a:spAutoFit/>
          </a:bodyPr>
          <a:lstStyle>
            <a:lvl1pPr>
              <a:spcBef>
                <a:spcPts val="0"/>
              </a:spcBef>
              <a:defRPr sz="1013">
                <a:solidFill>
                  <a:schemeClr val="accent3"/>
                </a:solidFill>
              </a:defRPr>
            </a:lvl1pPr>
            <a:lvl2pPr>
              <a:defRPr sz="844">
                <a:solidFill>
                  <a:schemeClr val="accent3"/>
                </a:solidFill>
              </a:defRPr>
            </a:lvl2pPr>
            <a:lvl3pPr>
              <a:defRPr sz="731"/>
            </a:lvl3pPr>
          </a:lstStyle>
          <a:p>
            <a:pPr lvl="0"/>
            <a:r>
              <a:rPr lang="en-US" dirty="0"/>
              <a:t>Text</a:t>
            </a:r>
          </a:p>
        </p:txBody>
      </p:sp>
      <p:sp>
        <p:nvSpPr>
          <p:cNvPr id="5" name="Footer Placeholder 4">
            <a:extLst>
              <a:ext uri="{FF2B5EF4-FFF2-40B4-BE49-F238E27FC236}">
                <a16:creationId xmlns:a16="http://schemas.microsoft.com/office/drawing/2014/main" id="{3C843F9D-3345-4E29-AB08-377E0B10E798}"/>
              </a:ext>
            </a:extLst>
          </p:cNvPr>
          <p:cNvSpPr>
            <a:spLocks noGrp="1"/>
          </p:cNvSpPr>
          <p:nvPr>
            <p:ph type="ftr" sz="quarter" idx="11"/>
          </p:nvPr>
        </p:nvSpPr>
        <p:spPr/>
        <p:txBody>
          <a:bodyPr/>
          <a:lstStyle/>
          <a:p>
            <a:r>
              <a:rPr lang="en-US" dirty="0"/>
              <a:t>footer</a:t>
            </a:r>
          </a:p>
        </p:txBody>
      </p:sp>
      <p:pic>
        <p:nvPicPr>
          <p:cNvPr id="11" name="Picture 10">
            <a:extLst>
              <a:ext uri="{FF2B5EF4-FFF2-40B4-BE49-F238E27FC236}">
                <a16:creationId xmlns:a16="http://schemas.microsoft.com/office/drawing/2014/main" id="{3A57D86F-9E7F-4A87-831B-744279915B9A}"/>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3" name="Picture 12">
            <a:extLst>
              <a:ext uri="{FF2B5EF4-FFF2-40B4-BE49-F238E27FC236}">
                <a16:creationId xmlns:a16="http://schemas.microsoft.com/office/drawing/2014/main" id="{A33D5B73-A960-4ACE-A88C-0CEDC9D402E4}"/>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1539742103"/>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Title and Content G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09241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0" name="Rectangle 9"/>
          <p:cNvSpPr/>
          <p:nvPr userDrawn="1"/>
        </p:nvSpPr>
        <p:spPr>
          <a:xfrm>
            <a:off x="0" y="0"/>
            <a:ext cx="9144000" cy="6858000"/>
          </a:xfrm>
          <a:prstGeom prst="rect">
            <a:avLst/>
          </a:prstGeom>
          <a:solidFill>
            <a:srgbClr val="239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13" name="Rectangle 12"/>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endParaRPr lang="fr-BE" sz="1350"/>
          </a:p>
        </p:txBody>
      </p:sp>
      <p:sp>
        <p:nvSpPr>
          <p:cNvPr id="7" name="Title 1"/>
          <p:cNvSpPr>
            <a:spLocks noGrp="1"/>
          </p:cNvSpPr>
          <p:nvPr>
            <p:ph type="ctrTitle" hasCustomPrompt="1"/>
          </p:nvPr>
        </p:nvSpPr>
        <p:spPr>
          <a:xfrm>
            <a:off x="2769224" y="2492896"/>
            <a:ext cx="5908054" cy="2292801"/>
          </a:xfrm>
          <a:prstGeom prst="rect">
            <a:avLst/>
          </a:prstGeom>
        </p:spPr>
        <p:txBody>
          <a:bodyPr anchor="t" anchorCtr="0">
            <a:normAutofit/>
          </a:bodyPr>
          <a:lstStyle>
            <a:lvl1pPr>
              <a:defRPr sz="3200" baseline="0">
                <a:solidFill>
                  <a:srgbClr val="489341"/>
                </a:solidFill>
                <a:latin typeface="Helvetica LT Std" panose="020B0504020202020204" pitchFamily="34" charset="0"/>
              </a:defRPr>
            </a:lvl1pPr>
          </a:lstStyle>
          <a:p>
            <a:r>
              <a:rPr lang="en-US" dirty="0"/>
              <a:t>Presentation title</a:t>
            </a:r>
          </a:p>
        </p:txBody>
      </p:sp>
      <p:sp>
        <p:nvSpPr>
          <p:cNvPr id="8" name="Subtitle 2"/>
          <p:cNvSpPr>
            <a:spLocks noGrp="1"/>
          </p:cNvSpPr>
          <p:nvPr>
            <p:ph type="subTitle" idx="1" hasCustomPrompt="1"/>
          </p:nvPr>
        </p:nvSpPr>
        <p:spPr>
          <a:xfrm>
            <a:off x="2769222" y="1620411"/>
            <a:ext cx="5908053" cy="875551"/>
          </a:xfrm>
          <a:prstGeom prst="rect">
            <a:avLst/>
          </a:prstGeom>
        </p:spPr>
        <p:txBody>
          <a:bodyPr anchor="b">
            <a:normAutofit/>
          </a:bodyPr>
          <a:lstStyle>
            <a:lvl1pPr marL="0" indent="0" algn="l">
              <a:buNone/>
              <a:defRPr sz="1400" cap="all" baseline="0">
                <a:solidFill>
                  <a:srgbClr val="8A8C8E"/>
                </a:solidFill>
                <a:latin typeface="Helvetica LT Std" panose="020B05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nl-BE" dirty="0"/>
              <a:t>Presenter name</a:t>
            </a:r>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7676" y="5246758"/>
            <a:ext cx="2321547" cy="1213116"/>
          </a:xfrm>
          <a:prstGeom prst="rect">
            <a:avLst/>
          </a:prstGeom>
        </p:spPr>
      </p:pic>
    </p:spTree>
    <p:extLst>
      <p:ext uri="{BB962C8B-B14F-4D97-AF65-F5344CB8AC3E}">
        <p14:creationId xmlns:p14="http://schemas.microsoft.com/office/powerpoint/2010/main" val="16988312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Chapter">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39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9" name="Rectangle 8"/>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pic>
        <p:nvPicPr>
          <p:cNvPr id="6" name="Afbeelding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7676" y="5316553"/>
            <a:ext cx="811957" cy="1073527"/>
          </a:xfrm>
          <a:prstGeom prst="rect">
            <a:avLst/>
          </a:prstGeom>
        </p:spPr>
      </p:pic>
      <p:sp>
        <p:nvSpPr>
          <p:cNvPr id="10" name="Title 1"/>
          <p:cNvSpPr>
            <a:spLocks noGrp="1"/>
          </p:cNvSpPr>
          <p:nvPr>
            <p:ph type="ctrTitle" hasCustomPrompt="1"/>
          </p:nvPr>
        </p:nvSpPr>
        <p:spPr>
          <a:xfrm>
            <a:off x="2769224" y="2504348"/>
            <a:ext cx="5908054" cy="2292801"/>
          </a:xfrm>
          <a:prstGeom prst="rect">
            <a:avLst/>
          </a:prstGeom>
        </p:spPr>
        <p:txBody>
          <a:bodyPr anchor="t" anchorCtr="0">
            <a:normAutofit/>
          </a:bodyPr>
          <a:lstStyle>
            <a:lvl1pPr>
              <a:defRPr sz="3200" baseline="0">
                <a:solidFill>
                  <a:srgbClr val="489341"/>
                </a:solidFill>
                <a:latin typeface="Helvetica LT Std" panose="020B0504020202020204" pitchFamily="34" charset="0"/>
              </a:defRPr>
            </a:lvl1pPr>
          </a:lstStyle>
          <a:p>
            <a:r>
              <a:rPr lang="en-US" dirty="0"/>
              <a:t>Chapter title</a:t>
            </a:r>
          </a:p>
        </p:txBody>
      </p:sp>
    </p:spTree>
    <p:extLst>
      <p:ext uri="{BB962C8B-B14F-4D97-AF65-F5344CB8AC3E}">
        <p14:creationId xmlns:p14="http://schemas.microsoft.com/office/powerpoint/2010/main" val="15014746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hapter_Orang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F39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9" name="Rectangle 8"/>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pic>
        <p:nvPicPr>
          <p:cNvPr id="6" name="Afbeelding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7676" y="5316553"/>
            <a:ext cx="811957" cy="1073527"/>
          </a:xfrm>
          <a:prstGeom prst="rect">
            <a:avLst/>
          </a:prstGeom>
        </p:spPr>
      </p:pic>
      <p:sp>
        <p:nvSpPr>
          <p:cNvPr id="10" name="Title 1"/>
          <p:cNvSpPr>
            <a:spLocks noGrp="1"/>
          </p:cNvSpPr>
          <p:nvPr>
            <p:ph type="ctrTitle" hasCustomPrompt="1"/>
          </p:nvPr>
        </p:nvSpPr>
        <p:spPr>
          <a:xfrm>
            <a:off x="2769224" y="2504348"/>
            <a:ext cx="5908054" cy="2292801"/>
          </a:xfrm>
          <a:prstGeom prst="rect">
            <a:avLst/>
          </a:prstGeom>
        </p:spPr>
        <p:txBody>
          <a:bodyPr anchor="t" anchorCtr="0">
            <a:normAutofit/>
          </a:bodyPr>
          <a:lstStyle>
            <a:lvl1pPr>
              <a:defRPr sz="3200" baseline="0">
                <a:solidFill>
                  <a:schemeClr val="tx1">
                    <a:lumMod val="65000"/>
                    <a:lumOff val="35000"/>
                  </a:schemeClr>
                </a:solidFill>
                <a:latin typeface="Helvetica LT Std" panose="020B0504020202020204" pitchFamily="34" charset="0"/>
              </a:defRPr>
            </a:lvl1pPr>
          </a:lstStyle>
          <a:p>
            <a:r>
              <a:rPr lang="en-US" dirty="0"/>
              <a:t>Chapter title</a:t>
            </a:r>
          </a:p>
        </p:txBody>
      </p:sp>
    </p:spTree>
    <p:extLst>
      <p:ext uri="{BB962C8B-B14F-4D97-AF65-F5344CB8AC3E}">
        <p14:creationId xmlns:p14="http://schemas.microsoft.com/office/powerpoint/2010/main" val="20173426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13"/>
          <p:cNvSpPr txBox="1">
            <a:spLocks noGrp="1"/>
          </p:cNvSpPr>
          <p:nvPr>
            <p:ph type="sldNum" idx="12"/>
          </p:nvPr>
        </p:nvSpPr>
        <p:spPr>
          <a:xfrm>
            <a:off x="8523541" y="6260831"/>
            <a:ext cx="5487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32773461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unch">
    <p:spTree>
      <p:nvGrpSpPr>
        <p:cNvPr id="1" name=""/>
        <p:cNvGrpSpPr/>
        <p:nvPr/>
      </p:nvGrpSpPr>
      <p:grpSpPr>
        <a:xfrm>
          <a:off x="0" y="0"/>
          <a:ext cx="0" cy="0"/>
          <a:chOff x="0" y="0"/>
          <a:chExt cx="0" cy="0"/>
        </a:xfrm>
      </p:grpSpPr>
      <p:sp>
        <p:nvSpPr>
          <p:cNvPr id="10" name="Tekstvak 9"/>
          <p:cNvSpPr txBox="1"/>
          <p:nvPr userDrawn="1"/>
        </p:nvSpPr>
        <p:spPr>
          <a:xfrm>
            <a:off x="9203765" y="6394824"/>
            <a:ext cx="914400" cy="914400"/>
          </a:xfrm>
          <a:prstGeom prst="rect">
            <a:avLst/>
          </a:prstGeom>
        </p:spPr>
        <p:txBody>
          <a:bodyPr wrap="none" rtlCol="0">
            <a:noAutofit/>
          </a:bodyPr>
          <a:lstStyle/>
          <a:p>
            <a:endParaRPr lang="nl-NL" sz="1350"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51521" y="5491128"/>
            <a:ext cx="2088232" cy="1091198"/>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9512" y="564774"/>
            <a:ext cx="3971552" cy="1603251"/>
          </a:xfrm>
          <a:prstGeom prst="rect">
            <a:avLst/>
          </a:prstGeom>
        </p:spPr>
      </p:pic>
    </p:spTree>
    <p:extLst>
      <p:ext uri="{BB962C8B-B14F-4D97-AF65-F5344CB8AC3E}">
        <p14:creationId xmlns:p14="http://schemas.microsoft.com/office/powerpoint/2010/main" val="24338623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_Orange">
    <p:spTree>
      <p:nvGrpSpPr>
        <p:cNvPr id="1" name=""/>
        <p:cNvGrpSpPr/>
        <p:nvPr/>
      </p:nvGrpSpPr>
      <p:grpSpPr>
        <a:xfrm>
          <a:off x="0" y="0"/>
          <a:ext cx="0" cy="0"/>
          <a:chOff x="0" y="0"/>
          <a:chExt cx="0" cy="0"/>
        </a:xfrm>
      </p:grpSpPr>
      <p:sp>
        <p:nvSpPr>
          <p:cNvPr id="10" name="Rectangle 9"/>
          <p:cNvSpPr/>
          <p:nvPr userDrawn="1"/>
        </p:nvSpPr>
        <p:spPr>
          <a:xfrm>
            <a:off x="0" y="0"/>
            <a:ext cx="9144000" cy="6858000"/>
          </a:xfrm>
          <a:prstGeom prst="rect">
            <a:avLst/>
          </a:prstGeom>
          <a:solidFill>
            <a:srgbClr val="F39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13" name="Rectangle 12"/>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endParaRPr lang="fr-BE" sz="1350"/>
          </a:p>
        </p:txBody>
      </p:sp>
      <p:sp>
        <p:nvSpPr>
          <p:cNvPr id="7" name="Title 1"/>
          <p:cNvSpPr>
            <a:spLocks noGrp="1"/>
          </p:cNvSpPr>
          <p:nvPr>
            <p:ph type="ctrTitle" hasCustomPrompt="1"/>
          </p:nvPr>
        </p:nvSpPr>
        <p:spPr>
          <a:xfrm>
            <a:off x="2769224" y="2492896"/>
            <a:ext cx="5908054" cy="2292801"/>
          </a:xfrm>
          <a:prstGeom prst="rect">
            <a:avLst/>
          </a:prstGeom>
        </p:spPr>
        <p:txBody>
          <a:bodyPr anchor="t" anchorCtr="0">
            <a:normAutofit/>
          </a:bodyPr>
          <a:lstStyle>
            <a:lvl1pPr>
              <a:defRPr sz="3200" baseline="0">
                <a:solidFill>
                  <a:schemeClr val="tx1">
                    <a:lumMod val="65000"/>
                    <a:lumOff val="35000"/>
                  </a:schemeClr>
                </a:solidFill>
                <a:latin typeface="Helvetica LT Std" panose="020B0504020202020204" pitchFamily="34" charset="0"/>
              </a:defRPr>
            </a:lvl1pPr>
          </a:lstStyle>
          <a:p>
            <a:r>
              <a:rPr lang="en-US" dirty="0"/>
              <a:t>Presentation title</a:t>
            </a:r>
          </a:p>
        </p:txBody>
      </p:sp>
      <p:sp>
        <p:nvSpPr>
          <p:cNvPr id="8" name="Subtitle 2"/>
          <p:cNvSpPr>
            <a:spLocks noGrp="1"/>
          </p:cNvSpPr>
          <p:nvPr>
            <p:ph type="subTitle" idx="1" hasCustomPrompt="1"/>
          </p:nvPr>
        </p:nvSpPr>
        <p:spPr>
          <a:xfrm>
            <a:off x="2769222" y="1620411"/>
            <a:ext cx="5908053" cy="875551"/>
          </a:xfrm>
          <a:prstGeom prst="rect">
            <a:avLst/>
          </a:prstGeom>
        </p:spPr>
        <p:txBody>
          <a:bodyPr anchor="b">
            <a:normAutofit/>
          </a:bodyPr>
          <a:lstStyle>
            <a:lvl1pPr marL="0" indent="0" algn="l">
              <a:buNone/>
              <a:defRPr sz="1400" cap="all" baseline="0">
                <a:solidFill>
                  <a:srgbClr val="8A8C8E"/>
                </a:solidFill>
                <a:latin typeface="Helvetica LT Std" panose="020B05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nl-BE" dirty="0"/>
              <a:t>Presenter name</a:t>
            </a:r>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7676" y="5246758"/>
            <a:ext cx="2321547" cy="1213116"/>
          </a:xfrm>
          <a:prstGeom prst="rect">
            <a:avLst/>
          </a:prstGeom>
        </p:spPr>
      </p:pic>
    </p:spTree>
    <p:extLst>
      <p:ext uri="{BB962C8B-B14F-4D97-AF65-F5344CB8AC3E}">
        <p14:creationId xmlns:p14="http://schemas.microsoft.com/office/powerpoint/2010/main" val="157973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mparison Green">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3162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0"/>
          </p:nvPr>
        </p:nvSpPr>
        <p:spPr>
          <a:xfrm>
            <a:off x="4722435"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25367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Comparison Orang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31627"/>
          </a:xfrm>
          <a:prstGeom prst="rect">
            <a:avLst/>
          </a:prstGeom>
        </p:spPr>
        <p:txBody>
          <a:bodyPr/>
          <a:lstStyle>
            <a:lvl1pPr>
              <a:defRPr>
                <a:solidFill>
                  <a:srgbClr val="F39200"/>
                </a:solidFill>
              </a:defRPr>
            </a:lvl1pPr>
          </a:lstStyle>
          <a:p>
            <a:r>
              <a:rPr lang="en-US"/>
              <a:t>Click to edit Master title style</a:t>
            </a:r>
            <a:endParaRPr lang="en-US" dirty="0"/>
          </a:p>
        </p:txBody>
      </p:sp>
      <p:sp>
        <p:nvSpPr>
          <p:cNvPr id="3" name="Content Placeholder 2"/>
          <p:cNvSpPr>
            <a:spLocks noGrp="1"/>
          </p:cNvSpPr>
          <p:nvPr>
            <p:ph idx="1"/>
          </p:nvPr>
        </p:nvSpPr>
        <p:spPr>
          <a:xfrm>
            <a:off x="628650" y="1268760"/>
            <a:ext cx="3799334" cy="5040000"/>
          </a:xfrm>
        </p:spPr>
        <p:txBody>
          <a:bodyPr/>
          <a:lstStyle>
            <a:lvl1pPr>
              <a:buClr>
                <a:srgbClr val="F39200"/>
              </a:buCl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idx="11"/>
          </p:nvPr>
        </p:nvSpPr>
        <p:spPr>
          <a:xfrm>
            <a:off x="4722435" y="1268760"/>
            <a:ext cx="3799334" cy="5040000"/>
          </a:xfrm>
        </p:spPr>
        <p:txBody>
          <a:bodyPr/>
          <a:lstStyle>
            <a:lvl1pPr>
              <a:buClr>
                <a:srgbClr val="F39200"/>
              </a:buCl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99393769"/>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mparison Lime">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31627"/>
          </a:xfrm>
          <a:prstGeom prst="rect">
            <a:avLst/>
          </a:prstGeom>
        </p:spPr>
        <p:txBody>
          <a:bodyPr/>
          <a:lstStyle>
            <a:lvl1pPr>
              <a:defRPr>
                <a:solidFill>
                  <a:srgbClr val="ABD037"/>
                </a:solidFill>
              </a:defRPr>
            </a:lvl1pPr>
          </a:lstStyle>
          <a:p>
            <a:r>
              <a:rPr lang="en-US"/>
              <a:t>Click to edit Master title style</a:t>
            </a:r>
            <a:endParaRPr lang="en-US" dirty="0"/>
          </a:p>
        </p:txBody>
      </p:sp>
      <p:sp>
        <p:nvSpPr>
          <p:cNvPr id="3" name="Content Placeholder 2"/>
          <p:cNvSpPr>
            <a:spLocks noGrp="1"/>
          </p:cNvSpPr>
          <p:nvPr>
            <p:ph idx="1"/>
          </p:nvPr>
        </p:nvSpPr>
        <p:spPr>
          <a:xfrm>
            <a:off x="628650"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0"/>
          </p:nvPr>
        </p:nvSpPr>
        <p:spPr>
          <a:xfrm>
            <a:off x="4722435"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9573569"/>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able of contents 4">
    <p:spTree>
      <p:nvGrpSpPr>
        <p:cNvPr id="1" name=""/>
        <p:cNvGrpSpPr/>
        <p:nvPr/>
      </p:nvGrpSpPr>
      <p:grpSpPr>
        <a:xfrm>
          <a:off x="0" y="0"/>
          <a:ext cx="0" cy="0"/>
          <a:chOff x="0" y="0"/>
          <a:chExt cx="0" cy="0"/>
        </a:xfrm>
      </p:grpSpPr>
      <p:sp>
        <p:nvSpPr>
          <p:cNvPr id="113" name="Text Placeholder 31">
            <a:extLst>
              <a:ext uri="{FF2B5EF4-FFF2-40B4-BE49-F238E27FC236}">
                <a16:creationId xmlns:a16="http://schemas.microsoft.com/office/drawing/2014/main" id="{3511C7BF-3840-4CE8-BB5B-C7B083913503}"/>
              </a:ext>
            </a:extLst>
          </p:cNvPr>
          <p:cNvSpPr>
            <a:spLocks noGrp="1"/>
          </p:cNvSpPr>
          <p:nvPr>
            <p:ph type="body" sz="quarter" idx="69" hasCustomPrompt="1"/>
          </p:nvPr>
        </p:nvSpPr>
        <p:spPr>
          <a:xfrm>
            <a:off x="4834235" y="3908831"/>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14" name="Text Placeholder 18">
            <a:extLst>
              <a:ext uri="{FF2B5EF4-FFF2-40B4-BE49-F238E27FC236}">
                <a16:creationId xmlns:a16="http://schemas.microsoft.com/office/drawing/2014/main" id="{EFD58F2A-B07B-4D2B-8951-E00DDA67D769}"/>
              </a:ext>
            </a:extLst>
          </p:cNvPr>
          <p:cNvSpPr>
            <a:spLocks noGrp="1"/>
          </p:cNvSpPr>
          <p:nvPr>
            <p:ph type="body" sz="quarter" idx="70" hasCustomPrompt="1"/>
          </p:nvPr>
        </p:nvSpPr>
        <p:spPr>
          <a:xfrm>
            <a:off x="5355730" y="4151670"/>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15" name="Text Placeholder 18">
            <a:extLst>
              <a:ext uri="{FF2B5EF4-FFF2-40B4-BE49-F238E27FC236}">
                <a16:creationId xmlns:a16="http://schemas.microsoft.com/office/drawing/2014/main" id="{A3AA694F-FB48-41A8-B07B-EC1F3B40C396}"/>
              </a:ext>
            </a:extLst>
          </p:cNvPr>
          <p:cNvSpPr>
            <a:spLocks noGrp="1"/>
          </p:cNvSpPr>
          <p:nvPr>
            <p:ph type="body" sz="quarter" idx="71" hasCustomPrompt="1"/>
          </p:nvPr>
        </p:nvSpPr>
        <p:spPr>
          <a:xfrm>
            <a:off x="5355729" y="4492280"/>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30" name="Text Placeholder 18">
            <a:extLst>
              <a:ext uri="{FF2B5EF4-FFF2-40B4-BE49-F238E27FC236}">
                <a16:creationId xmlns:a16="http://schemas.microsoft.com/office/drawing/2014/main" id="{8465A35D-EC66-40E8-80CC-6934147C8909}"/>
              </a:ext>
            </a:extLst>
          </p:cNvPr>
          <p:cNvSpPr>
            <a:spLocks noGrp="1"/>
          </p:cNvSpPr>
          <p:nvPr>
            <p:ph type="body" sz="quarter" idx="72" hasCustomPrompt="1"/>
          </p:nvPr>
        </p:nvSpPr>
        <p:spPr>
          <a:xfrm>
            <a:off x="8157465" y="4492279"/>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33" name="Text Placeholder 31">
            <a:extLst>
              <a:ext uri="{FF2B5EF4-FFF2-40B4-BE49-F238E27FC236}">
                <a16:creationId xmlns:a16="http://schemas.microsoft.com/office/drawing/2014/main" id="{F5A26CFA-C26B-4F48-AFCC-68C933599A66}"/>
              </a:ext>
            </a:extLst>
          </p:cNvPr>
          <p:cNvSpPr>
            <a:spLocks noGrp="1"/>
          </p:cNvSpPr>
          <p:nvPr>
            <p:ph type="body" sz="quarter" idx="73" hasCustomPrompt="1"/>
          </p:nvPr>
        </p:nvSpPr>
        <p:spPr>
          <a:xfrm>
            <a:off x="514350" y="3908831"/>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34" name="Text Placeholder 18">
            <a:extLst>
              <a:ext uri="{FF2B5EF4-FFF2-40B4-BE49-F238E27FC236}">
                <a16:creationId xmlns:a16="http://schemas.microsoft.com/office/drawing/2014/main" id="{248854A8-0EED-4EC1-81BB-9B97B87D848B}"/>
              </a:ext>
            </a:extLst>
          </p:cNvPr>
          <p:cNvSpPr>
            <a:spLocks noGrp="1"/>
          </p:cNvSpPr>
          <p:nvPr>
            <p:ph type="body" sz="quarter" idx="74" hasCustomPrompt="1"/>
          </p:nvPr>
        </p:nvSpPr>
        <p:spPr>
          <a:xfrm>
            <a:off x="1035845" y="4151670"/>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35" name="Text Placeholder 18">
            <a:extLst>
              <a:ext uri="{FF2B5EF4-FFF2-40B4-BE49-F238E27FC236}">
                <a16:creationId xmlns:a16="http://schemas.microsoft.com/office/drawing/2014/main" id="{FF847E46-100F-4B85-ABC9-C63CBCF3D745}"/>
              </a:ext>
            </a:extLst>
          </p:cNvPr>
          <p:cNvSpPr>
            <a:spLocks noGrp="1"/>
          </p:cNvSpPr>
          <p:nvPr>
            <p:ph type="body" sz="quarter" idx="75" hasCustomPrompt="1"/>
          </p:nvPr>
        </p:nvSpPr>
        <p:spPr>
          <a:xfrm>
            <a:off x="1035844" y="4492280"/>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36" name="Text Placeholder 18">
            <a:extLst>
              <a:ext uri="{FF2B5EF4-FFF2-40B4-BE49-F238E27FC236}">
                <a16:creationId xmlns:a16="http://schemas.microsoft.com/office/drawing/2014/main" id="{1EDAB9D3-F6BE-48C5-94F8-F0CEB0166F34}"/>
              </a:ext>
            </a:extLst>
          </p:cNvPr>
          <p:cNvSpPr>
            <a:spLocks noGrp="1"/>
          </p:cNvSpPr>
          <p:nvPr>
            <p:ph type="body" sz="quarter" idx="76" hasCustomPrompt="1"/>
          </p:nvPr>
        </p:nvSpPr>
        <p:spPr>
          <a:xfrm>
            <a:off x="3837580" y="4492279"/>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37" name="Text Placeholder 31">
            <a:extLst>
              <a:ext uri="{FF2B5EF4-FFF2-40B4-BE49-F238E27FC236}">
                <a16:creationId xmlns:a16="http://schemas.microsoft.com/office/drawing/2014/main" id="{6FFEF1B8-6626-4B8C-86D2-FD64ECC7E0EE}"/>
              </a:ext>
            </a:extLst>
          </p:cNvPr>
          <p:cNvSpPr>
            <a:spLocks noGrp="1"/>
          </p:cNvSpPr>
          <p:nvPr>
            <p:ph type="body" sz="quarter" idx="89" hasCustomPrompt="1"/>
          </p:nvPr>
        </p:nvSpPr>
        <p:spPr>
          <a:xfrm>
            <a:off x="514350" y="148077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38" name="Text Placeholder 18">
            <a:extLst>
              <a:ext uri="{FF2B5EF4-FFF2-40B4-BE49-F238E27FC236}">
                <a16:creationId xmlns:a16="http://schemas.microsoft.com/office/drawing/2014/main" id="{5F1270D3-9E35-4323-99FB-4AA40123E72B}"/>
              </a:ext>
            </a:extLst>
          </p:cNvPr>
          <p:cNvSpPr>
            <a:spLocks noGrp="1"/>
          </p:cNvSpPr>
          <p:nvPr>
            <p:ph type="body" sz="quarter" idx="90" hasCustomPrompt="1"/>
          </p:nvPr>
        </p:nvSpPr>
        <p:spPr>
          <a:xfrm>
            <a:off x="1035845" y="172361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39" name="Text Placeholder 18">
            <a:extLst>
              <a:ext uri="{FF2B5EF4-FFF2-40B4-BE49-F238E27FC236}">
                <a16:creationId xmlns:a16="http://schemas.microsoft.com/office/drawing/2014/main" id="{1C93CA53-2F3D-4CA4-A60D-15B2C8F92786}"/>
              </a:ext>
            </a:extLst>
          </p:cNvPr>
          <p:cNvSpPr>
            <a:spLocks noGrp="1"/>
          </p:cNvSpPr>
          <p:nvPr>
            <p:ph type="body" sz="quarter" idx="91" hasCustomPrompt="1"/>
          </p:nvPr>
        </p:nvSpPr>
        <p:spPr>
          <a:xfrm>
            <a:off x="1035844" y="206422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40" name="Text Placeholder 18">
            <a:extLst>
              <a:ext uri="{FF2B5EF4-FFF2-40B4-BE49-F238E27FC236}">
                <a16:creationId xmlns:a16="http://schemas.microsoft.com/office/drawing/2014/main" id="{93C6D7CE-3B53-4781-9604-D0FE8BEF0B5C}"/>
              </a:ext>
            </a:extLst>
          </p:cNvPr>
          <p:cNvSpPr>
            <a:spLocks noGrp="1"/>
          </p:cNvSpPr>
          <p:nvPr>
            <p:ph type="body" sz="quarter" idx="92" hasCustomPrompt="1"/>
          </p:nvPr>
        </p:nvSpPr>
        <p:spPr>
          <a:xfrm>
            <a:off x="3837580" y="206422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41" name="Text Placeholder 31">
            <a:extLst>
              <a:ext uri="{FF2B5EF4-FFF2-40B4-BE49-F238E27FC236}">
                <a16:creationId xmlns:a16="http://schemas.microsoft.com/office/drawing/2014/main" id="{F09C8D30-46AD-4E01-B69D-ECF0E9639720}"/>
              </a:ext>
            </a:extLst>
          </p:cNvPr>
          <p:cNvSpPr>
            <a:spLocks noGrp="1"/>
          </p:cNvSpPr>
          <p:nvPr>
            <p:ph type="body" sz="quarter" idx="106" hasCustomPrompt="1"/>
          </p:nvPr>
        </p:nvSpPr>
        <p:spPr>
          <a:xfrm>
            <a:off x="4834235" y="148077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42" name="Text Placeholder 18">
            <a:extLst>
              <a:ext uri="{FF2B5EF4-FFF2-40B4-BE49-F238E27FC236}">
                <a16:creationId xmlns:a16="http://schemas.microsoft.com/office/drawing/2014/main" id="{6BBF8358-0312-4476-A379-4092F5096A36}"/>
              </a:ext>
            </a:extLst>
          </p:cNvPr>
          <p:cNvSpPr>
            <a:spLocks noGrp="1"/>
          </p:cNvSpPr>
          <p:nvPr>
            <p:ph type="body" sz="quarter" idx="107" hasCustomPrompt="1"/>
          </p:nvPr>
        </p:nvSpPr>
        <p:spPr>
          <a:xfrm>
            <a:off x="5355730" y="172361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43" name="Text Placeholder 18">
            <a:extLst>
              <a:ext uri="{FF2B5EF4-FFF2-40B4-BE49-F238E27FC236}">
                <a16:creationId xmlns:a16="http://schemas.microsoft.com/office/drawing/2014/main" id="{131FAF0A-F8E5-4E88-BBC2-856B2610CB5C}"/>
              </a:ext>
            </a:extLst>
          </p:cNvPr>
          <p:cNvSpPr>
            <a:spLocks noGrp="1"/>
          </p:cNvSpPr>
          <p:nvPr>
            <p:ph type="body" sz="quarter" idx="108" hasCustomPrompt="1"/>
          </p:nvPr>
        </p:nvSpPr>
        <p:spPr>
          <a:xfrm>
            <a:off x="5355729" y="206422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44" name="Text Placeholder 18">
            <a:extLst>
              <a:ext uri="{FF2B5EF4-FFF2-40B4-BE49-F238E27FC236}">
                <a16:creationId xmlns:a16="http://schemas.microsoft.com/office/drawing/2014/main" id="{DF585C99-0360-4056-A9DA-37C046EC20FC}"/>
              </a:ext>
            </a:extLst>
          </p:cNvPr>
          <p:cNvSpPr>
            <a:spLocks noGrp="1"/>
          </p:cNvSpPr>
          <p:nvPr>
            <p:ph type="body" sz="quarter" idx="109" hasCustomPrompt="1"/>
          </p:nvPr>
        </p:nvSpPr>
        <p:spPr>
          <a:xfrm>
            <a:off x="8157465" y="206422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3" name="Footer Placeholder 2">
            <a:extLst>
              <a:ext uri="{FF2B5EF4-FFF2-40B4-BE49-F238E27FC236}">
                <a16:creationId xmlns:a16="http://schemas.microsoft.com/office/drawing/2014/main" id="{742D049B-FF10-4FE9-B55A-5E1428FB2026}"/>
              </a:ext>
            </a:extLst>
          </p:cNvPr>
          <p:cNvSpPr>
            <a:spLocks noGrp="1"/>
          </p:cNvSpPr>
          <p:nvPr>
            <p:ph type="ftr" sz="quarter" idx="110"/>
          </p:nvPr>
        </p:nvSpPr>
        <p:spPr/>
        <p:txBody>
          <a:bodyPr/>
          <a:lstStyle/>
          <a:p>
            <a:r>
              <a:rPr lang="en-US" dirty="0"/>
              <a:t>footer</a:t>
            </a:r>
          </a:p>
        </p:txBody>
      </p:sp>
      <p:sp>
        <p:nvSpPr>
          <p:cNvPr id="21" name="Titre 3">
            <a:extLst>
              <a:ext uri="{FF2B5EF4-FFF2-40B4-BE49-F238E27FC236}">
                <a16:creationId xmlns:a16="http://schemas.microsoft.com/office/drawing/2014/main" id="{AE0B397F-537F-475A-B197-1EC9819F9B4F}"/>
              </a:ext>
            </a:extLst>
          </p:cNvPr>
          <p:cNvSpPr>
            <a:spLocks noGrp="1"/>
          </p:cNvSpPr>
          <p:nvPr>
            <p:ph type="title" hasCustomPrompt="1"/>
          </p:nvPr>
        </p:nvSpPr>
        <p:spPr>
          <a:xfrm>
            <a:off x="507304" y="697701"/>
            <a:ext cx="6760685" cy="771656"/>
          </a:xfrm>
          <a:prstGeom prst="rect">
            <a:avLst/>
          </a:prstGeom>
        </p:spPr>
        <p:txBody>
          <a:bodyPr lIns="0" tIns="0" rIns="0" bIns="0"/>
          <a:lstStyle>
            <a:lvl1pPr>
              <a:defRPr sz="2531" b="1">
                <a:solidFill>
                  <a:schemeClr val="accent2"/>
                </a:solidFill>
              </a:defRPr>
            </a:lvl1pPr>
          </a:lstStyle>
          <a:p>
            <a:r>
              <a:rPr lang="fr-FR" dirty="0"/>
              <a:t>Contents</a:t>
            </a:r>
          </a:p>
        </p:txBody>
      </p:sp>
      <p:pic>
        <p:nvPicPr>
          <p:cNvPr id="22" name="Picture 21" descr="Logo&#10;&#10;Description automatically generated">
            <a:extLst>
              <a:ext uri="{FF2B5EF4-FFF2-40B4-BE49-F238E27FC236}">
                <a16:creationId xmlns:a16="http://schemas.microsoft.com/office/drawing/2014/main" id="{29237970-A2E1-4629-8FFD-56A0E57214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23" name="Picture 22">
            <a:extLst>
              <a:ext uri="{FF2B5EF4-FFF2-40B4-BE49-F238E27FC236}">
                <a16:creationId xmlns:a16="http://schemas.microsoft.com/office/drawing/2014/main" id="{5E429CC9-E5CE-473B-AFE3-76038BA20FB7}"/>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24" name="Picture 23">
            <a:extLst>
              <a:ext uri="{FF2B5EF4-FFF2-40B4-BE49-F238E27FC236}">
                <a16:creationId xmlns:a16="http://schemas.microsoft.com/office/drawing/2014/main" id="{D0C1A39E-09CC-415F-9067-F18396123E14}"/>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218133710"/>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Green">
    <p:spTree>
      <p:nvGrpSpPr>
        <p:cNvPr id="1" name=""/>
        <p:cNvGrpSpPr/>
        <p:nvPr/>
      </p:nvGrpSpPr>
      <p:grpSpPr>
        <a:xfrm>
          <a:off x="0" y="0"/>
          <a:ext cx="0" cy="0"/>
          <a:chOff x="0" y="0"/>
          <a:chExt cx="0" cy="0"/>
        </a:xfrm>
      </p:grpSpPr>
      <p:sp>
        <p:nvSpPr>
          <p:cNvPr id="6" name="Rectangle 5"/>
          <p:cNvSpPr/>
          <p:nvPr userDrawn="1"/>
        </p:nvSpPr>
        <p:spPr>
          <a:xfrm>
            <a:off x="-1" y="0"/>
            <a:ext cx="9143997" cy="6858000"/>
          </a:xfrm>
          <a:prstGeom prst="rect">
            <a:avLst/>
          </a:prstGeom>
          <a:solidFill>
            <a:srgbClr val="2390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8" name="Tijdelijke aanduiding voor tekst 14"/>
          <p:cNvSpPr>
            <a:spLocks noGrp="1"/>
          </p:cNvSpPr>
          <p:nvPr>
            <p:ph type="body" sz="quarter" idx="14" hasCustomPrompt="1"/>
          </p:nvPr>
        </p:nvSpPr>
        <p:spPr>
          <a:xfrm>
            <a:off x="1907705" y="1556796"/>
            <a:ext cx="6624735" cy="3738623"/>
          </a:xfrm>
          <a:prstGeom prst="rect">
            <a:avLst/>
          </a:prstGeom>
        </p:spPr>
        <p:txBody>
          <a:bodyPr>
            <a:normAutofit/>
          </a:bodyPr>
          <a:lstStyle>
            <a:lvl1pPr marL="0" indent="0" algn="l">
              <a:buClr>
                <a:srgbClr val="ABD037"/>
              </a:buClr>
              <a:buNone/>
              <a:defRPr lang="en-US" sz="4000" kern="1200" cap="small" baseline="0" dirty="0" smtClean="0">
                <a:solidFill>
                  <a:srgbClr val="ABD037"/>
                </a:solidFill>
                <a:latin typeface="Helvetica LT Std" panose="020B0504020202020204" pitchFamily="34" charset="0"/>
                <a:ea typeface="+mn-ea"/>
                <a:cs typeface="+mn-cs"/>
              </a:defRPr>
            </a:lvl1pPr>
            <a:lvl2pPr>
              <a:defRPr>
                <a:solidFill>
                  <a:srgbClr val="ABD037"/>
                </a:solidFill>
              </a:defRPr>
            </a:lvl2pPr>
          </a:lstStyle>
          <a:p>
            <a:pPr lvl="0"/>
            <a:r>
              <a:rPr lang="en-US" dirty="0"/>
              <a:t>Quote</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960000"/>
            <a:ext cx="2771801" cy="2796728"/>
          </a:xfrm>
          <a:prstGeom prst="rect">
            <a:avLst/>
          </a:prstGeom>
        </p:spPr>
      </p:pic>
    </p:spTree>
    <p:extLst>
      <p:ext uri="{BB962C8B-B14F-4D97-AF65-F5344CB8AC3E}">
        <p14:creationId xmlns:p14="http://schemas.microsoft.com/office/powerpoint/2010/main" val="3613296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Lime">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ABD0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9" name="Tijdelijke aanduiding voor tekst 14"/>
          <p:cNvSpPr>
            <a:spLocks noGrp="1"/>
          </p:cNvSpPr>
          <p:nvPr>
            <p:ph type="body" sz="quarter" idx="14" hasCustomPrompt="1"/>
          </p:nvPr>
        </p:nvSpPr>
        <p:spPr>
          <a:xfrm>
            <a:off x="1907704" y="1556794"/>
            <a:ext cx="6624736" cy="3738623"/>
          </a:xfrm>
          <a:prstGeom prst="rect">
            <a:avLst/>
          </a:prstGeom>
        </p:spPr>
        <p:txBody>
          <a:bodyPr/>
          <a:lstStyle>
            <a:lvl1pPr marL="0" indent="0">
              <a:buClr>
                <a:schemeClr val="bg1"/>
              </a:buClr>
              <a:buNone/>
              <a:defRPr sz="4000" cap="small" baseline="0">
                <a:solidFill>
                  <a:schemeClr val="bg1"/>
                </a:solidFill>
                <a:latin typeface="Helvetica LT Std" panose="020B0504020202020204" pitchFamily="34" charset="0"/>
              </a:defRPr>
            </a:lvl1pPr>
            <a:lvl2pPr>
              <a:defRPr>
                <a:solidFill>
                  <a:srgbClr val="ABD037"/>
                </a:solidFill>
              </a:defRPr>
            </a:lvl2pPr>
          </a:lstStyle>
          <a:p>
            <a:pPr lvl="0"/>
            <a:r>
              <a:rPr lang="en-US" dirty="0"/>
              <a:t>Quote</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960000"/>
            <a:ext cx="2771801" cy="2796728"/>
          </a:xfrm>
          <a:prstGeom prst="rect">
            <a:avLst/>
          </a:prstGeom>
        </p:spPr>
      </p:pic>
    </p:spTree>
    <p:extLst>
      <p:ext uri="{BB962C8B-B14F-4D97-AF65-F5344CB8AC3E}">
        <p14:creationId xmlns:p14="http://schemas.microsoft.com/office/powerpoint/2010/main" val="36828565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Pink">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6" name="Rectangle 5"/>
          <p:cNvSpPr/>
          <p:nvPr userDrawn="1"/>
        </p:nvSpPr>
        <p:spPr>
          <a:xfrm>
            <a:off x="0" y="0"/>
            <a:ext cx="9144000" cy="6858000"/>
          </a:xfrm>
          <a:prstGeom prst="rect">
            <a:avLst/>
          </a:prstGeom>
          <a:solidFill>
            <a:srgbClr val="E6007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9" name="Tijdelijke aanduiding voor tekst 14"/>
          <p:cNvSpPr>
            <a:spLocks noGrp="1"/>
          </p:cNvSpPr>
          <p:nvPr>
            <p:ph type="body" sz="quarter" idx="14" hasCustomPrompt="1"/>
          </p:nvPr>
        </p:nvSpPr>
        <p:spPr>
          <a:xfrm>
            <a:off x="1907704" y="1556794"/>
            <a:ext cx="6624736" cy="3738623"/>
          </a:xfrm>
          <a:prstGeom prst="rect">
            <a:avLst/>
          </a:prstGeom>
        </p:spPr>
        <p:txBody>
          <a:bodyPr/>
          <a:lstStyle>
            <a:lvl1pPr marL="0" indent="0">
              <a:buClr>
                <a:schemeClr val="bg1"/>
              </a:buClr>
              <a:buNone/>
              <a:defRPr sz="4000" cap="small" baseline="0">
                <a:solidFill>
                  <a:schemeClr val="bg1"/>
                </a:solidFill>
                <a:latin typeface="Helvetica LT Std" panose="020B0504020202020204" pitchFamily="34" charset="0"/>
              </a:defRPr>
            </a:lvl1pPr>
            <a:lvl2pPr>
              <a:defRPr>
                <a:solidFill>
                  <a:srgbClr val="ABD037"/>
                </a:solidFill>
              </a:defRPr>
            </a:lvl2pPr>
          </a:lstStyle>
          <a:p>
            <a:pPr lvl="0"/>
            <a:r>
              <a:rPr lang="en-US" dirty="0"/>
              <a:t>Quote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960000"/>
            <a:ext cx="2771801" cy="2796728"/>
          </a:xfrm>
          <a:prstGeom prst="rect">
            <a:avLst/>
          </a:prstGeom>
        </p:spPr>
      </p:pic>
    </p:spTree>
    <p:extLst>
      <p:ext uri="{BB962C8B-B14F-4D97-AF65-F5344CB8AC3E}">
        <p14:creationId xmlns:p14="http://schemas.microsoft.com/office/powerpoint/2010/main" val="15023177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Quote orange">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6" name="Rectangle 5"/>
          <p:cNvSpPr/>
          <p:nvPr userDrawn="1"/>
        </p:nvSpPr>
        <p:spPr>
          <a:xfrm>
            <a:off x="0" y="0"/>
            <a:ext cx="9144000" cy="6858000"/>
          </a:xfrm>
          <a:prstGeom prst="rect">
            <a:avLst/>
          </a:prstGeom>
          <a:solidFill>
            <a:srgbClr val="F392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a:p>
        </p:txBody>
      </p:sp>
      <p:sp>
        <p:nvSpPr>
          <p:cNvPr id="9" name="Tijdelijke aanduiding voor tekst 14"/>
          <p:cNvSpPr>
            <a:spLocks noGrp="1"/>
          </p:cNvSpPr>
          <p:nvPr>
            <p:ph type="body" sz="quarter" idx="14" hasCustomPrompt="1"/>
          </p:nvPr>
        </p:nvSpPr>
        <p:spPr>
          <a:xfrm>
            <a:off x="1907704" y="1556794"/>
            <a:ext cx="6624736" cy="3738623"/>
          </a:xfrm>
          <a:prstGeom prst="rect">
            <a:avLst/>
          </a:prstGeom>
        </p:spPr>
        <p:txBody>
          <a:bodyPr/>
          <a:lstStyle>
            <a:lvl1pPr marL="0" indent="0">
              <a:buClr>
                <a:schemeClr val="bg1"/>
              </a:buClr>
              <a:buNone/>
              <a:defRPr sz="4000" cap="small" baseline="0">
                <a:solidFill>
                  <a:schemeClr val="bg1"/>
                </a:solidFill>
                <a:latin typeface="Helvetica LT Std" panose="020B0504020202020204" pitchFamily="34" charset="0"/>
              </a:defRPr>
            </a:lvl1pPr>
            <a:lvl2pPr>
              <a:defRPr>
                <a:solidFill>
                  <a:srgbClr val="ABD037"/>
                </a:solidFill>
              </a:defRPr>
            </a:lvl2pPr>
          </a:lstStyle>
          <a:p>
            <a:pPr lvl="0"/>
            <a:r>
              <a:rPr lang="en-US" dirty="0"/>
              <a:t>Quote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 y="3960000"/>
            <a:ext cx="2771801" cy="2796728"/>
          </a:xfrm>
          <a:prstGeom prst="rect">
            <a:avLst/>
          </a:prstGeom>
        </p:spPr>
      </p:pic>
    </p:spTree>
    <p:extLst>
      <p:ext uri="{BB962C8B-B14F-4D97-AF65-F5344CB8AC3E}">
        <p14:creationId xmlns:p14="http://schemas.microsoft.com/office/powerpoint/2010/main" val="292805046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Green Gray">
    <p:spTree>
      <p:nvGrpSpPr>
        <p:cNvPr id="1" name=""/>
        <p:cNvGrpSpPr/>
        <p:nvPr/>
      </p:nvGrpSpPr>
      <p:grpSpPr>
        <a:xfrm>
          <a:off x="0" y="0"/>
          <a:ext cx="0" cy="0"/>
          <a:chOff x="0" y="0"/>
          <a:chExt cx="0" cy="0"/>
        </a:xfrm>
      </p:grpSpPr>
      <p:sp>
        <p:nvSpPr>
          <p:cNvPr id="10" name="Rectangle 9"/>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2" name="Title 1"/>
          <p:cNvSpPr>
            <a:spLocks noGrp="1"/>
          </p:cNvSpPr>
          <p:nvPr>
            <p:ph type="title"/>
          </p:nvPr>
        </p:nvSpPr>
        <p:spPr>
          <a:xfrm>
            <a:off x="628650" y="365127"/>
            <a:ext cx="7886700" cy="831627"/>
          </a:xfrm>
          <a:prstGeom prst="rect">
            <a:avLst/>
          </a:prstGeom>
        </p:spPr>
        <p:txBody>
          <a:bodyPr/>
          <a:lstStyle/>
          <a:p>
            <a:r>
              <a:rPr lang="en-US"/>
              <a:t>Click to edit Master title style</a:t>
            </a:r>
          </a:p>
        </p:txBody>
      </p:sp>
      <p:pic>
        <p:nvPicPr>
          <p:cNvPr id="11"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
        <p:nvSpPr>
          <p:cNvPr id="12" name="Text Placeholder 2"/>
          <p:cNvSpPr>
            <a:spLocks noGrp="1"/>
          </p:cNvSpPr>
          <p:nvPr>
            <p:ph idx="1"/>
          </p:nvPr>
        </p:nvSpPr>
        <p:spPr>
          <a:xfrm>
            <a:off x="628650" y="1268760"/>
            <a:ext cx="7886700" cy="5040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782970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Orange Gray">
    <p:spTree>
      <p:nvGrpSpPr>
        <p:cNvPr id="1" name=""/>
        <p:cNvGrpSpPr/>
        <p:nvPr/>
      </p:nvGrpSpPr>
      <p:grpSpPr>
        <a:xfrm>
          <a:off x="0" y="0"/>
          <a:ext cx="0" cy="0"/>
          <a:chOff x="0" y="0"/>
          <a:chExt cx="0" cy="0"/>
        </a:xfrm>
      </p:grpSpPr>
      <p:sp>
        <p:nvSpPr>
          <p:cNvPr id="10" name="Rectangle 9"/>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pic>
        <p:nvPicPr>
          <p:cNvPr id="11"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
        <p:nvSpPr>
          <p:cNvPr id="6" name="Title 1"/>
          <p:cNvSpPr>
            <a:spLocks noGrp="1"/>
          </p:cNvSpPr>
          <p:nvPr>
            <p:ph type="title"/>
          </p:nvPr>
        </p:nvSpPr>
        <p:spPr>
          <a:xfrm>
            <a:off x="628650" y="365127"/>
            <a:ext cx="7886700" cy="831627"/>
          </a:xfrm>
          <a:prstGeom prst="rect">
            <a:avLst/>
          </a:prstGeom>
        </p:spPr>
        <p:txBody>
          <a:bodyPr/>
          <a:lstStyle>
            <a:lvl1pPr>
              <a:defRPr>
                <a:solidFill>
                  <a:srgbClr val="F39200"/>
                </a:solidFill>
              </a:defRPr>
            </a:lvl1pPr>
          </a:lstStyle>
          <a:p>
            <a:r>
              <a:rPr lang="en-US"/>
              <a:t>Click to edit Master title style</a:t>
            </a:r>
            <a:endParaRPr lang="en-US" dirty="0"/>
          </a:p>
        </p:txBody>
      </p:sp>
      <p:sp>
        <p:nvSpPr>
          <p:cNvPr id="7" name="Content Placeholder 2"/>
          <p:cNvSpPr>
            <a:spLocks noGrp="1"/>
          </p:cNvSpPr>
          <p:nvPr>
            <p:ph idx="1"/>
          </p:nvPr>
        </p:nvSpPr>
        <p:spPr>
          <a:xfrm>
            <a:off x="628650" y="1268760"/>
            <a:ext cx="7886700" cy="5040000"/>
          </a:xfrm>
        </p:spPr>
        <p:txBody>
          <a:bodyPr/>
          <a:lstStyle>
            <a:lvl1pPr marL="214313" indent="-214313">
              <a:buClr>
                <a:srgbClr val="F39200"/>
              </a:buClr>
              <a:buFont typeface="Arial" panose="020B0604020202020204" pitchFamily="34" charset="0"/>
              <a:buChar cha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292923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mparison Green Gray">
    <p:spTree>
      <p:nvGrpSpPr>
        <p:cNvPr id="1" name=""/>
        <p:cNvGrpSpPr/>
        <p:nvPr/>
      </p:nvGrpSpPr>
      <p:grpSpPr>
        <a:xfrm>
          <a:off x="0" y="0"/>
          <a:ext cx="0" cy="0"/>
          <a:chOff x="0" y="0"/>
          <a:chExt cx="0" cy="0"/>
        </a:xfrm>
      </p:grpSpPr>
      <p:sp>
        <p:nvSpPr>
          <p:cNvPr id="11" name="Rectangle 10"/>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2" name="Title 1"/>
          <p:cNvSpPr>
            <a:spLocks noGrp="1"/>
          </p:cNvSpPr>
          <p:nvPr>
            <p:ph type="title"/>
          </p:nvPr>
        </p:nvSpPr>
        <p:spPr>
          <a:xfrm>
            <a:off x="628650" y="365127"/>
            <a:ext cx="7886700" cy="83162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0"/>
          </p:nvPr>
        </p:nvSpPr>
        <p:spPr>
          <a:xfrm>
            <a:off x="4722435"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Tree>
    <p:extLst>
      <p:ext uri="{BB962C8B-B14F-4D97-AF65-F5344CB8AC3E}">
        <p14:creationId xmlns:p14="http://schemas.microsoft.com/office/powerpoint/2010/main" val="4141736243"/>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mparison Orange Gray">
    <p:spTree>
      <p:nvGrpSpPr>
        <p:cNvPr id="1" name=""/>
        <p:cNvGrpSpPr/>
        <p:nvPr/>
      </p:nvGrpSpPr>
      <p:grpSpPr>
        <a:xfrm>
          <a:off x="0" y="0"/>
          <a:ext cx="0" cy="0"/>
          <a:chOff x="0" y="0"/>
          <a:chExt cx="0" cy="0"/>
        </a:xfrm>
      </p:grpSpPr>
      <p:sp>
        <p:nvSpPr>
          <p:cNvPr id="11" name="Rectangle 10"/>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pic>
        <p:nvPicPr>
          <p:cNvPr id="8"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
        <p:nvSpPr>
          <p:cNvPr id="7" name="Title 1"/>
          <p:cNvSpPr>
            <a:spLocks noGrp="1"/>
          </p:cNvSpPr>
          <p:nvPr>
            <p:ph type="title"/>
          </p:nvPr>
        </p:nvSpPr>
        <p:spPr>
          <a:xfrm>
            <a:off x="628650" y="365127"/>
            <a:ext cx="7886700" cy="831627"/>
          </a:xfrm>
          <a:prstGeom prst="rect">
            <a:avLst/>
          </a:prstGeom>
        </p:spPr>
        <p:txBody>
          <a:bodyPr/>
          <a:lstStyle>
            <a:lvl1pPr>
              <a:defRPr>
                <a:solidFill>
                  <a:srgbClr val="F39200"/>
                </a:solidFill>
              </a:defRPr>
            </a:lvl1pPr>
          </a:lstStyle>
          <a:p>
            <a:r>
              <a:rPr lang="en-US"/>
              <a:t>Click to edit Master title style</a:t>
            </a:r>
            <a:endParaRPr lang="en-US" dirty="0"/>
          </a:p>
        </p:txBody>
      </p:sp>
      <p:sp>
        <p:nvSpPr>
          <p:cNvPr id="9" name="Content Placeholder 2"/>
          <p:cNvSpPr>
            <a:spLocks noGrp="1"/>
          </p:cNvSpPr>
          <p:nvPr>
            <p:ph idx="1"/>
          </p:nvPr>
        </p:nvSpPr>
        <p:spPr>
          <a:xfrm>
            <a:off x="628650" y="1268760"/>
            <a:ext cx="3799334" cy="5040000"/>
          </a:xfrm>
        </p:spPr>
        <p:txBody>
          <a:bodyPr/>
          <a:lstStyle>
            <a:lvl1pPr>
              <a:buClr>
                <a:srgbClr val="F39200"/>
              </a:buCl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idx="11"/>
          </p:nvPr>
        </p:nvSpPr>
        <p:spPr>
          <a:xfrm>
            <a:off x="4722435" y="1268760"/>
            <a:ext cx="3799334" cy="5040000"/>
          </a:xfrm>
        </p:spPr>
        <p:txBody>
          <a:bodyPr/>
          <a:lstStyle>
            <a:lvl1pPr>
              <a:buClr>
                <a:srgbClr val="F39200"/>
              </a:buClr>
              <a:defRPr/>
            </a:lvl1pPr>
            <a:lvl2pPr>
              <a:buClr>
                <a:srgbClr val="F39200"/>
              </a:buClr>
              <a:defRPr/>
            </a:lvl2pPr>
            <a:lvl3pPr>
              <a:buClr>
                <a:srgbClr val="F39200"/>
              </a:buClr>
              <a:defRPr/>
            </a:lvl3pPr>
            <a:lvl4pPr>
              <a:buClr>
                <a:srgbClr val="F39200"/>
              </a:buClr>
              <a:defRPr/>
            </a:lvl4pPr>
            <a:lvl5pPr>
              <a:buClr>
                <a:srgbClr val="F39200"/>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8847982"/>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Lime Gray">
    <p:spTree>
      <p:nvGrpSpPr>
        <p:cNvPr id="1" name=""/>
        <p:cNvGrpSpPr/>
        <p:nvPr/>
      </p:nvGrpSpPr>
      <p:grpSpPr>
        <a:xfrm>
          <a:off x="0" y="0"/>
          <a:ext cx="0" cy="0"/>
          <a:chOff x="0" y="0"/>
          <a:chExt cx="0" cy="0"/>
        </a:xfrm>
      </p:grpSpPr>
      <p:sp>
        <p:nvSpPr>
          <p:cNvPr id="10" name="Rectangle 9"/>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2" name="Title 1"/>
          <p:cNvSpPr>
            <a:spLocks noGrp="1"/>
          </p:cNvSpPr>
          <p:nvPr>
            <p:ph type="title"/>
          </p:nvPr>
        </p:nvSpPr>
        <p:spPr>
          <a:xfrm>
            <a:off x="628650" y="365127"/>
            <a:ext cx="7886700" cy="831627"/>
          </a:xfrm>
          <a:prstGeom prst="rect">
            <a:avLst/>
          </a:prstGeom>
        </p:spPr>
        <p:txBody>
          <a:bodyPr/>
          <a:lstStyle>
            <a:lvl1pPr>
              <a:defRPr>
                <a:solidFill>
                  <a:srgbClr val="ABD037"/>
                </a:solidFill>
              </a:defRPr>
            </a:lvl1pPr>
          </a:lstStyle>
          <a:p>
            <a:r>
              <a:rPr lang="en-US"/>
              <a:t>Click to edit Master title style</a:t>
            </a:r>
            <a:endParaRPr lang="en-US" dirty="0"/>
          </a:p>
        </p:txBody>
      </p:sp>
      <p:sp>
        <p:nvSpPr>
          <p:cNvPr id="12" name="Text Placeholder 2"/>
          <p:cNvSpPr>
            <a:spLocks noGrp="1"/>
          </p:cNvSpPr>
          <p:nvPr>
            <p:ph idx="1"/>
          </p:nvPr>
        </p:nvSpPr>
        <p:spPr>
          <a:xfrm>
            <a:off x="628650" y="1268760"/>
            <a:ext cx="7886700" cy="5040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Tree>
    <p:extLst>
      <p:ext uri="{BB962C8B-B14F-4D97-AF65-F5344CB8AC3E}">
        <p14:creationId xmlns:p14="http://schemas.microsoft.com/office/powerpoint/2010/main" val="32216819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mparison Lime Gray">
    <p:spTree>
      <p:nvGrpSpPr>
        <p:cNvPr id="1" name=""/>
        <p:cNvGrpSpPr/>
        <p:nvPr/>
      </p:nvGrpSpPr>
      <p:grpSpPr>
        <a:xfrm>
          <a:off x="0" y="0"/>
          <a:ext cx="0" cy="0"/>
          <a:chOff x="0" y="0"/>
          <a:chExt cx="0" cy="0"/>
        </a:xfrm>
      </p:grpSpPr>
      <p:sp>
        <p:nvSpPr>
          <p:cNvPr id="11" name="Rectangle 10"/>
          <p:cNvSpPr/>
          <p:nvPr userDrawn="1"/>
        </p:nvSpPr>
        <p:spPr>
          <a:xfrm>
            <a:off x="179512" y="163953"/>
            <a:ext cx="8812088" cy="658896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2" name="Title 1"/>
          <p:cNvSpPr>
            <a:spLocks noGrp="1"/>
          </p:cNvSpPr>
          <p:nvPr>
            <p:ph type="title"/>
          </p:nvPr>
        </p:nvSpPr>
        <p:spPr>
          <a:xfrm>
            <a:off x="628650" y="365127"/>
            <a:ext cx="7886700" cy="831627"/>
          </a:xfrm>
          <a:prstGeom prst="rect">
            <a:avLst/>
          </a:prstGeom>
        </p:spPr>
        <p:txBody>
          <a:bodyPr/>
          <a:lstStyle>
            <a:lvl1pPr>
              <a:defRPr>
                <a:solidFill>
                  <a:srgbClr val="ABD037"/>
                </a:solidFill>
              </a:defRPr>
            </a:lvl1pPr>
          </a:lstStyle>
          <a:p>
            <a:r>
              <a:rPr lang="en-US"/>
              <a:t>Click to edit Master title style</a:t>
            </a:r>
            <a:endParaRPr lang="en-US" dirty="0"/>
          </a:p>
        </p:txBody>
      </p:sp>
      <p:sp>
        <p:nvSpPr>
          <p:cNvPr id="3" name="Content Placeholder 2"/>
          <p:cNvSpPr>
            <a:spLocks noGrp="1"/>
          </p:cNvSpPr>
          <p:nvPr>
            <p:ph idx="1"/>
          </p:nvPr>
        </p:nvSpPr>
        <p:spPr>
          <a:xfrm>
            <a:off x="628650"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0"/>
          </p:nvPr>
        </p:nvSpPr>
        <p:spPr>
          <a:xfrm>
            <a:off x="4722435" y="1268760"/>
            <a:ext cx="3799334" cy="50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Afbeelding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8650" y="6421506"/>
            <a:ext cx="189865" cy="251029"/>
          </a:xfrm>
          <a:prstGeom prst="rect">
            <a:avLst/>
          </a:prstGeom>
        </p:spPr>
      </p:pic>
    </p:spTree>
    <p:extLst>
      <p:ext uri="{BB962C8B-B14F-4D97-AF65-F5344CB8AC3E}">
        <p14:creationId xmlns:p14="http://schemas.microsoft.com/office/powerpoint/2010/main" val="2817704912"/>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able of contents 6">
    <p:spTree>
      <p:nvGrpSpPr>
        <p:cNvPr id="1" name=""/>
        <p:cNvGrpSpPr/>
        <p:nvPr/>
      </p:nvGrpSpPr>
      <p:grpSpPr>
        <a:xfrm>
          <a:off x="0" y="0"/>
          <a:ext cx="0" cy="0"/>
          <a:chOff x="0" y="0"/>
          <a:chExt cx="0" cy="0"/>
        </a:xfrm>
      </p:grpSpPr>
      <p:sp>
        <p:nvSpPr>
          <p:cNvPr id="102" name="Text Placeholder 31">
            <a:extLst>
              <a:ext uri="{FF2B5EF4-FFF2-40B4-BE49-F238E27FC236}">
                <a16:creationId xmlns:a16="http://schemas.microsoft.com/office/drawing/2014/main" id="{7EC72E04-62A6-456D-9129-8BFC76A3EA7B}"/>
              </a:ext>
            </a:extLst>
          </p:cNvPr>
          <p:cNvSpPr>
            <a:spLocks noGrp="1"/>
          </p:cNvSpPr>
          <p:nvPr>
            <p:ph type="body" sz="quarter" idx="89" hasCustomPrompt="1"/>
          </p:nvPr>
        </p:nvSpPr>
        <p:spPr>
          <a:xfrm>
            <a:off x="514350" y="148077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03" name="Text Placeholder 18">
            <a:extLst>
              <a:ext uri="{FF2B5EF4-FFF2-40B4-BE49-F238E27FC236}">
                <a16:creationId xmlns:a16="http://schemas.microsoft.com/office/drawing/2014/main" id="{75D73ABA-CA4C-4758-A70B-18788A7152E0}"/>
              </a:ext>
            </a:extLst>
          </p:cNvPr>
          <p:cNvSpPr>
            <a:spLocks noGrp="1"/>
          </p:cNvSpPr>
          <p:nvPr>
            <p:ph type="body" sz="quarter" idx="90" hasCustomPrompt="1"/>
          </p:nvPr>
        </p:nvSpPr>
        <p:spPr>
          <a:xfrm>
            <a:off x="1035845" y="172361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04" name="Text Placeholder 18">
            <a:extLst>
              <a:ext uri="{FF2B5EF4-FFF2-40B4-BE49-F238E27FC236}">
                <a16:creationId xmlns:a16="http://schemas.microsoft.com/office/drawing/2014/main" id="{46C41AE2-59D8-4B49-848B-EA4CBB402683}"/>
              </a:ext>
            </a:extLst>
          </p:cNvPr>
          <p:cNvSpPr>
            <a:spLocks noGrp="1"/>
          </p:cNvSpPr>
          <p:nvPr>
            <p:ph type="body" sz="quarter" idx="91" hasCustomPrompt="1"/>
          </p:nvPr>
        </p:nvSpPr>
        <p:spPr>
          <a:xfrm>
            <a:off x="1035844" y="206422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05" name="Text Placeholder 18">
            <a:extLst>
              <a:ext uri="{FF2B5EF4-FFF2-40B4-BE49-F238E27FC236}">
                <a16:creationId xmlns:a16="http://schemas.microsoft.com/office/drawing/2014/main" id="{2220B1D5-71D2-48C3-A929-898FF8C1F570}"/>
              </a:ext>
            </a:extLst>
          </p:cNvPr>
          <p:cNvSpPr>
            <a:spLocks noGrp="1"/>
          </p:cNvSpPr>
          <p:nvPr>
            <p:ph type="body" sz="quarter" idx="92" hasCustomPrompt="1"/>
          </p:nvPr>
        </p:nvSpPr>
        <p:spPr>
          <a:xfrm>
            <a:off x="3837580" y="206422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06" name="Text Placeholder 31">
            <a:extLst>
              <a:ext uri="{FF2B5EF4-FFF2-40B4-BE49-F238E27FC236}">
                <a16:creationId xmlns:a16="http://schemas.microsoft.com/office/drawing/2014/main" id="{E2D825A0-520D-4092-8235-41A32121B04E}"/>
              </a:ext>
            </a:extLst>
          </p:cNvPr>
          <p:cNvSpPr>
            <a:spLocks noGrp="1"/>
          </p:cNvSpPr>
          <p:nvPr>
            <p:ph type="body" sz="quarter" idx="93" hasCustomPrompt="1"/>
          </p:nvPr>
        </p:nvSpPr>
        <p:spPr>
          <a:xfrm>
            <a:off x="514350" y="301959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07" name="Text Placeholder 18">
            <a:extLst>
              <a:ext uri="{FF2B5EF4-FFF2-40B4-BE49-F238E27FC236}">
                <a16:creationId xmlns:a16="http://schemas.microsoft.com/office/drawing/2014/main" id="{22E612C7-1A1F-493A-8A38-C03F18CC687E}"/>
              </a:ext>
            </a:extLst>
          </p:cNvPr>
          <p:cNvSpPr>
            <a:spLocks noGrp="1"/>
          </p:cNvSpPr>
          <p:nvPr>
            <p:ph type="body" sz="quarter" idx="94" hasCustomPrompt="1"/>
          </p:nvPr>
        </p:nvSpPr>
        <p:spPr>
          <a:xfrm>
            <a:off x="1035845" y="326243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08" name="Text Placeholder 18">
            <a:extLst>
              <a:ext uri="{FF2B5EF4-FFF2-40B4-BE49-F238E27FC236}">
                <a16:creationId xmlns:a16="http://schemas.microsoft.com/office/drawing/2014/main" id="{649F1CE4-C3CE-4985-AD3E-FC4A4AC0C2BD}"/>
              </a:ext>
            </a:extLst>
          </p:cNvPr>
          <p:cNvSpPr>
            <a:spLocks noGrp="1"/>
          </p:cNvSpPr>
          <p:nvPr>
            <p:ph type="body" sz="quarter" idx="95" hasCustomPrompt="1"/>
          </p:nvPr>
        </p:nvSpPr>
        <p:spPr>
          <a:xfrm>
            <a:off x="1035844" y="360304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09" name="Text Placeholder 18">
            <a:extLst>
              <a:ext uri="{FF2B5EF4-FFF2-40B4-BE49-F238E27FC236}">
                <a16:creationId xmlns:a16="http://schemas.microsoft.com/office/drawing/2014/main" id="{CB3A685A-DB20-4E5A-9F48-2108FDDDF82A}"/>
              </a:ext>
            </a:extLst>
          </p:cNvPr>
          <p:cNvSpPr>
            <a:spLocks noGrp="1"/>
          </p:cNvSpPr>
          <p:nvPr>
            <p:ph type="body" sz="quarter" idx="96" hasCustomPrompt="1"/>
          </p:nvPr>
        </p:nvSpPr>
        <p:spPr>
          <a:xfrm>
            <a:off x="3837580" y="360304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25" name="Text Placeholder 31">
            <a:extLst>
              <a:ext uri="{FF2B5EF4-FFF2-40B4-BE49-F238E27FC236}">
                <a16:creationId xmlns:a16="http://schemas.microsoft.com/office/drawing/2014/main" id="{FB61BDCE-020E-4BCF-9B3C-320CC2C9B7AF}"/>
              </a:ext>
            </a:extLst>
          </p:cNvPr>
          <p:cNvSpPr>
            <a:spLocks noGrp="1"/>
          </p:cNvSpPr>
          <p:nvPr>
            <p:ph type="body" sz="quarter" idx="106" hasCustomPrompt="1"/>
          </p:nvPr>
        </p:nvSpPr>
        <p:spPr>
          <a:xfrm>
            <a:off x="4834235" y="148077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26" name="Text Placeholder 18">
            <a:extLst>
              <a:ext uri="{FF2B5EF4-FFF2-40B4-BE49-F238E27FC236}">
                <a16:creationId xmlns:a16="http://schemas.microsoft.com/office/drawing/2014/main" id="{13C2CDE7-3771-468A-A640-29AA16C28536}"/>
              </a:ext>
            </a:extLst>
          </p:cNvPr>
          <p:cNvSpPr>
            <a:spLocks noGrp="1"/>
          </p:cNvSpPr>
          <p:nvPr>
            <p:ph type="body" sz="quarter" idx="107" hasCustomPrompt="1"/>
          </p:nvPr>
        </p:nvSpPr>
        <p:spPr>
          <a:xfrm>
            <a:off x="5355730" y="172361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27" name="Text Placeholder 18">
            <a:extLst>
              <a:ext uri="{FF2B5EF4-FFF2-40B4-BE49-F238E27FC236}">
                <a16:creationId xmlns:a16="http://schemas.microsoft.com/office/drawing/2014/main" id="{831093BB-2135-4302-AD17-917734EC88A6}"/>
              </a:ext>
            </a:extLst>
          </p:cNvPr>
          <p:cNvSpPr>
            <a:spLocks noGrp="1"/>
          </p:cNvSpPr>
          <p:nvPr>
            <p:ph type="body" sz="quarter" idx="108" hasCustomPrompt="1"/>
          </p:nvPr>
        </p:nvSpPr>
        <p:spPr>
          <a:xfrm>
            <a:off x="5355729" y="206422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28" name="Text Placeholder 18">
            <a:extLst>
              <a:ext uri="{FF2B5EF4-FFF2-40B4-BE49-F238E27FC236}">
                <a16:creationId xmlns:a16="http://schemas.microsoft.com/office/drawing/2014/main" id="{EF93369E-2C3E-4EE7-8D1D-99C239A339E3}"/>
              </a:ext>
            </a:extLst>
          </p:cNvPr>
          <p:cNvSpPr>
            <a:spLocks noGrp="1"/>
          </p:cNvSpPr>
          <p:nvPr>
            <p:ph type="body" sz="quarter" idx="109" hasCustomPrompt="1"/>
          </p:nvPr>
        </p:nvSpPr>
        <p:spPr>
          <a:xfrm>
            <a:off x="8157465" y="206422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29" name="Text Placeholder 31">
            <a:extLst>
              <a:ext uri="{FF2B5EF4-FFF2-40B4-BE49-F238E27FC236}">
                <a16:creationId xmlns:a16="http://schemas.microsoft.com/office/drawing/2014/main" id="{C287AF80-AE6B-424F-8FDB-B11EF6A13FB2}"/>
              </a:ext>
            </a:extLst>
          </p:cNvPr>
          <p:cNvSpPr>
            <a:spLocks noGrp="1"/>
          </p:cNvSpPr>
          <p:nvPr>
            <p:ph type="body" sz="quarter" idx="110" hasCustomPrompt="1"/>
          </p:nvPr>
        </p:nvSpPr>
        <p:spPr>
          <a:xfrm>
            <a:off x="4834235" y="301959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31" name="Text Placeholder 18">
            <a:extLst>
              <a:ext uri="{FF2B5EF4-FFF2-40B4-BE49-F238E27FC236}">
                <a16:creationId xmlns:a16="http://schemas.microsoft.com/office/drawing/2014/main" id="{61424F3E-758A-41A8-BED0-46CF7C78F3DB}"/>
              </a:ext>
            </a:extLst>
          </p:cNvPr>
          <p:cNvSpPr>
            <a:spLocks noGrp="1"/>
          </p:cNvSpPr>
          <p:nvPr>
            <p:ph type="body" sz="quarter" idx="111" hasCustomPrompt="1"/>
          </p:nvPr>
        </p:nvSpPr>
        <p:spPr>
          <a:xfrm>
            <a:off x="5355730" y="326243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32" name="Text Placeholder 18">
            <a:extLst>
              <a:ext uri="{FF2B5EF4-FFF2-40B4-BE49-F238E27FC236}">
                <a16:creationId xmlns:a16="http://schemas.microsoft.com/office/drawing/2014/main" id="{C48A6046-5F7C-45C3-832A-2C969ACC9C87}"/>
              </a:ext>
            </a:extLst>
          </p:cNvPr>
          <p:cNvSpPr>
            <a:spLocks noGrp="1"/>
          </p:cNvSpPr>
          <p:nvPr>
            <p:ph type="body" sz="quarter" idx="112" hasCustomPrompt="1"/>
          </p:nvPr>
        </p:nvSpPr>
        <p:spPr>
          <a:xfrm>
            <a:off x="5355729" y="360304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37" name="Text Placeholder 18">
            <a:extLst>
              <a:ext uri="{FF2B5EF4-FFF2-40B4-BE49-F238E27FC236}">
                <a16:creationId xmlns:a16="http://schemas.microsoft.com/office/drawing/2014/main" id="{27D74F4C-9A89-4C62-9FBF-A53BF21FC900}"/>
              </a:ext>
            </a:extLst>
          </p:cNvPr>
          <p:cNvSpPr>
            <a:spLocks noGrp="1"/>
          </p:cNvSpPr>
          <p:nvPr>
            <p:ph type="body" sz="quarter" idx="113" hasCustomPrompt="1"/>
          </p:nvPr>
        </p:nvSpPr>
        <p:spPr>
          <a:xfrm>
            <a:off x="8157465" y="360304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42" name="Text Placeholder 31">
            <a:extLst>
              <a:ext uri="{FF2B5EF4-FFF2-40B4-BE49-F238E27FC236}">
                <a16:creationId xmlns:a16="http://schemas.microsoft.com/office/drawing/2014/main" id="{BD95E687-7F93-472F-98D4-EC938AA6550F}"/>
              </a:ext>
            </a:extLst>
          </p:cNvPr>
          <p:cNvSpPr>
            <a:spLocks noGrp="1"/>
          </p:cNvSpPr>
          <p:nvPr>
            <p:ph type="body" sz="quarter" idx="118" hasCustomPrompt="1"/>
          </p:nvPr>
        </p:nvSpPr>
        <p:spPr>
          <a:xfrm>
            <a:off x="514350" y="4558414"/>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43" name="Text Placeholder 18">
            <a:extLst>
              <a:ext uri="{FF2B5EF4-FFF2-40B4-BE49-F238E27FC236}">
                <a16:creationId xmlns:a16="http://schemas.microsoft.com/office/drawing/2014/main" id="{025B0146-CB38-42F3-839F-A26A6143E0F2}"/>
              </a:ext>
            </a:extLst>
          </p:cNvPr>
          <p:cNvSpPr>
            <a:spLocks noGrp="1"/>
          </p:cNvSpPr>
          <p:nvPr>
            <p:ph type="body" sz="quarter" idx="119" hasCustomPrompt="1"/>
          </p:nvPr>
        </p:nvSpPr>
        <p:spPr>
          <a:xfrm>
            <a:off x="1035845" y="4801253"/>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44" name="Text Placeholder 18">
            <a:extLst>
              <a:ext uri="{FF2B5EF4-FFF2-40B4-BE49-F238E27FC236}">
                <a16:creationId xmlns:a16="http://schemas.microsoft.com/office/drawing/2014/main" id="{A284474C-E457-4B47-BD17-F5D8229E4172}"/>
              </a:ext>
            </a:extLst>
          </p:cNvPr>
          <p:cNvSpPr>
            <a:spLocks noGrp="1"/>
          </p:cNvSpPr>
          <p:nvPr>
            <p:ph type="body" sz="quarter" idx="120" hasCustomPrompt="1"/>
          </p:nvPr>
        </p:nvSpPr>
        <p:spPr>
          <a:xfrm>
            <a:off x="1035844" y="5141863"/>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45" name="Text Placeholder 18">
            <a:extLst>
              <a:ext uri="{FF2B5EF4-FFF2-40B4-BE49-F238E27FC236}">
                <a16:creationId xmlns:a16="http://schemas.microsoft.com/office/drawing/2014/main" id="{BD29F203-3EED-448C-9A44-6A9AF6E4D1AE}"/>
              </a:ext>
            </a:extLst>
          </p:cNvPr>
          <p:cNvSpPr>
            <a:spLocks noGrp="1"/>
          </p:cNvSpPr>
          <p:nvPr>
            <p:ph type="body" sz="quarter" idx="121" hasCustomPrompt="1"/>
          </p:nvPr>
        </p:nvSpPr>
        <p:spPr>
          <a:xfrm>
            <a:off x="3837580" y="5141862"/>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146" name="Text Placeholder 31">
            <a:extLst>
              <a:ext uri="{FF2B5EF4-FFF2-40B4-BE49-F238E27FC236}">
                <a16:creationId xmlns:a16="http://schemas.microsoft.com/office/drawing/2014/main" id="{37A450F0-202F-4585-8D10-F0C9C63E8342}"/>
              </a:ext>
            </a:extLst>
          </p:cNvPr>
          <p:cNvSpPr>
            <a:spLocks noGrp="1"/>
          </p:cNvSpPr>
          <p:nvPr>
            <p:ph type="body" sz="quarter" idx="122" hasCustomPrompt="1"/>
          </p:nvPr>
        </p:nvSpPr>
        <p:spPr>
          <a:xfrm>
            <a:off x="4834235" y="4558414"/>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147" name="Text Placeholder 18">
            <a:extLst>
              <a:ext uri="{FF2B5EF4-FFF2-40B4-BE49-F238E27FC236}">
                <a16:creationId xmlns:a16="http://schemas.microsoft.com/office/drawing/2014/main" id="{F15D7F17-C51A-401A-B45B-C0DD68E1A185}"/>
              </a:ext>
            </a:extLst>
          </p:cNvPr>
          <p:cNvSpPr>
            <a:spLocks noGrp="1"/>
          </p:cNvSpPr>
          <p:nvPr>
            <p:ph type="body" sz="quarter" idx="123" hasCustomPrompt="1"/>
          </p:nvPr>
        </p:nvSpPr>
        <p:spPr>
          <a:xfrm>
            <a:off x="5355730" y="4801253"/>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148" name="Text Placeholder 18">
            <a:extLst>
              <a:ext uri="{FF2B5EF4-FFF2-40B4-BE49-F238E27FC236}">
                <a16:creationId xmlns:a16="http://schemas.microsoft.com/office/drawing/2014/main" id="{EA613244-6AF1-4BED-B339-59144E1E2378}"/>
              </a:ext>
            </a:extLst>
          </p:cNvPr>
          <p:cNvSpPr>
            <a:spLocks noGrp="1"/>
          </p:cNvSpPr>
          <p:nvPr>
            <p:ph type="body" sz="quarter" idx="124" hasCustomPrompt="1"/>
          </p:nvPr>
        </p:nvSpPr>
        <p:spPr>
          <a:xfrm>
            <a:off x="5355729" y="5141863"/>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149" name="Text Placeholder 18">
            <a:extLst>
              <a:ext uri="{FF2B5EF4-FFF2-40B4-BE49-F238E27FC236}">
                <a16:creationId xmlns:a16="http://schemas.microsoft.com/office/drawing/2014/main" id="{015CB9AD-585C-4445-80B0-B9C7F59AD015}"/>
              </a:ext>
            </a:extLst>
          </p:cNvPr>
          <p:cNvSpPr>
            <a:spLocks noGrp="1"/>
          </p:cNvSpPr>
          <p:nvPr>
            <p:ph type="body" sz="quarter" idx="125" hasCustomPrompt="1"/>
          </p:nvPr>
        </p:nvSpPr>
        <p:spPr>
          <a:xfrm>
            <a:off x="8157465" y="5141862"/>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3" name="Footer Placeholder 2">
            <a:extLst>
              <a:ext uri="{FF2B5EF4-FFF2-40B4-BE49-F238E27FC236}">
                <a16:creationId xmlns:a16="http://schemas.microsoft.com/office/drawing/2014/main" id="{D94F7EFA-6F22-4F7A-86D6-B9B9EFDEBF45}"/>
              </a:ext>
            </a:extLst>
          </p:cNvPr>
          <p:cNvSpPr>
            <a:spLocks noGrp="1"/>
          </p:cNvSpPr>
          <p:nvPr>
            <p:ph type="ftr" sz="quarter" idx="126"/>
          </p:nvPr>
        </p:nvSpPr>
        <p:spPr/>
        <p:txBody>
          <a:bodyPr/>
          <a:lstStyle>
            <a:lvl1pPr>
              <a:defRPr/>
            </a:lvl1pPr>
          </a:lstStyle>
          <a:p>
            <a:r>
              <a:rPr lang="en-US" dirty="0"/>
              <a:t>footer</a:t>
            </a:r>
          </a:p>
        </p:txBody>
      </p:sp>
      <p:sp>
        <p:nvSpPr>
          <p:cNvPr id="29" name="Titre 3">
            <a:extLst>
              <a:ext uri="{FF2B5EF4-FFF2-40B4-BE49-F238E27FC236}">
                <a16:creationId xmlns:a16="http://schemas.microsoft.com/office/drawing/2014/main" id="{EC744315-8B20-4BBE-A882-04AFDA1143F8}"/>
              </a:ext>
            </a:extLst>
          </p:cNvPr>
          <p:cNvSpPr>
            <a:spLocks noGrp="1"/>
          </p:cNvSpPr>
          <p:nvPr>
            <p:ph type="title" hasCustomPrompt="1"/>
          </p:nvPr>
        </p:nvSpPr>
        <p:spPr>
          <a:xfrm>
            <a:off x="507304" y="697701"/>
            <a:ext cx="6760685" cy="771656"/>
          </a:xfrm>
          <a:prstGeom prst="rect">
            <a:avLst/>
          </a:prstGeom>
        </p:spPr>
        <p:txBody>
          <a:bodyPr lIns="0" tIns="0" rIns="0" bIns="0"/>
          <a:lstStyle>
            <a:lvl1pPr>
              <a:defRPr sz="2531" b="1">
                <a:solidFill>
                  <a:schemeClr val="accent2"/>
                </a:solidFill>
              </a:defRPr>
            </a:lvl1pPr>
          </a:lstStyle>
          <a:p>
            <a:r>
              <a:rPr lang="fr-FR" dirty="0"/>
              <a:t>Contents</a:t>
            </a:r>
          </a:p>
        </p:txBody>
      </p:sp>
      <p:pic>
        <p:nvPicPr>
          <p:cNvPr id="30" name="Picture 29" descr="Logo&#10;&#10;Description automatically generated">
            <a:extLst>
              <a:ext uri="{FF2B5EF4-FFF2-40B4-BE49-F238E27FC236}">
                <a16:creationId xmlns:a16="http://schemas.microsoft.com/office/drawing/2014/main" id="{901F3436-F970-4362-BDB6-21241EA6C6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31" name="Picture 30">
            <a:extLst>
              <a:ext uri="{FF2B5EF4-FFF2-40B4-BE49-F238E27FC236}">
                <a16:creationId xmlns:a16="http://schemas.microsoft.com/office/drawing/2014/main" id="{86023BC3-101F-4837-BB5C-517E2A8C7285}"/>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32" name="Picture 31">
            <a:extLst>
              <a:ext uri="{FF2B5EF4-FFF2-40B4-BE49-F238E27FC236}">
                <a16:creationId xmlns:a16="http://schemas.microsoft.com/office/drawing/2014/main" id="{D7B02143-5C13-4366-BBBB-892FED37A6D3}"/>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512579977"/>
      </p:ext>
    </p:extLst>
  </p:cSld>
  <p:clrMapOvr>
    <a:masterClrMapping/>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Quote Pic 1">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69269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39827486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Quote Pic 2">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395536" y="3429000"/>
            <a:ext cx="4968552" cy="223224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947409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Quote Pic 3">
    <p:spTree>
      <p:nvGrpSpPr>
        <p:cNvPr id="1" name=""/>
        <p:cNvGrpSpPr/>
        <p:nvPr/>
      </p:nvGrpSpPr>
      <p:grpSpPr>
        <a:xfrm>
          <a:off x="0" y="0"/>
          <a:ext cx="0" cy="0"/>
          <a:chOff x="0" y="0"/>
          <a:chExt cx="0" cy="0"/>
        </a:xfrm>
      </p:grpSpPr>
      <p:sp>
        <p:nvSpPr>
          <p:cNvPr id="3" name="Titel 4"/>
          <p:cNvSpPr>
            <a:spLocks noGrp="1"/>
          </p:cNvSpPr>
          <p:nvPr>
            <p:ph type="title" hasCustomPrompt="1"/>
          </p:nvPr>
        </p:nvSpPr>
        <p:spPr>
          <a:xfrm>
            <a:off x="3635896" y="4221088"/>
            <a:ext cx="4968552" cy="223224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257593178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Quote Pic 4">
    <p:spTree>
      <p:nvGrpSpPr>
        <p:cNvPr id="1" name=""/>
        <p:cNvGrpSpPr/>
        <p:nvPr/>
      </p:nvGrpSpPr>
      <p:grpSpPr>
        <a:xfrm>
          <a:off x="0" y="0"/>
          <a:ext cx="0" cy="0"/>
          <a:chOff x="0" y="0"/>
          <a:chExt cx="0" cy="0"/>
        </a:xfrm>
      </p:grpSpPr>
      <p:sp>
        <p:nvSpPr>
          <p:cNvPr id="3" name="Titel 4"/>
          <p:cNvSpPr>
            <a:spLocks noGrp="1"/>
          </p:cNvSpPr>
          <p:nvPr>
            <p:ph type="title" hasCustomPrompt="1"/>
          </p:nvPr>
        </p:nvSpPr>
        <p:spPr>
          <a:xfrm>
            <a:off x="611560" y="33265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39552697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Quote Pic 5">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467544" y="4005064"/>
            <a:ext cx="4968552" cy="223224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3229155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Quote Pic 6">
    <p:spTree>
      <p:nvGrpSpPr>
        <p:cNvPr id="1" name=""/>
        <p:cNvGrpSpPr/>
        <p:nvPr/>
      </p:nvGrpSpPr>
      <p:grpSpPr>
        <a:xfrm>
          <a:off x="0" y="0"/>
          <a:ext cx="0" cy="0"/>
          <a:chOff x="0" y="0"/>
          <a:chExt cx="0" cy="0"/>
        </a:xfrm>
      </p:grpSpPr>
      <p:sp>
        <p:nvSpPr>
          <p:cNvPr id="3" name="Titel 4"/>
          <p:cNvSpPr>
            <a:spLocks noGrp="1"/>
          </p:cNvSpPr>
          <p:nvPr>
            <p:ph type="title" hasCustomPrompt="1"/>
          </p:nvPr>
        </p:nvSpPr>
        <p:spPr>
          <a:xfrm>
            <a:off x="611560" y="33265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335773624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Quote Pic 7">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3635896" y="332656"/>
            <a:ext cx="4968552" cy="223224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203485894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33265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4269105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332656"/>
            <a:ext cx="4320480" cy="4968552"/>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298638694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332656"/>
            <a:ext cx="813690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825947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able of contents 10">
    <p:spTree>
      <p:nvGrpSpPr>
        <p:cNvPr id="1" name=""/>
        <p:cNvGrpSpPr/>
        <p:nvPr/>
      </p:nvGrpSpPr>
      <p:grpSpPr>
        <a:xfrm>
          <a:off x="0" y="0"/>
          <a:ext cx="0" cy="0"/>
          <a:chOff x="0" y="0"/>
          <a:chExt cx="0" cy="0"/>
        </a:xfrm>
      </p:grpSpPr>
      <p:sp>
        <p:nvSpPr>
          <p:cNvPr id="49" name="Text Placeholder 31">
            <a:extLst>
              <a:ext uri="{FF2B5EF4-FFF2-40B4-BE49-F238E27FC236}">
                <a16:creationId xmlns:a16="http://schemas.microsoft.com/office/drawing/2014/main" id="{28FBECDA-E756-436B-A2DF-561D7CBEBD61}"/>
              </a:ext>
            </a:extLst>
          </p:cNvPr>
          <p:cNvSpPr>
            <a:spLocks noGrp="1"/>
          </p:cNvSpPr>
          <p:nvPr>
            <p:ph type="body" sz="quarter" idx="11" hasCustomPrompt="1"/>
          </p:nvPr>
        </p:nvSpPr>
        <p:spPr>
          <a:xfrm>
            <a:off x="514350" y="148352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50" name="Text Placeholder 18">
            <a:extLst>
              <a:ext uri="{FF2B5EF4-FFF2-40B4-BE49-F238E27FC236}">
                <a16:creationId xmlns:a16="http://schemas.microsoft.com/office/drawing/2014/main" id="{D29DD076-5F15-437B-BFD1-4316097E0A0A}"/>
              </a:ext>
            </a:extLst>
          </p:cNvPr>
          <p:cNvSpPr>
            <a:spLocks noGrp="1"/>
          </p:cNvSpPr>
          <p:nvPr>
            <p:ph type="body" sz="quarter" idx="12" hasCustomPrompt="1"/>
          </p:nvPr>
        </p:nvSpPr>
        <p:spPr>
          <a:xfrm>
            <a:off x="1035845" y="172636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51" name="Text Placeholder 18">
            <a:extLst>
              <a:ext uri="{FF2B5EF4-FFF2-40B4-BE49-F238E27FC236}">
                <a16:creationId xmlns:a16="http://schemas.microsoft.com/office/drawing/2014/main" id="{2B1B91FE-791C-486B-BB38-16A0BC617DCB}"/>
              </a:ext>
            </a:extLst>
          </p:cNvPr>
          <p:cNvSpPr>
            <a:spLocks noGrp="1"/>
          </p:cNvSpPr>
          <p:nvPr>
            <p:ph type="body" sz="quarter" idx="13" hasCustomPrompt="1"/>
          </p:nvPr>
        </p:nvSpPr>
        <p:spPr>
          <a:xfrm>
            <a:off x="1035844" y="206697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52" name="Text Placeholder 18">
            <a:extLst>
              <a:ext uri="{FF2B5EF4-FFF2-40B4-BE49-F238E27FC236}">
                <a16:creationId xmlns:a16="http://schemas.microsoft.com/office/drawing/2014/main" id="{1AD460FF-7D8C-43FC-A584-F7A2A0070B2A}"/>
              </a:ext>
            </a:extLst>
          </p:cNvPr>
          <p:cNvSpPr>
            <a:spLocks noGrp="1"/>
          </p:cNvSpPr>
          <p:nvPr>
            <p:ph type="body" sz="quarter" idx="64" hasCustomPrompt="1"/>
          </p:nvPr>
        </p:nvSpPr>
        <p:spPr>
          <a:xfrm>
            <a:off x="3837580" y="206697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53" name="Text Placeholder 31">
            <a:extLst>
              <a:ext uri="{FF2B5EF4-FFF2-40B4-BE49-F238E27FC236}">
                <a16:creationId xmlns:a16="http://schemas.microsoft.com/office/drawing/2014/main" id="{6196209E-A760-418E-ABA2-4DD925C316F8}"/>
              </a:ext>
            </a:extLst>
          </p:cNvPr>
          <p:cNvSpPr>
            <a:spLocks noGrp="1"/>
          </p:cNvSpPr>
          <p:nvPr>
            <p:ph type="body" sz="quarter" idx="89" hasCustomPrompt="1"/>
          </p:nvPr>
        </p:nvSpPr>
        <p:spPr>
          <a:xfrm>
            <a:off x="514350" y="2443594"/>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54" name="Text Placeholder 18">
            <a:extLst>
              <a:ext uri="{FF2B5EF4-FFF2-40B4-BE49-F238E27FC236}">
                <a16:creationId xmlns:a16="http://schemas.microsoft.com/office/drawing/2014/main" id="{6316DC73-28D4-4F73-B949-6F6F5D61C2F0}"/>
              </a:ext>
            </a:extLst>
          </p:cNvPr>
          <p:cNvSpPr>
            <a:spLocks noGrp="1"/>
          </p:cNvSpPr>
          <p:nvPr>
            <p:ph type="body" sz="quarter" idx="90" hasCustomPrompt="1"/>
          </p:nvPr>
        </p:nvSpPr>
        <p:spPr>
          <a:xfrm>
            <a:off x="1035845" y="2686433"/>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55" name="Text Placeholder 18">
            <a:extLst>
              <a:ext uri="{FF2B5EF4-FFF2-40B4-BE49-F238E27FC236}">
                <a16:creationId xmlns:a16="http://schemas.microsoft.com/office/drawing/2014/main" id="{E6BEF16F-6B19-411C-B67C-B5AA0800E01A}"/>
              </a:ext>
            </a:extLst>
          </p:cNvPr>
          <p:cNvSpPr>
            <a:spLocks noGrp="1"/>
          </p:cNvSpPr>
          <p:nvPr>
            <p:ph type="body" sz="quarter" idx="91" hasCustomPrompt="1"/>
          </p:nvPr>
        </p:nvSpPr>
        <p:spPr>
          <a:xfrm>
            <a:off x="1035844" y="3027043"/>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56" name="Text Placeholder 18">
            <a:extLst>
              <a:ext uri="{FF2B5EF4-FFF2-40B4-BE49-F238E27FC236}">
                <a16:creationId xmlns:a16="http://schemas.microsoft.com/office/drawing/2014/main" id="{898B7DDA-82C5-4103-8C26-5F9811B20C90}"/>
              </a:ext>
            </a:extLst>
          </p:cNvPr>
          <p:cNvSpPr>
            <a:spLocks noGrp="1"/>
          </p:cNvSpPr>
          <p:nvPr>
            <p:ph type="body" sz="quarter" idx="92" hasCustomPrompt="1"/>
          </p:nvPr>
        </p:nvSpPr>
        <p:spPr>
          <a:xfrm>
            <a:off x="3837580" y="3027042"/>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57" name="Text Placeholder 31">
            <a:extLst>
              <a:ext uri="{FF2B5EF4-FFF2-40B4-BE49-F238E27FC236}">
                <a16:creationId xmlns:a16="http://schemas.microsoft.com/office/drawing/2014/main" id="{7DA447D7-A877-45B8-B6FB-AE90751E8876}"/>
              </a:ext>
            </a:extLst>
          </p:cNvPr>
          <p:cNvSpPr>
            <a:spLocks noGrp="1"/>
          </p:cNvSpPr>
          <p:nvPr>
            <p:ph type="body" sz="quarter" idx="93" hasCustomPrompt="1"/>
          </p:nvPr>
        </p:nvSpPr>
        <p:spPr>
          <a:xfrm>
            <a:off x="514350" y="340120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58" name="Text Placeholder 18">
            <a:extLst>
              <a:ext uri="{FF2B5EF4-FFF2-40B4-BE49-F238E27FC236}">
                <a16:creationId xmlns:a16="http://schemas.microsoft.com/office/drawing/2014/main" id="{CFE91535-724D-49F0-92FE-8CAB5C480A12}"/>
              </a:ext>
            </a:extLst>
          </p:cNvPr>
          <p:cNvSpPr>
            <a:spLocks noGrp="1"/>
          </p:cNvSpPr>
          <p:nvPr>
            <p:ph type="body" sz="quarter" idx="94" hasCustomPrompt="1"/>
          </p:nvPr>
        </p:nvSpPr>
        <p:spPr>
          <a:xfrm>
            <a:off x="1035845" y="364404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59" name="Text Placeholder 18">
            <a:extLst>
              <a:ext uri="{FF2B5EF4-FFF2-40B4-BE49-F238E27FC236}">
                <a16:creationId xmlns:a16="http://schemas.microsoft.com/office/drawing/2014/main" id="{3D27B957-835E-4BF0-9537-A1AC3D952B27}"/>
              </a:ext>
            </a:extLst>
          </p:cNvPr>
          <p:cNvSpPr>
            <a:spLocks noGrp="1"/>
          </p:cNvSpPr>
          <p:nvPr>
            <p:ph type="body" sz="quarter" idx="95" hasCustomPrompt="1"/>
          </p:nvPr>
        </p:nvSpPr>
        <p:spPr>
          <a:xfrm>
            <a:off x="1035844" y="398465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60" name="Text Placeholder 18">
            <a:extLst>
              <a:ext uri="{FF2B5EF4-FFF2-40B4-BE49-F238E27FC236}">
                <a16:creationId xmlns:a16="http://schemas.microsoft.com/office/drawing/2014/main" id="{F84C2754-E4E9-4354-B6CB-7B5B7AA5A828}"/>
              </a:ext>
            </a:extLst>
          </p:cNvPr>
          <p:cNvSpPr>
            <a:spLocks noGrp="1"/>
          </p:cNvSpPr>
          <p:nvPr>
            <p:ph type="body" sz="quarter" idx="96" hasCustomPrompt="1"/>
          </p:nvPr>
        </p:nvSpPr>
        <p:spPr>
          <a:xfrm>
            <a:off x="3837580" y="398465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61" name="Text Placeholder 31">
            <a:extLst>
              <a:ext uri="{FF2B5EF4-FFF2-40B4-BE49-F238E27FC236}">
                <a16:creationId xmlns:a16="http://schemas.microsoft.com/office/drawing/2014/main" id="{8C74BB45-5D6F-48E6-9347-96EE0CC93A2A}"/>
              </a:ext>
            </a:extLst>
          </p:cNvPr>
          <p:cNvSpPr>
            <a:spLocks noGrp="1"/>
          </p:cNvSpPr>
          <p:nvPr>
            <p:ph type="body" sz="quarter" idx="97" hasCustomPrompt="1"/>
          </p:nvPr>
        </p:nvSpPr>
        <p:spPr>
          <a:xfrm>
            <a:off x="514350" y="435881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62" name="Text Placeholder 18">
            <a:extLst>
              <a:ext uri="{FF2B5EF4-FFF2-40B4-BE49-F238E27FC236}">
                <a16:creationId xmlns:a16="http://schemas.microsoft.com/office/drawing/2014/main" id="{BCD1C6AA-1F9C-4210-9D36-274FD1A6AE79}"/>
              </a:ext>
            </a:extLst>
          </p:cNvPr>
          <p:cNvSpPr>
            <a:spLocks noGrp="1"/>
          </p:cNvSpPr>
          <p:nvPr>
            <p:ph type="body" sz="quarter" idx="98" hasCustomPrompt="1"/>
          </p:nvPr>
        </p:nvSpPr>
        <p:spPr>
          <a:xfrm>
            <a:off x="1035845" y="460165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63" name="Text Placeholder 18">
            <a:extLst>
              <a:ext uri="{FF2B5EF4-FFF2-40B4-BE49-F238E27FC236}">
                <a16:creationId xmlns:a16="http://schemas.microsoft.com/office/drawing/2014/main" id="{D180E97C-CAF1-4493-AD31-C1A8E60EAEFF}"/>
              </a:ext>
            </a:extLst>
          </p:cNvPr>
          <p:cNvSpPr>
            <a:spLocks noGrp="1"/>
          </p:cNvSpPr>
          <p:nvPr>
            <p:ph type="body" sz="quarter" idx="99" hasCustomPrompt="1"/>
          </p:nvPr>
        </p:nvSpPr>
        <p:spPr>
          <a:xfrm>
            <a:off x="1035844" y="494226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64" name="Text Placeholder 18">
            <a:extLst>
              <a:ext uri="{FF2B5EF4-FFF2-40B4-BE49-F238E27FC236}">
                <a16:creationId xmlns:a16="http://schemas.microsoft.com/office/drawing/2014/main" id="{7FE91E81-87F3-42A4-9446-8670F0C28A15}"/>
              </a:ext>
            </a:extLst>
          </p:cNvPr>
          <p:cNvSpPr>
            <a:spLocks noGrp="1"/>
          </p:cNvSpPr>
          <p:nvPr>
            <p:ph type="body" sz="quarter" idx="100" hasCustomPrompt="1"/>
          </p:nvPr>
        </p:nvSpPr>
        <p:spPr>
          <a:xfrm>
            <a:off x="3837580" y="494226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65" name="Text Placeholder 31">
            <a:extLst>
              <a:ext uri="{FF2B5EF4-FFF2-40B4-BE49-F238E27FC236}">
                <a16:creationId xmlns:a16="http://schemas.microsoft.com/office/drawing/2014/main" id="{EDFC2B06-95E3-4B46-9D78-C5B889187574}"/>
              </a:ext>
            </a:extLst>
          </p:cNvPr>
          <p:cNvSpPr>
            <a:spLocks noGrp="1"/>
          </p:cNvSpPr>
          <p:nvPr>
            <p:ph type="body" sz="quarter" idx="101" hasCustomPrompt="1"/>
          </p:nvPr>
        </p:nvSpPr>
        <p:spPr>
          <a:xfrm>
            <a:off x="4834235" y="148352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66" name="Text Placeholder 18">
            <a:extLst>
              <a:ext uri="{FF2B5EF4-FFF2-40B4-BE49-F238E27FC236}">
                <a16:creationId xmlns:a16="http://schemas.microsoft.com/office/drawing/2014/main" id="{5C8CF654-7CDC-4671-BA3F-6E43C2F3D930}"/>
              </a:ext>
            </a:extLst>
          </p:cNvPr>
          <p:cNvSpPr>
            <a:spLocks noGrp="1"/>
          </p:cNvSpPr>
          <p:nvPr>
            <p:ph type="body" sz="quarter" idx="102" hasCustomPrompt="1"/>
          </p:nvPr>
        </p:nvSpPr>
        <p:spPr>
          <a:xfrm>
            <a:off x="5355730" y="172636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67" name="Text Placeholder 18">
            <a:extLst>
              <a:ext uri="{FF2B5EF4-FFF2-40B4-BE49-F238E27FC236}">
                <a16:creationId xmlns:a16="http://schemas.microsoft.com/office/drawing/2014/main" id="{AA689F23-6793-46A5-BC3A-C3C394EB61B7}"/>
              </a:ext>
            </a:extLst>
          </p:cNvPr>
          <p:cNvSpPr>
            <a:spLocks noGrp="1"/>
          </p:cNvSpPr>
          <p:nvPr>
            <p:ph type="body" sz="quarter" idx="103" hasCustomPrompt="1"/>
          </p:nvPr>
        </p:nvSpPr>
        <p:spPr>
          <a:xfrm>
            <a:off x="5355729" y="206697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68" name="Text Placeholder 18">
            <a:extLst>
              <a:ext uri="{FF2B5EF4-FFF2-40B4-BE49-F238E27FC236}">
                <a16:creationId xmlns:a16="http://schemas.microsoft.com/office/drawing/2014/main" id="{ED61CF7D-5129-427A-9E6A-C2D5A0108EFF}"/>
              </a:ext>
            </a:extLst>
          </p:cNvPr>
          <p:cNvSpPr>
            <a:spLocks noGrp="1"/>
          </p:cNvSpPr>
          <p:nvPr>
            <p:ph type="body" sz="quarter" idx="104" hasCustomPrompt="1"/>
          </p:nvPr>
        </p:nvSpPr>
        <p:spPr>
          <a:xfrm>
            <a:off x="8157465" y="206697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83" name="Text Placeholder 18">
            <a:extLst>
              <a:ext uri="{FF2B5EF4-FFF2-40B4-BE49-F238E27FC236}">
                <a16:creationId xmlns:a16="http://schemas.microsoft.com/office/drawing/2014/main" id="{C7919060-BAE1-42EF-8A05-3D8F26EC8E7B}"/>
              </a:ext>
            </a:extLst>
          </p:cNvPr>
          <p:cNvSpPr>
            <a:spLocks noGrp="1"/>
          </p:cNvSpPr>
          <p:nvPr>
            <p:ph type="body" sz="quarter" idx="105" hasCustomPrompt="1"/>
          </p:nvPr>
        </p:nvSpPr>
        <p:spPr>
          <a:xfrm>
            <a:off x="8157465" y="206697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84" name="Text Placeholder 31">
            <a:extLst>
              <a:ext uri="{FF2B5EF4-FFF2-40B4-BE49-F238E27FC236}">
                <a16:creationId xmlns:a16="http://schemas.microsoft.com/office/drawing/2014/main" id="{DA0FFCE8-6B8A-4E0A-9547-C340275471AA}"/>
              </a:ext>
            </a:extLst>
          </p:cNvPr>
          <p:cNvSpPr>
            <a:spLocks noGrp="1"/>
          </p:cNvSpPr>
          <p:nvPr>
            <p:ph type="body" sz="quarter" idx="106" hasCustomPrompt="1"/>
          </p:nvPr>
        </p:nvSpPr>
        <p:spPr>
          <a:xfrm>
            <a:off x="4834235" y="2443594"/>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85" name="Text Placeholder 18">
            <a:extLst>
              <a:ext uri="{FF2B5EF4-FFF2-40B4-BE49-F238E27FC236}">
                <a16:creationId xmlns:a16="http://schemas.microsoft.com/office/drawing/2014/main" id="{B46C006F-C71D-4DE1-A056-5B3A93CF50D9}"/>
              </a:ext>
            </a:extLst>
          </p:cNvPr>
          <p:cNvSpPr>
            <a:spLocks noGrp="1"/>
          </p:cNvSpPr>
          <p:nvPr>
            <p:ph type="body" sz="quarter" idx="107" hasCustomPrompt="1"/>
          </p:nvPr>
        </p:nvSpPr>
        <p:spPr>
          <a:xfrm>
            <a:off x="5355730" y="2686433"/>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86" name="Text Placeholder 18">
            <a:extLst>
              <a:ext uri="{FF2B5EF4-FFF2-40B4-BE49-F238E27FC236}">
                <a16:creationId xmlns:a16="http://schemas.microsoft.com/office/drawing/2014/main" id="{C3771224-2466-4D8A-A811-964F73AA6409}"/>
              </a:ext>
            </a:extLst>
          </p:cNvPr>
          <p:cNvSpPr>
            <a:spLocks noGrp="1"/>
          </p:cNvSpPr>
          <p:nvPr>
            <p:ph type="body" sz="quarter" idx="108" hasCustomPrompt="1"/>
          </p:nvPr>
        </p:nvSpPr>
        <p:spPr>
          <a:xfrm>
            <a:off x="5355729" y="3027043"/>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89" name="Text Placeholder 18">
            <a:extLst>
              <a:ext uri="{FF2B5EF4-FFF2-40B4-BE49-F238E27FC236}">
                <a16:creationId xmlns:a16="http://schemas.microsoft.com/office/drawing/2014/main" id="{76FE5254-0432-4E51-B71F-918A5A083FA8}"/>
              </a:ext>
            </a:extLst>
          </p:cNvPr>
          <p:cNvSpPr>
            <a:spLocks noGrp="1"/>
          </p:cNvSpPr>
          <p:nvPr>
            <p:ph type="body" sz="quarter" idx="109" hasCustomPrompt="1"/>
          </p:nvPr>
        </p:nvSpPr>
        <p:spPr>
          <a:xfrm>
            <a:off x="8157465" y="3027042"/>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90" name="Text Placeholder 31">
            <a:extLst>
              <a:ext uri="{FF2B5EF4-FFF2-40B4-BE49-F238E27FC236}">
                <a16:creationId xmlns:a16="http://schemas.microsoft.com/office/drawing/2014/main" id="{77CAFDB0-A524-4811-9A5F-832074D34A45}"/>
              </a:ext>
            </a:extLst>
          </p:cNvPr>
          <p:cNvSpPr>
            <a:spLocks noGrp="1"/>
          </p:cNvSpPr>
          <p:nvPr>
            <p:ph type="body" sz="quarter" idx="110" hasCustomPrompt="1"/>
          </p:nvPr>
        </p:nvSpPr>
        <p:spPr>
          <a:xfrm>
            <a:off x="4834235" y="3401203"/>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1" name="Text Placeholder 18">
            <a:extLst>
              <a:ext uri="{FF2B5EF4-FFF2-40B4-BE49-F238E27FC236}">
                <a16:creationId xmlns:a16="http://schemas.microsoft.com/office/drawing/2014/main" id="{2F7D0EC5-CECB-4014-B06D-B2DBCBFBBF3D}"/>
              </a:ext>
            </a:extLst>
          </p:cNvPr>
          <p:cNvSpPr>
            <a:spLocks noGrp="1"/>
          </p:cNvSpPr>
          <p:nvPr>
            <p:ph type="body" sz="quarter" idx="111" hasCustomPrompt="1"/>
          </p:nvPr>
        </p:nvSpPr>
        <p:spPr>
          <a:xfrm>
            <a:off x="5355730" y="3644042"/>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92" name="Text Placeholder 18">
            <a:extLst>
              <a:ext uri="{FF2B5EF4-FFF2-40B4-BE49-F238E27FC236}">
                <a16:creationId xmlns:a16="http://schemas.microsoft.com/office/drawing/2014/main" id="{8751CD9A-A0F4-4CC8-8C88-10310AE524D6}"/>
              </a:ext>
            </a:extLst>
          </p:cNvPr>
          <p:cNvSpPr>
            <a:spLocks noGrp="1"/>
          </p:cNvSpPr>
          <p:nvPr>
            <p:ph type="body" sz="quarter" idx="112" hasCustomPrompt="1"/>
          </p:nvPr>
        </p:nvSpPr>
        <p:spPr>
          <a:xfrm>
            <a:off x="5355729" y="3984652"/>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93" name="Text Placeholder 18">
            <a:extLst>
              <a:ext uri="{FF2B5EF4-FFF2-40B4-BE49-F238E27FC236}">
                <a16:creationId xmlns:a16="http://schemas.microsoft.com/office/drawing/2014/main" id="{26FADFFE-C225-4705-860D-DF5D47B6C04F}"/>
              </a:ext>
            </a:extLst>
          </p:cNvPr>
          <p:cNvSpPr>
            <a:spLocks noGrp="1"/>
          </p:cNvSpPr>
          <p:nvPr>
            <p:ph type="body" sz="quarter" idx="113" hasCustomPrompt="1"/>
          </p:nvPr>
        </p:nvSpPr>
        <p:spPr>
          <a:xfrm>
            <a:off x="8157465" y="3984651"/>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94" name="Text Placeholder 31">
            <a:extLst>
              <a:ext uri="{FF2B5EF4-FFF2-40B4-BE49-F238E27FC236}">
                <a16:creationId xmlns:a16="http://schemas.microsoft.com/office/drawing/2014/main" id="{ED08C253-1799-4939-89C2-67FE09035959}"/>
              </a:ext>
            </a:extLst>
          </p:cNvPr>
          <p:cNvSpPr>
            <a:spLocks noGrp="1"/>
          </p:cNvSpPr>
          <p:nvPr>
            <p:ph type="body" sz="quarter" idx="114" hasCustomPrompt="1"/>
          </p:nvPr>
        </p:nvSpPr>
        <p:spPr>
          <a:xfrm>
            <a:off x="4834235" y="4358812"/>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5" name="Text Placeholder 18">
            <a:extLst>
              <a:ext uri="{FF2B5EF4-FFF2-40B4-BE49-F238E27FC236}">
                <a16:creationId xmlns:a16="http://schemas.microsoft.com/office/drawing/2014/main" id="{BA8F5A1C-3DDB-4EB6-A07B-B7ACBC8A5ACC}"/>
              </a:ext>
            </a:extLst>
          </p:cNvPr>
          <p:cNvSpPr>
            <a:spLocks noGrp="1"/>
          </p:cNvSpPr>
          <p:nvPr>
            <p:ph type="body" sz="quarter" idx="115" hasCustomPrompt="1"/>
          </p:nvPr>
        </p:nvSpPr>
        <p:spPr>
          <a:xfrm>
            <a:off x="5355730" y="4601651"/>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96" name="Text Placeholder 18">
            <a:extLst>
              <a:ext uri="{FF2B5EF4-FFF2-40B4-BE49-F238E27FC236}">
                <a16:creationId xmlns:a16="http://schemas.microsoft.com/office/drawing/2014/main" id="{C6330ADC-D7C7-4EFD-8348-FF37C7A173BC}"/>
              </a:ext>
            </a:extLst>
          </p:cNvPr>
          <p:cNvSpPr>
            <a:spLocks noGrp="1"/>
          </p:cNvSpPr>
          <p:nvPr>
            <p:ph type="body" sz="quarter" idx="116" hasCustomPrompt="1"/>
          </p:nvPr>
        </p:nvSpPr>
        <p:spPr>
          <a:xfrm>
            <a:off x="5355729" y="4942261"/>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97" name="Text Placeholder 18">
            <a:extLst>
              <a:ext uri="{FF2B5EF4-FFF2-40B4-BE49-F238E27FC236}">
                <a16:creationId xmlns:a16="http://schemas.microsoft.com/office/drawing/2014/main" id="{81AE0480-C514-4AD9-8691-694E141EE29E}"/>
              </a:ext>
            </a:extLst>
          </p:cNvPr>
          <p:cNvSpPr>
            <a:spLocks noGrp="1"/>
          </p:cNvSpPr>
          <p:nvPr>
            <p:ph type="body" sz="quarter" idx="117" hasCustomPrompt="1"/>
          </p:nvPr>
        </p:nvSpPr>
        <p:spPr>
          <a:xfrm>
            <a:off x="8157465" y="4942260"/>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39" name="Text Placeholder 31">
            <a:extLst>
              <a:ext uri="{FF2B5EF4-FFF2-40B4-BE49-F238E27FC236}">
                <a16:creationId xmlns:a16="http://schemas.microsoft.com/office/drawing/2014/main" id="{7268FDA8-F92E-4936-B990-FD4E9F0CC01D}"/>
              </a:ext>
            </a:extLst>
          </p:cNvPr>
          <p:cNvSpPr>
            <a:spLocks noGrp="1"/>
          </p:cNvSpPr>
          <p:nvPr>
            <p:ph type="body" sz="quarter" idx="118" hasCustomPrompt="1"/>
          </p:nvPr>
        </p:nvSpPr>
        <p:spPr>
          <a:xfrm>
            <a:off x="514350" y="5315979"/>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40" name="Text Placeholder 18">
            <a:extLst>
              <a:ext uri="{FF2B5EF4-FFF2-40B4-BE49-F238E27FC236}">
                <a16:creationId xmlns:a16="http://schemas.microsoft.com/office/drawing/2014/main" id="{37FDC6EC-A640-488F-9644-3FDD22493BD3}"/>
              </a:ext>
            </a:extLst>
          </p:cNvPr>
          <p:cNvSpPr>
            <a:spLocks noGrp="1"/>
          </p:cNvSpPr>
          <p:nvPr>
            <p:ph type="body" sz="quarter" idx="119" hasCustomPrompt="1"/>
          </p:nvPr>
        </p:nvSpPr>
        <p:spPr>
          <a:xfrm>
            <a:off x="1035845" y="5558818"/>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41" name="Text Placeholder 18">
            <a:extLst>
              <a:ext uri="{FF2B5EF4-FFF2-40B4-BE49-F238E27FC236}">
                <a16:creationId xmlns:a16="http://schemas.microsoft.com/office/drawing/2014/main" id="{1873EAFB-A062-4833-B06F-62FD2E7C3DF9}"/>
              </a:ext>
            </a:extLst>
          </p:cNvPr>
          <p:cNvSpPr>
            <a:spLocks noGrp="1"/>
          </p:cNvSpPr>
          <p:nvPr>
            <p:ph type="body" sz="quarter" idx="120" hasCustomPrompt="1"/>
          </p:nvPr>
        </p:nvSpPr>
        <p:spPr>
          <a:xfrm>
            <a:off x="1035844" y="5899428"/>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42" name="Text Placeholder 18">
            <a:extLst>
              <a:ext uri="{FF2B5EF4-FFF2-40B4-BE49-F238E27FC236}">
                <a16:creationId xmlns:a16="http://schemas.microsoft.com/office/drawing/2014/main" id="{EE221A43-C270-4544-94DF-1ABABF451BBD}"/>
              </a:ext>
            </a:extLst>
          </p:cNvPr>
          <p:cNvSpPr>
            <a:spLocks noGrp="1"/>
          </p:cNvSpPr>
          <p:nvPr>
            <p:ph type="body" sz="quarter" idx="121" hasCustomPrompt="1"/>
          </p:nvPr>
        </p:nvSpPr>
        <p:spPr>
          <a:xfrm>
            <a:off x="3837580" y="5899427"/>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43" name="Text Placeholder 31">
            <a:extLst>
              <a:ext uri="{FF2B5EF4-FFF2-40B4-BE49-F238E27FC236}">
                <a16:creationId xmlns:a16="http://schemas.microsoft.com/office/drawing/2014/main" id="{9D8E4515-6F96-4F02-B988-811445E2351C}"/>
              </a:ext>
            </a:extLst>
          </p:cNvPr>
          <p:cNvSpPr>
            <a:spLocks noGrp="1"/>
          </p:cNvSpPr>
          <p:nvPr>
            <p:ph type="body" sz="quarter" idx="122" hasCustomPrompt="1"/>
          </p:nvPr>
        </p:nvSpPr>
        <p:spPr>
          <a:xfrm>
            <a:off x="4834235" y="5315979"/>
            <a:ext cx="400050" cy="533396"/>
          </a:xfrm>
          <a:solidFill>
            <a:schemeClr val="accent1"/>
          </a:solidFill>
        </p:spPr>
        <p:txBody>
          <a:bodyPr tIns="205200" anchor="t"/>
          <a:lstStyle>
            <a:lvl1pPr marL="0" algn="ctr">
              <a:spcBef>
                <a:spcPts val="906"/>
              </a:spcBef>
              <a:defRPr b="1" spc="-56"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44" name="Text Placeholder 18">
            <a:extLst>
              <a:ext uri="{FF2B5EF4-FFF2-40B4-BE49-F238E27FC236}">
                <a16:creationId xmlns:a16="http://schemas.microsoft.com/office/drawing/2014/main" id="{A17A929F-E044-48C5-9DD8-B47C3EF2AE1C}"/>
              </a:ext>
            </a:extLst>
          </p:cNvPr>
          <p:cNvSpPr>
            <a:spLocks noGrp="1"/>
          </p:cNvSpPr>
          <p:nvPr>
            <p:ph type="body" sz="quarter" idx="123" hasCustomPrompt="1"/>
          </p:nvPr>
        </p:nvSpPr>
        <p:spPr>
          <a:xfrm>
            <a:off x="5355730" y="5558818"/>
            <a:ext cx="3150393" cy="230434"/>
          </a:xfrm>
        </p:spPr>
        <p:txBody>
          <a:bodyPr wrap="square" tIns="14400" anchor="b">
            <a:spAutoFit/>
          </a:bodyPr>
          <a:lstStyle>
            <a:lvl1pPr marL="8100">
              <a:spcBef>
                <a:spcPts val="56"/>
              </a:spcBef>
              <a:defRPr sz="1406" b="0">
                <a:solidFill>
                  <a:schemeClr val="tx2"/>
                </a:solidFill>
                <a:latin typeface="+mj-lt"/>
              </a:defRPr>
            </a:lvl1pPr>
            <a:lvl2pPr>
              <a:defRPr sz="844">
                <a:solidFill>
                  <a:schemeClr val="accent3"/>
                </a:solidFill>
              </a:defRPr>
            </a:lvl2pPr>
            <a:lvl3pPr>
              <a:defRPr sz="731"/>
            </a:lvl3pPr>
          </a:lstStyle>
          <a:p>
            <a:pPr lvl="0"/>
            <a:r>
              <a:rPr lang="en-US" dirty="0"/>
              <a:t>Heading</a:t>
            </a:r>
          </a:p>
        </p:txBody>
      </p:sp>
      <p:sp>
        <p:nvSpPr>
          <p:cNvPr id="45" name="Text Placeholder 18">
            <a:extLst>
              <a:ext uri="{FF2B5EF4-FFF2-40B4-BE49-F238E27FC236}">
                <a16:creationId xmlns:a16="http://schemas.microsoft.com/office/drawing/2014/main" id="{5D5ECF6A-91FB-4513-9425-F01C4C10BAB1}"/>
              </a:ext>
            </a:extLst>
          </p:cNvPr>
          <p:cNvSpPr>
            <a:spLocks noGrp="1"/>
          </p:cNvSpPr>
          <p:nvPr>
            <p:ph type="body" sz="quarter" idx="124" hasCustomPrompt="1"/>
          </p:nvPr>
        </p:nvSpPr>
        <p:spPr>
          <a:xfrm>
            <a:off x="5355729" y="5899428"/>
            <a:ext cx="2737442"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Lorem ipsum</a:t>
            </a:r>
          </a:p>
        </p:txBody>
      </p:sp>
      <p:sp>
        <p:nvSpPr>
          <p:cNvPr id="46" name="Text Placeholder 18">
            <a:extLst>
              <a:ext uri="{FF2B5EF4-FFF2-40B4-BE49-F238E27FC236}">
                <a16:creationId xmlns:a16="http://schemas.microsoft.com/office/drawing/2014/main" id="{2F7DB677-C811-448B-9E9D-A05B83375084}"/>
              </a:ext>
            </a:extLst>
          </p:cNvPr>
          <p:cNvSpPr>
            <a:spLocks noGrp="1"/>
          </p:cNvSpPr>
          <p:nvPr>
            <p:ph type="body" sz="quarter" idx="125" hasCustomPrompt="1"/>
          </p:nvPr>
        </p:nvSpPr>
        <p:spPr>
          <a:xfrm>
            <a:off x="8157465" y="5899427"/>
            <a:ext cx="348658" cy="161697"/>
          </a:xfrm>
          <a:noFill/>
        </p:spPr>
        <p:txBody>
          <a:bodyPr wrap="square" tIns="14400" rIns="108000">
            <a:spAutoFit/>
          </a:bodyPr>
          <a:lstStyle>
            <a:lvl1pPr marL="8100">
              <a:lnSpc>
                <a:spcPct val="128000"/>
              </a:lnSpc>
              <a:spcBef>
                <a:spcPts val="56"/>
              </a:spcBef>
              <a:defRPr sz="844">
                <a:solidFill>
                  <a:schemeClr val="tx2"/>
                </a:solidFill>
              </a:defRPr>
            </a:lvl1pPr>
            <a:lvl2pPr>
              <a:defRPr sz="844">
                <a:solidFill>
                  <a:schemeClr val="accent3"/>
                </a:solidFill>
              </a:defRPr>
            </a:lvl2pPr>
            <a:lvl3pPr>
              <a:defRPr sz="731"/>
            </a:lvl3pPr>
          </a:lstStyle>
          <a:p>
            <a:pPr lvl="0"/>
            <a:r>
              <a:rPr lang="en-US" dirty="0"/>
              <a:t>00</a:t>
            </a:r>
          </a:p>
        </p:txBody>
      </p:sp>
      <p:sp>
        <p:nvSpPr>
          <p:cNvPr id="3" name="Footer Placeholder 2">
            <a:extLst>
              <a:ext uri="{FF2B5EF4-FFF2-40B4-BE49-F238E27FC236}">
                <a16:creationId xmlns:a16="http://schemas.microsoft.com/office/drawing/2014/main" id="{AD23DF68-D79F-4DB1-B4FD-A39341DF1E94}"/>
              </a:ext>
            </a:extLst>
          </p:cNvPr>
          <p:cNvSpPr>
            <a:spLocks noGrp="1"/>
          </p:cNvSpPr>
          <p:nvPr>
            <p:ph type="ftr" sz="quarter" idx="126"/>
          </p:nvPr>
        </p:nvSpPr>
        <p:spPr/>
        <p:txBody>
          <a:bodyPr/>
          <a:lstStyle/>
          <a:p>
            <a:r>
              <a:rPr lang="en-US" dirty="0"/>
              <a:t>footer</a:t>
            </a:r>
          </a:p>
        </p:txBody>
      </p:sp>
      <p:sp>
        <p:nvSpPr>
          <p:cNvPr id="47" name="Titre 3">
            <a:extLst>
              <a:ext uri="{FF2B5EF4-FFF2-40B4-BE49-F238E27FC236}">
                <a16:creationId xmlns:a16="http://schemas.microsoft.com/office/drawing/2014/main" id="{44057687-C51E-48EF-8ABC-CF8D8466DAEB}"/>
              </a:ext>
            </a:extLst>
          </p:cNvPr>
          <p:cNvSpPr>
            <a:spLocks noGrp="1"/>
          </p:cNvSpPr>
          <p:nvPr>
            <p:ph type="title" hasCustomPrompt="1"/>
          </p:nvPr>
        </p:nvSpPr>
        <p:spPr>
          <a:xfrm>
            <a:off x="507304" y="697701"/>
            <a:ext cx="6760685" cy="771656"/>
          </a:xfrm>
          <a:prstGeom prst="rect">
            <a:avLst/>
          </a:prstGeom>
        </p:spPr>
        <p:txBody>
          <a:bodyPr lIns="0" tIns="0" rIns="0" bIns="0"/>
          <a:lstStyle>
            <a:lvl1pPr>
              <a:defRPr sz="2531" b="1">
                <a:solidFill>
                  <a:schemeClr val="accent2"/>
                </a:solidFill>
              </a:defRPr>
            </a:lvl1pPr>
          </a:lstStyle>
          <a:p>
            <a:r>
              <a:rPr lang="fr-FR" dirty="0"/>
              <a:t>Contents</a:t>
            </a:r>
          </a:p>
        </p:txBody>
      </p:sp>
      <p:pic>
        <p:nvPicPr>
          <p:cNvPr id="48" name="Picture 47" descr="Logo&#10;&#10;Description automatically generated">
            <a:extLst>
              <a:ext uri="{FF2B5EF4-FFF2-40B4-BE49-F238E27FC236}">
                <a16:creationId xmlns:a16="http://schemas.microsoft.com/office/drawing/2014/main" id="{B1E925C5-8242-4348-9A1D-0B8C8D1F0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69" name="Picture 68">
            <a:extLst>
              <a:ext uri="{FF2B5EF4-FFF2-40B4-BE49-F238E27FC236}">
                <a16:creationId xmlns:a16="http://schemas.microsoft.com/office/drawing/2014/main" id="{589C51F3-77E0-457D-A1BE-31521B6B9715}"/>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70" name="Picture 69">
            <a:extLst>
              <a:ext uri="{FF2B5EF4-FFF2-40B4-BE49-F238E27FC236}">
                <a16:creationId xmlns:a16="http://schemas.microsoft.com/office/drawing/2014/main" id="{3E689649-7117-4923-A922-958F81E6C8CF}"/>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2176484367"/>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908720"/>
            <a:ext cx="3888432" cy="4464496"/>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49327145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611560" y="908720"/>
            <a:ext cx="561662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175777363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6_Quote Pic 8">
    <p:spTree>
      <p:nvGrpSpPr>
        <p:cNvPr id="1" name=""/>
        <p:cNvGrpSpPr/>
        <p:nvPr/>
      </p:nvGrpSpPr>
      <p:grpSpPr>
        <a:xfrm>
          <a:off x="0" y="0"/>
          <a:ext cx="0" cy="0"/>
          <a:chOff x="0" y="0"/>
          <a:chExt cx="0" cy="0"/>
        </a:xfrm>
      </p:grpSpPr>
      <p:sp>
        <p:nvSpPr>
          <p:cNvPr id="2" name="Titel 4"/>
          <p:cNvSpPr>
            <a:spLocks noGrp="1"/>
          </p:cNvSpPr>
          <p:nvPr>
            <p:ph type="title" hasCustomPrompt="1"/>
          </p:nvPr>
        </p:nvSpPr>
        <p:spPr>
          <a:xfrm>
            <a:off x="2627784" y="4725144"/>
            <a:ext cx="5616624" cy="1512168"/>
          </a:xfrm>
          <a:prstGeom prst="rect">
            <a:avLst/>
          </a:prstGeom>
          <a:solidFill>
            <a:schemeClr val="bg1">
              <a:alpha val="85000"/>
            </a:schemeClr>
          </a:solidFill>
          <a:ln w="76200">
            <a:solidFill>
              <a:srgbClr val="4AB048"/>
            </a:solidFill>
            <a:miter lim="800000"/>
          </a:ln>
        </p:spPr>
        <p:txBody>
          <a:bodyPr lIns="360000" tIns="360000" rIns="360000" bIns="360000" anchor="ctr">
            <a:normAutofit/>
          </a:bodyPr>
          <a:lstStyle>
            <a:lvl1pPr algn="l">
              <a:lnSpc>
                <a:spcPct val="130000"/>
              </a:lnSpc>
              <a:defRPr sz="3600" b="0">
                <a:solidFill>
                  <a:schemeClr val="tx1">
                    <a:lumMod val="75000"/>
                    <a:lumOff val="25000"/>
                  </a:schemeClr>
                </a:solidFill>
                <a:latin typeface="Helvetica LT Std" panose="020B0504020202020204" pitchFamily="34" charset="0"/>
              </a:defRPr>
            </a:lvl1pPr>
          </a:lstStyle>
          <a:p>
            <a:r>
              <a:rPr lang="da-DK" dirty="0"/>
              <a:t>Lorem ipsum dolor sit amet.</a:t>
            </a:r>
            <a:endParaRPr lang="nl-NL" dirty="0"/>
          </a:p>
        </p:txBody>
      </p:sp>
    </p:spTree>
    <p:extLst>
      <p:ext uri="{BB962C8B-B14F-4D97-AF65-F5344CB8AC3E}">
        <p14:creationId xmlns:p14="http://schemas.microsoft.com/office/powerpoint/2010/main" val="398690516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1560" y="5469681"/>
            <a:ext cx="7920880" cy="694655"/>
          </a:xfrm>
          <a:prstGeom prst="rect">
            <a:avLst/>
          </a:prstGeom>
        </p:spPr>
        <p:txBody>
          <a:bodyPr>
            <a:normAutofit/>
          </a:bodyPr>
          <a:lstStyle>
            <a:lvl1pPr algn="ctr">
              <a:defRPr sz="1500" b="0" i="0" baseline="0">
                <a:solidFill>
                  <a:srgbClr val="8A8C8E"/>
                </a:solidFill>
                <a:latin typeface="Helvetica LT Std" panose="020B0504020202020204" pitchFamily="34" charset="0"/>
              </a:defRPr>
            </a:lvl1pPr>
          </a:lstStyle>
          <a:p>
            <a:r>
              <a:rPr lang="en-US" dirty="0"/>
              <a:t>Subtitle</a:t>
            </a:r>
          </a:p>
        </p:txBody>
      </p:sp>
      <p:sp>
        <p:nvSpPr>
          <p:cNvPr id="7" name="Tijdelijke aanduiding voor afbeelding 6"/>
          <p:cNvSpPr>
            <a:spLocks noGrp="1"/>
          </p:cNvSpPr>
          <p:nvPr>
            <p:ph type="pic" sz="quarter" idx="13"/>
          </p:nvPr>
        </p:nvSpPr>
        <p:spPr>
          <a:xfrm>
            <a:off x="611560" y="408157"/>
            <a:ext cx="7920880" cy="4989512"/>
          </a:xfrm>
          <a:prstGeom prst="rect">
            <a:avLst/>
          </a:prstGeom>
          <a:solidFill>
            <a:schemeClr val="bg1">
              <a:lumMod val="85000"/>
            </a:schemeClr>
          </a:solidFill>
        </p:spPr>
        <p:txBody>
          <a:bodyPr anchor="ctr"/>
          <a:lstStyle>
            <a:lvl1pPr marL="0" indent="0" algn="ctr">
              <a:buNone/>
              <a:defRPr/>
            </a:lvl1pPr>
          </a:lstStyle>
          <a:p>
            <a:r>
              <a:rPr lang="en-US"/>
              <a:t>Click icon to add picture</a:t>
            </a:r>
            <a:endParaRPr lang="nl-NL" dirty="0"/>
          </a:p>
        </p:txBody>
      </p:sp>
      <p:sp>
        <p:nvSpPr>
          <p:cNvPr id="8" name="Rectangle 7"/>
          <p:cNvSpPr/>
          <p:nvPr userDrawn="1"/>
        </p:nvSpPr>
        <p:spPr>
          <a:xfrm>
            <a:off x="86727" y="78015"/>
            <a:ext cx="8964000" cy="6696000"/>
          </a:xfrm>
          <a:prstGeom prst="rect">
            <a:avLst/>
          </a:prstGeom>
          <a:noFill/>
          <a:ln w="174625" cap="flat">
            <a:solidFill>
              <a:srgbClr val="4AB048"/>
            </a:solidFill>
            <a:miter lim="400000"/>
          </a:ln>
          <a:effectLst/>
          <a:extLst>
            <a:ext uri="{C572A759-6A51-4108-AA02-DFA0A04FC94B}">
              <ma14:wrappingTextBoxFlag xmlns="" xmlns:ma14="http://schemas.microsoft.com/office/mac/drawingml/2011/main" val="1"/>
            </a:ext>
          </a:extLst>
        </p:spPr>
        <p:txBody>
          <a:bodyPr wrap="square" lIns="25400" tIns="25400" rIns="25400" bIns="25400" numCol="1" rtlCol="0" anchor="ctr">
            <a:noAutofit/>
          </a:bodyPr>
          <a:lstStyle/>
          <a:p>
            <a:pPr algn="ctr" defTabSz="457200" fontAlgn="auto">
              <a:spcAft>
                <a:spcPts val="0"/>
              </a:spcAft>
            </a:pPr>
            <a:endParaRPr lang="en-US" sz="1200" kern="0" dirty="0">
              <a:latin typeface="Arial"/>
              <a:cs typeface="Arial"/>
            </a:endParaRPr>
          </a:p>
        </p:txBody>
      </p:sp>
    </p:spTree>
    <p:extLst>
      <p:ext uri="{BB962C8B-B14F-4D97-AF65-F5344CB8AC3E}">
        <p14:creationId xmlns:p14="http://schemas.microsoft.com/office/powerpoint/2010/main" val="264632879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ggestions? Questions?">
    <p:spTree>
      <p:nvGrpSpPr>
        <p:cNvPr id="1" name=""/>
        <p:cNvGrpSpPr/>
        <p:nvPr/>
      </p:nvGrpSpPr>
      <p:grpSpPr>
        <a:xfrm>
          <a:off x="0" y="0"/>
          <a:ext cx="0" cy="0"/>
          <a:chOff x="0" y="0"/>
          <a:chExt cx="0" cy="0"/>
        </a:xfrm>
      </p:grpSpPr>
      <p:sp>
        <p:nvSpPr>
          <p:cNvPr id="14" name="Rectangle 13"/>
          <p:cNvSpPr/>
          <p:nvPr userDrawn="1"/>
        </p:nvSpPr>
        <p:spPr>
          <a:xfrm>
            <a:off x="0" y="0"/>
            <a:ext cx="9144000" cy="6858000"/>
          </a:xfrm>
          <a:prstGeom prst="rect">
            <a:avLst/>
          </a:prstGeom>
          <a:solidFill>
            <a:srgbClr val="4AB04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15" name="Rectangle 14"/>
          <p:cNvSpPr/>
          <p:nvPr userDrawn="1"/>
        </p:nvSpPr>
        <p:spPr>
          <a:xfrm>
            <a:off x="179513" y="192360"/>
            <a:ext cx="8784976" cy="6477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BE" sz="1350"/>
          </a:p>
        </p:txBody>
      </p:sp>
      <p:sp>
        <p:nvSpPr>
          <p:cNvPr id="7" name="Title 1"/>
          <p:cNvSpPr>
            <a:spLocks noGrp="1"/>
          </p:cNvSpPr>
          <p:nvPr>
            <p:ph type="ctrTitle" hasCustomPrompt="1"/>
          </p:nvPr>
        </p:nvSpPr>
        <p:spPr>
          <a:xfrm>
            <a:off x="3657599" y="2144311"/>
            <a:ext cx="5019675" cy="979891"/>
          </a:xfrm>
          <a:prstGeom prst="rect">
            <a:avLst/>
          </a:prstGeom>
        </p:spPr>
        <p:txBody>
          <a:bodyPr anchor="ctr" anchorCtr="0"/>
          <a:lstStyle>
            <a:lvl1pPr>
              <a:defRPr baseline="0">
                <a:solidFill>
                  <a:srgbClr val="489341"/>
                </a:solidFill>
                <a:latin typeface="Helvetica LT Std" panose="020B0504020202020204" pitchFamily="34" charset="0"/>
              </a:defRPr>
            </a:lvl1pPr>
          </a:lstStyle>
          <a:p>
            <a:r>
              <a:rPr lang="en-US" dirty="0" err="1"/>
              <a:t>Vragen</a:t>
            </a:r>
            <a:r>
              <a:rPr lang="en-US" dirty="0"/>
              <a:t>, </a:t>
            </a:r>
            <a:r>
              <a:rPr lang="en-US" dirty="0" err="1"/>
              <a:t>opmerkingen</a:t>
            </a:r>
            <a:br>
              <a:rPr lang="en-US" dirty="0"/>
            </a:br>
            <a:r>
              <a:rPr lang="en-US" dirty="0"/>
              <a:t>of </a:t>
            </a:r>
            <a:r>
              <a:rPr lang="en-US" dirty="0" err="1"/>
              <a:t>suggesties</a:t>
            </a:r>
            <a:r>
              <a:rPr lang="en-US" dirty="0"/>
              <a:t>?</a:t>
            </a:r>
          </a:p>
        </p:txBody>
      </p:sp>
      <p:sp>
        <p:nvSpPr>
          <p:cNvPr id="8" name="Subtitle 2"/>
          <p:cNvSpPr>
            <a:spLocks noGrp="1"/>
          </p:cNvSpPr>
          <p:nvPr>
            <p:ph type="subTitle" idx="1" hasCustomPrompt="1"/>
          </p:nvPr>
        </p:nvSpPr>
        <p:spPr>
          <a:xfrm>
            <a:off x="3657599" y="1825054"/>
            <a:ext cx="5018400" cy="294091"/>
          </a:xfrm>
          <a:prstGeom prst="rect">
            <a:avLst/>
          </a:prstGeom>
        </p:spPr>
        <p:txBody>
          <a:bodyPr anchor="ctr">
            <a:normAutofit/>
          </a:bodyPr>
          <a:lstStyle>
            <a:lvl1pPr marL="0" indent="0" algn="l">
              <a:buNone/>
              <a:defRPr sz="900" cap="all">
                <a:solidFill>
                  <a:schemeClr val="tx1">
                    <a:tint val="75000"/>
                  </a:schemeClr>
                </a:solidFill>
                <a:latin typeface="Helvetica LT Std" panose="020B05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err="1"/>
              <a:t>Bedankt</a:t>
            </a:r>
            <a:r>
              <a:rPr lang="en-US" dirty="0"/>
              <a:t> </a:t>
            </a:r>
            <a:r>
              <a:rPr lang="en-US" dirty="0" err="1"/>
              <a:t>voor</a:t>
            </a:r>
            <a:r>
              <a:rPr lang="en-US" dirty="0"/>
              <a:t> </a:t>
            </a:r>
            <a:r>
              <a:rPr lang="en-US" dirty="0" err="1"/>
              <a:t>uw</a:t>
            </a:r>
            <a:r>
              <a:rPr lang="en-US" dirty="0"/>
              <a:t> </a:t>
            </a:r>
            <a:r>
              <a:rPr lang="en-US" dirty="0" err="1"/>
              <a:t>aandacht</a:t>
            </a:r>
            <a:endParaRPr lang="en-US" dirty="0"/>
          </a:p>
        </p:txBody>
      </p:sp>
      <p:pic>
        <p:nvPicPr>
          <p:cNvPr id="9" name="Afbeelding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22263" y="5246758"/>
            <a:ext cx="2321547" cy="1213116"/>
          </a:xfrm>
          <a:prstGeom prst="rect">
            <a:avLst/>
          </a:prstGeom>
        </p:spPr>
      </p:pic>
      <p:sp>
        <p:nvSpPr>
          <p:cNvPr id="11" name="Tijdelijke aanduiding voor afbeelding 10"/>
          <p:cNvSpPr>
            <a:spLocks noGrp="1"/>
          </p:cNvSpPr>
          <p:nvPr>
            <p:ph type="pic" sz="quarter" idx="13" hasCustomPrompt="1"/>
          </p:nvPr>
        </p:nvSpPr>
        <p:spPr>
          <a:xfrm>
            <a:off x="3657600" y="3352800"/>
            <a:ext cx="1600200" cy="2057400"/>
          </a:xfrm>
          <a:prstGeom prst="rect">
            <a:avLst/>
          </a:prstGeom>
          <a:solidFill>
            <a:schemeClr val="bg1">
              <a:lumMod val="85000"/>
            </a:schemeClr>
          </a:solidFill>
        </p:spPr>
        <p:txBody>
          <a:bodyPr anchor="ctr"/>
          <a:lstStyle>
            <a:lvl1pPr marL="0" indent="0" algn="ctr">
              <a:buNone/>
              <a:defRPr/>
            </a:lvl1pPr>
          </a:lstStyle>
          <a:p>
            <a:r>
              <a:rPr lang="nl-NL" dirty="0"/>
              <a:t>Totem</a:t>
            </a:r>
          </a:p>
        </p:txBody>
      </p:sp>
      <p:sp>
        <p:nvSpPr>
          <p:cNvPr id="12" name="Tijdelijke aanduiding voor afbeelding 10"/>
          <p:cNvSpPr>
            <a:spLocks noGrp="1"/>
          </p:cNvSpPr>
          <p:nvPr>
            <p:ph type="pic" sz="quarter" idx="14" hasCustomPrompt="1"/>
          </p:nvPr>
        </p:nvSpPr>
        <p:spPr>
          <a:xfrm>
            <a:off x="5410200" y="3354295"/>
            <a:ext cx="1600200" cy="2057400"/>
          </a:xfrm>
          <a:prstGeom prst="rect">
            <a:avLst/>
          </a:prstGeom>
          <a:solidFill>
            <a:schemeClr val="bg1">
              <a:lumMod val="85000"/>
            </a:schemeClr>
          </a:solidFill>
        </p:spPr>
        <p:txBody>
          <a:bodyPr anchor="ctr"/>
          <a:lstStyle>
            <a:lvl1pPr marL="0" indent="0" algn="ctr">
              <a:buNone/>
              <a:defRPr/>
            </a:lvl1pPr>
          </a:lstStyle>
          <a:p>
            <a:r>
              <a:rPr lang="nl-NL" dirty="0"/>
              <a:t>Totem</a:t>
            </a:r>
          </a:p>
        </p:txBody>
      </p:sp>
    </p:spTree>
    <p:extLst>
      <p:ext uri="{BB962C8B-B14F-4D97-AF65-F5344CB8AC3E}">
        <p14:creationId xmlns:p14="http://schemas.microsoft.com/office/powerpoint/2010/main" val="226894360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End">
    <p:spTree>
      <p:nvGrpSpPr>
        <p:cNvPr id="1" name=""/>
        <p:cNvGrpSpPr/>
        <p:nvPr/>
      </p:nvGrpSpPr>
      <p:grpSpPr>
        <a:xfrm>
          <a:off x="0" y="0"/>
          <a:ext cx="0" cy="0"/>
          <a:chOff x="0" y="0"/>
          <a:chExt cx="0" cy="0"/>
        </a:xfrm>
      </p:grpSpPr>
      <p:sp>
        <p:nvSpPr>
          <p:cNvPr id="10" name="Tekstvak 9"/>
          <p:cNvSpPr txBox="1"/>
          <p:nvPr userDrawn="1"/>
        </p:nvSpPr>
        <p:spPr>
          <a:xfrm>
            <a:off x="9203765" y="6394824"/>
            <a:ext cx="914400" cy="914400"/>
          </a:xfrm>
          <a:prstGeom prst="rect">
            <a:avLst/>
          </a:prstGeom>
        </p:spPr>
        <p:txBody>
          <a:bodyPr wrap="none" rtlCol="0">
            <a:noAutofit/>
          </a:bodyPr>
          <a:lstStyle/>
          <a:p>
            <a:endParaRPr lang="nl-NL" sz="1350"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512" y="564774"/>
            <a:ext cx="3971552" cy="1603251"/>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3020" y="3356992"/>
            <a:ext cx="2928186" cy="3414167"/>
          </a:xfrm>
          <a:prstGeom prst="rect">
            <a:avLst/>
          </a:prstGeom>
        </p:spPr>
      </p:pic>
    </p:spTree>
    <p:extLst>
      <p:ext uri="{BB962C8B-B14F-4D97-AF65-F5344CB8AC3E}">
        <p14:creationId xmlns:p14="http://schemas.microsoft.com/office/powerpoint/2010/main" val="2417996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ark_Chapter">
    <p:bg>
      <p:bgPr>
        <a:solidFill>
          <a:schemeClr val="tx2"/>
        </a:solidFill>
        <a:effectLst/>
      </p:bgPr>
    </p:bg>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EF77F270-8CFB-499A-AA4C-F3D2883DA5B5}"/>
              </a:ext>
            </a:extLst>
          </p:cNvPr>
          <p:cNvSpPr/>
          <p:nvPr/>
        </p:nvSpPr>
        <p:spPr>
          <a:xfrm>
            <a:off x="914400" y="6858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5473"/>
          </a:solidFill>
        </p:spPr>
        <p:txBody>
          <a:bodyPr wrap="square" lIns="0" tIns="0" rIns="0" bIns="0" rtlCol="0"/>
          <a:lstStyle/>
          <a:p>
            <a:endParaRPr sz="1013"/>
          </a:p>
        </p:txBody>
      </p:sp>
      <p:sp>
        <p:nvSpPr>
          <p:cNvPr id="4" name="object 10">
            <a:extLst>
              <a:ext uri="{FF2B5EF4-FFF2-40B4-BE49-F238E27FC236}">
                <a16:creationId xmlns:a16="http://schemas.microsoft.com/office/drawing/2014/main" id="{3EC24377-EFF4-42AC-8D18-062DAB804EFF}"/>
              </a:ext>
            </a:extLst>
          </p:cNvPr>
          <p:cNvSpPr/>
          <p:nvPr/>
        </p:nvSpPr>
        <p:spPr>
          <a:xfrm>
            <a:off x="5543550" y="13715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5473"/>
          </a:solidFill>
        </p:spPr>
        <p:txBody>
          <a:bodyPr wrap="square" lIns="0" tIns="0" rIns="0" bIns="0" rtlCol="0"/>
          <a:lstStyle/>
          <a:p>
            <a:endParaRPr sz="1013"/>
          </a:p>
        </p:txBody>
      </p:sp>
      <p:sp>
        <p:nvSpPr>
          <p:cNvPr id="5" name="object 11">
            <a:extLst>
              <a:ext uri="{FF2B5EF4-FFF2-40B4-BE49-F238E27FC236}">
                <a16:creationId xmlns:a16="http://schemas.microsoft.com/office/drawing/2014/main" id="{33BA6225-A317-475E-A047-60CD68659F89}"/>
              </a:ext>
            </a:extLst>
          </p:cNvPr>
          <p:cNvSpPr/>
          <p:nvPr/>
        </p:nvSpPr>
        <p:spPr>
          <a:xfrm>
            <a:off x="2971800" y="5486400"/>
            <a:ext cx="1543050" cy="1371600"/>
          </a:xfrm>
          <a:custGeom>
            <a:avLst/>
            <a:gdLst/>
            <a:ahLst/>
            <a:cxnLst/>
            <a:rect l="l" t="t" r="r" b="b"/>
            <a:pathLst>
              <a:path w="2743200" h="1828800">
                <a:moveTo>
                  <a:pt x="1828800" y="914400"/>
                </a:moveTo>
                <a:lnTo>
                  <a:pt x="0" y="914400"/>
                </a:lnTo>
                <a:lnTo>
                  <a:pt x="0" y="1828800"/>
                </a:lnTo>
                <a:lnTo>
                  <a:pt x="1828800" y="1828800"/>
                </a:lnTo>
                <a:lnTo>
                  <a:pt x="1828800" y="914400"/>
                </a:lnTo>
                <a:close/>
              </a:path>
              <a:path w="2743200" h="1828800">
                <a:moveTo>
                  <a:pt x="2743200" y="0"/>
                </a:moveTo>
                <a:lnTo>
                  <a:pt x="1828800" y="0"/>
                </a:lnTo>
                <a:lnTo>
                  <a:pt x="1828800" y="914400"/>
                </a:lnTo>
                <a:lnTo>
                  <a:pt x="2743200" y="914400"/>
                </a:lnTo>
                <a:lnTo>
                  <a:pt x="2743200" y="0"/>
                </a:lnTo>
                <a:close/>
              </a:path>
            </a:pathLst>
          </a:custGeom>
          <a:solidFill>
            <a:srgbClr val="005473"/>
          </a:solidFill>
        </p:spPr>
        <p:txBody>
          <a:bodyPr wrap="square" lIns="0" tIns="0" rIns="0" bIns="0" rtlCol="0"/>
          <a:lstStyle/>
          <a:p>
            <a:endParaRPr sz="1013"/>
          </a:p>
        </p:txBody>
      </p:sp>
      <p:sp>
        <p:nvSpPr>
          <p:cNvPr id="91" name="Text Placeholder 31">
            <a:extLst>
              <a:ext uri="{FF2B5EF4-FFF2-40B4-BE49-F238E27FC236}">
                <a16:creationId xmlns:a16="http://schemas.microsoft.com/office/drawing/2014/main" id="{75989EAC-FFE2-4FF1-A7A7-8C9AEDCF4967}"/>
              </a:ext>
            </a:extLst>
          </p:cNvPr>
          <p:cNvSpPr>
            <a:spLocks noGrp="1"/>
          </p:cNvSpPr>
          <p:nvPr>
            <p:ph type="body" sz="quarter" idx="11" hasCustomPrompt="1"/>
          </p:nvPr>
        </p:nvSpPr>
        <p:spPr>
          <a:xfrm>
            <a:off x="1428750" y="1371600"/>
            <a:ext cx="514350" cy="685794"/>
          </a:xfrm>
          <a:solidFill>
            <a:srgbClr val="005473"/>
          </a:solidFill>
        </p:spPr>
        <p:txBody>
          <a:bodyPr tIns="216000" anchor="t">
            <a:normAutofit/>
          </a:bodyPr>
          <a:lstStyle>
            <a:lvl1pPr marL="0" algn="ctr">
              <a:spcBef>
                <a:spcPts val="956"/>
              </a:spcBef>
              <a:defRPr sz="2250" b="1" spc="-90"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1943100" y="2057394"/>
            <a:ext cx="4114800" cy="2743200"/>
          </a:xfrm>
          <a:prstGeom prst="rect">
            <a:avLst/>
          </a:prstGeom>
          <a:noFill/>
        </p:spPr>
        <p:txBody>
          <a:bodyPr wrap="square" lIns="0" tIns="410400" rIns="0" bIns="0">
            <a:noAutofit/>
          </a:bodyPr>
          <a:lstStyle>
            <a:lvl1pPr marL="214650" algn="l">
              <a:spcBef>
                <a:spcPts val="1814"/>
              </a:spcBef>
              <a:defRPr sz="2531">
                <a:solidFill>
                  <a:schemeClr val="bg1"/>
                </a:solidFill>
              </a:defRPr>
            </a:lvl1pPr>
          </a:lstStyle>
          <a:p>
            <a:r>
              <a:rPr lang="en-US" noProof="0" dirty="0"/>
              <a:t>Heading</a:t>
            </a:r>
          </a:p>
        </p:txBody>
      </p:sp>
      <p:sp>
        <p:nvSpPr>
          <p:cNvPr id="6" name="Footer Placeholder 5">
            <a:extLst>
              <a:ext uri="{FF2B5EF4-FFF2-40B4-BE49-F238E27FC236}">
                <a16:creationId xmlns:a16="http://schemas.microsoft.com/office/drawing/2014/main" id="{FB4F8E80-3E00-4293-AA10-F1AF0AB1D9FC}"/>
              </a:ext>
            </a:extLst>
          </p:cNvPr>
          <p:cNvSpPr>
            <a:spLocks noGrp="1"/>
          </p:cNvSpPr>
          <p:nvPr>
            <p:ph type="ftr" sz="quarter" idx="12"/>
          </p:nvPr>
        </p:nvSpPr>
        <p:spPr/>
        <p:txBody>
          <a:bodyPr/>
          <a:lstStyle/>
          <a:p>
            <a:r>
              <a:rPr lang="en-US" dirty="0"/>
              <a:t>footer</a:t>
            </a:r>
          </a:p>
        </p:txBody>
      </p:sp>
      <p:pic>
        <p:nvPicPr>
          <p:cNvPr id="17" name="Graphic 16">
            <a:extLst>
              <a:ext uri="{FF2B5EF4-FFF2-40B4-BE49-F238E27FC236}">
                <a16:creationId xmlns:a16="http://schemas.microsoft.com/office/drawing/2014/main" id="{947293F8-29B1-4CCE-83FF-1E3A9715AB3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9" name="Picture 8">
            <a:extLst>
              <a:ext uri="{FF2B5EF4-FFF2-40B4-BE49-F238E27FC236}">
                <a16:creationId xmlns:a16="http://schemas.microsoft.com/office/drawing/2014/main" id="{698E44C1-D489-4F01-8A0E-B4F24B54ED36}"/>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E0374FE7-FA98-4CF1-AF44-20C4F026D5F6}"/>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5657935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hapter">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EF77F270-8CFB-499A-AA4C-F3D2883DA5B5}"/>
              </a:ext>
            </a:extLst>
          </p:cNvPr>
          <p:cNvSpPr/>
          <p:nvPr/>
        </p:nvSpPr>
        <p:spPr>
          <a:xfrm>
            <a:off x="914400" y="6858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AA9B"/>
          </a:solidFill>
        </p:spPr>
        <p:txBody>
          <a:bodyPr wrap="square" lIns="0" tIns="0" rIns="0" bIns="0" rtlCol="0"/>
          <a:lstStyle/>
          <a:p>
            <a:endParaRPr sz="1013"/>
          </a:p>
        </p:txBody>
      </p:sp>
      <p:sp>
        <p:nvSpPr>
          <p:cNvPr id="4" name="object 10">
            <a:extLst>
              <a:ext uri="{FF2B5EF4-FFF2-40B4-BE49-F238E27FC236}">
                <a16:creationId xmlns:a16="http://schemas.microsoft.com/office/drawing/2014/main" id="{3EC24377-EFF4-42AC-8D18-062DAB804EFF}"/>
              </a:ext>
            </a:extLst>
          </p:cNvPr>
          <p:cNvSpPr/>
          <p:nvPr/>
        </p:nvSpPr>
        <p:spPr>
          <a:xfrm>
            <a:off x="5543550" y="13715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rgbClr val="00AA9B"/>
          </a:solidFill>
        </p:spPr>
        <p:txBody>
          <a:bodyPr wrap="square" lIns="0" tIns="0" rIns="0" bIns="0" rtlCol="0"/>
          <a:lstStyle/>
          <a:p>
            <a:endParaRPr sz="1013"/>
          </a:p>
        </p:txBody>
      </p:sp>
      <p:sp>
        <p:nvSpPr>
          <p:cNvPr id="5" name="object 11">
            <a:extLst>
              <a:ext uri="{FF2B5EF4-FFF2-40B4-BE49-F238E27FC236}">
                <a16:creationId xmlns:a16="http://schemas.microsoft.com/office/drawing/2014/main" id="{33BA6225-A317-475E-A047-60CD68659F89}"/>
              </a:ext>
            </a:extLst>
          </p:cNvPr>
          <p:cNvSpPr/>
          <p:nvPr/>
        </p:nvSpPr>
        <p:spPr>
          <a:xfrm>
            <a:off x="2971800" y="5486400"/>
            <a:ext cx="1543050" cy="1371600"/>
          </a:xfrm>
          <a:custGeom>
            <a:avLst/>
            <a:gdLst/>
            <a:ahLst/>
            <a:cxnLst/>
            <a:rect l="l" t="t" r="r" b="b"/>
            <a:pathLst>
              <a:path w="2743200" h="1828800">
                <a:moveTo>
                  <a:pt x="1828800" y="914400"/>
                </a:moveTo>
                <a:lnTo>
                  <a:pt x="0" y="914400"/>
                </a:lnTo>
                <a:lnTo>
                  <a:pt x="0" y="1828800"/>
                </a:lnTo>
                <a:lnTo>
                  <a:pt x="1828800" y="1828800"/>
                </a:lnTo>
                <a:lnTo>
                  <a:pt x="1828800" y="914400"/>
                </a:lnTo>
                <a:close/>
              </a:path>
              <a:path w="2743200" h="1828800">
                <a:moveTo>
                  <a:pt x="2743200" y="0"/>
                </a:moveTo>
                <a:lnTo>
                  <a:pt x="1828800" y="0"/>
                </a:lnTo>
                <a:lnTo>
                  <a:pt x="1828800" y="914400"/>
                </a:lnTo>
                <a:lnTo>
                  <a:pt x="2743200" y="914400"/>
                </a:lnTo>
                <a:lnTo>
                  <a:pt x="2743200" y="0"/>
                </a:lnTo>
                <a:close/>
              </a:path>
            </a:pathLst>
          </a:custGeom>
          <a:solidFill>
            <a:srgbClr val="00AA9B"/>
          </a:solidFill>
        </p:spPr>
        <p:txBody>
          <a:bodyPr wrap="square" lIns="0" tIns="0" rIns="0" bIns="0" rtlCol="0"/>
          <a:lstStyle/>
          <a:p>
            <a:endParaRPr sz="1013"/>
          </a:p>
        </p:txBody>
      </p:sp>
      <p:sp>
        <p:nvSpPr>
          <p:cNvPr id="91" name="Text Placeholder 31">
            <a:extLst>
              <a:ext uri="{FF2B5EF4-FFF2-40B4-BE49-F238E27FC236}">
                <a16:creationId xmlns:a16="http://schemas.microsoft.com/office/drawing/2014/main" id="{75989EAC-FFE2-4FF1-A7A7-8C9AEDCF4967}"/>
              </a:ext>
            </a:extLst>
          </p:cNvPr>
          <p:cNvSpPr>
            <a:spLocks noGrp="1"/>
          </p:cNvSpPr>
          <p:nvPr>
            <p:ph type="body" sz="quarter" idx="11" hasCustomPrompt="1"/>
          </p:nvPr>
        </p:nvSpPr>
        <p:spPr>
          <a:xfrm>
            <a:off x="1428750" y="1371600"/>
            <a:ext cx="514350" cy="685794"/>
          </a:xfrm>
          <a:solidFill>
            <a:schemeClr val="accent1"/>
          </a:solidFill>
        </p:spPr>
        <p:txBody>
          <a:bodyPr tIns="216000" anchor="t">
            <a:normAutofit/>
          </a:bodyPr>
          <a:lstStyle>
            <a:lvl1pPr marL="0" algn="ctr">
              <a:spcBef>
                <a:spcPts val="956"/>
              </a:spcBef>
              <a:defRPr sz="2250" b="1" spc="-90"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4" name="Holder 2">
            <a:extLst>
              <a:ext uri="{FF2B5EF4-FFF2-40B4-BE49-F238E27FC236}">
                <a16:creationId xmlns:a16="http://schemas.microsoft.com/office/drawing/2014/main" id="{64CEAEAC-18E4-4C17-AC4D-0753A4EA64F6}"/>
              </a:ext>
            </a:extLst>
          </p:cNvPr>
          <p:cNvSpPr>
            <a:spLocks noGrp="1"/>
          </p:cNvSpPr>
          <p:nvPr>
            <p:ph type="ctrTitle" hasCustomPrompt="1"/>
          </p:nvPr>
        </p:nvSpPr>
        <p:spPr>
          <a:xfrm>
            <a:off x="1943100" y="2057394"/>
            <a:ext cx="4114800" cy="2743200"/>
          </a:xfrm>
          <a:prstGeom prst="rect">
            <a:avLst/>
          </a:prstGeom>
          <a:noFill/>
        </p:spPr>
        <p:txBody>
          <a:bodyPr wrap="square" lIns="0" tIns="410400" rIns="0" bIns="0">
            <a:noAutofit/>
          </a:bodyPr>
          <a:lstStyle>
            <a:lvl1pPr marL="214650" algn="l">
              <a:spcBef>
                <a:spcPts val="1814"/>
              </a:spcBef>
              <a:defRPr sz="2531">
                <a:solidFill>
                  <a:schemeClr val="tx2"/>
                </a:solidFill>
              </a:defRPr>
            </a:lvl1pPr>
          </a:lstStyle>
          <a:p>
            <a:r>
              <a:rPr lang="en-US" noProof="0" dirty="0"/>
              <a:t>Heading</a:t>
            </a:r>
          </a:p>
        </p:txBody>
      </p:sp>
      <p:sp>
        <p:nvSpPr>
          <p:cNvPr id="6" name="Footer Placeholder 5">
            <a:extLst>
              <a:ext uri="{FF2B5EF4-FFF2-40B4-BE49-F238E27FC236}">
                <a16:creationId xmlns:a16="http://schemas.microsoft.com/office/drawing/2014/main" id="{FB4F8E80-3E00-4293-AA10-F1AF0AB1D9FC}"/>
              </a:ext>
            </a:extLst>
          </p:cNvPr>
          <p:cNvSpPr>
            <a:spLocks noGrp="1"/>
          </p:cNvSpPr>
          <p:nvPr>
            <p:ph type="ftr" sz="quarter" idx="12"/>
          </p:nvPr>
        </p:nvSpPr>
        <p:spPr/>
        <p:txBody>
          <a:bodyPr/>
          <a:lstStyle/>
          <a:p>
            <a:r>
              <a:rPr lang="en-US" dirty="0"/>
              <a:t>footer</a:t>
            </a:r>
          </a:p>
        </p:txBody>
      </p:sp>
      <p:pic>
        <p:nvPicPr>
          <p:cNvPr id="10" name="Picture 9" descr="Logo&#10;&#10;Description automatically generated">
            <a:extLst>
              <a:ext uri="{FF2B5EF4-FFF2-40B4-BE49-F238E27FC236}">
                <a16:creationId xmlns:a16="http://schemas.microsoft.com/office/drawing/2014/main" id="{427E7136-1FDB-4A68-94F1-86707026FD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69" y="321563"/>
            <a:ext cx="1200150" cy="709422"/>
          </a:xfrm>
          <a:prstGeom prst="rect">
            <a:avLst/>
          </a:prstGeom>
        </p:spPr>
      </p:pic>
      <p:pic>
        <p:nvPicPr>
          <p:cNvPr id="9" name="Picture 8">
            <a:extLst>
              <a:ext uri="{FF2B5EF4-FFF2-40B4-BE49-F238E27FC236}">
                <a16:creationId xmlns:a16="http://schemas.microsoft.com/office/drawing/2014/main" id="{7658FF73-83E2-448D-9D13-D24DE0ABB57D}"/>
              </a:ext>
            </a:extLst>
          </p:cNvPr>
          <p:cNvPicPr>
            <a:picLocks noChangeAspect="1"/>
          </p:cNvPicPr>
          <p:nvPr/>
        </p:nvPicPr>
        <p:blipFill>
          <a:blip r:embed="rId3"/>
          <a:stretch>
            <a:fillRect/>
          </a:stretch>
        </p:blipFill>
        <p:spPr>
          <a:xfrm>
            <a:off x="7573334" y="996499"/>
            <a:ext cx="368392" cy="238138"/>
          </a:xfrm>
          <a:prstGeom prst="rect">
            <a:avLst/>
          </a:prstGeom>
        </p:spPr>
      </p:pic>
      <p:pic>
        <p:nvPicPr>
          <p:cNvPr id="11" name="Picture 10">
            <a:extLst>
              <a:ext uri="{FF2B5EF4-FFF2-40B4-BE49-F238E27FC236}">
                <a16:creationId xmlns:a16="http://schemas.microsoft.com/office/drawing/2014/main" id="{84EE911E-4E47-4D64-AD24-E82103F0B336}"/>
              </a:ext>
            </a:extLst>
          </p:cNvPr>
          <p:cNvPicPr>
            <a:picLocks noChangeAspect="1"/>
          </p:cNvPicPr>
          <p:nvPr/>
        </p:nvPicPr>
        <p:blipFill>
          <a:blip r:embed="rId4"/>
          <a:stretch>
            <a:fillRect/>
          </a:stretch>
        </p:blipFill>
        <p:spPr>
          <a:xfrm>
            <a:off x="8000060" y="963114"/>
            <a:ext cx="688883" cy="237036"/>
          </a:xfrm>
          <a:prstGeom prst="rect">
            <a:avLst/>
          </a:prstGeom>
        </p:spPr>
      </p:pic>
    </p:spTree>
    <p:extLst>
      <p:ext uri="{BB962C8B-B14F-4D97-AF65-F5344CB8AC3E}">
        <p14:creationId xmlns:p14="http://schemas.microsoft.com/office/powerpoint/2010/main" val="348970013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hapter + Image">
    <p:bg>
      <p:bgPr>
        <a:solidFill>
          <a:schemeClr val="accent1"/>
        </a:solidFill>
        <a:effectLst/>
      </p:bgPr>
    </p:bg>
    <p:spTree>
      <p:nvGrpSpPr>
        <p:cNvPr id="1" name=""/>
        <p:cNvGrpSpPr/>
        <p:nvPr/>
      </p:nvGrpSpPr>
      <p:grpSpPr>
        <a:xfrm>
          <a:off x="0" y="0"/>
          <a:ext cx="0" cy="0"/>
          <a:chOff x="0" y="0"/>
          <a:chExt cx="0" cy="0"/>
        </a:xfrm>
      </p:grpSpPr>
      <p:sp>
        <p:nvSpPr>
          <p:cNvPr id="2" name="object 8">
            <a:extLst>
              <a:ext uri="{FF2B5EF4-FFF2-40B4-BE49-F238E27FC236}">
                <a16:creationId xmlns:a16="http://schemas.microsoft.com/office/drawing/2014/main" id="{EF77F270-8CFB-499A-AA4C-F3D2883DA5B5}"/>
              </a:ext>
            </a:extLst>
          </p:cNvPr>
          <p:cNvSpPr/>
          <p:nvPr/>
        </p:nvSpPr>
        <p:spPr>
          <a:xfrm>
            <a:off x="914400" y="6858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chemeClr val="tx2"/>
          </a:solidFill>
        </p:spPr>
        <p:txBody>
          <a:bodyPr wrap="square" lIns="0" tIns="0" rIns="0" bIns="0" rtlCol="0"/>
          <a:lstStyle/>
          <a:p>
            <a:endParaRPr sz="1013"/>
          </a:p>
        </p:txBody>
      </p:sp>
      <p:sp>
        <p:nvSpPr>
          <p:cNvPr id="4" name="object 10">
            <a:extLst>
              <a:ext uri="{FF2B5EF4-FFF2-40B4-BE49-F238E27FC236}">
                <a16:creationId xmlns:a16="http://schemas.microsoft.com/office/drawing/2014/main" id="{3EC24377-EFF4-42AC-8D18-062DAB804EFF}"/>
              </a:ext>
            </a:extLst>
          </p:cNvPr>
          <p:cNvSpPr/>
          <p:nvPr/>
        </p:nvSpPr>
        <p:spPr>
          <a:xfrm>
            <a:off x="5543550" y="1371599"/>
            <a:ext cx="1028700" cy="1371600"/>
          </a:xfrm>
          <a:custGeom>
            <a:avLst/>
            <a:gdLst/>
            <a:ahLst/>
            <a:cxnLst/>
            <a:rect l="l" t="t" r="r" b="b"/>
            <a:pathLst>
              <a:path w="1828800" h="1828800">
                <a:moveTo>
                  <a:pt x="1828800" y="0"/>
                </a:moveTo>
                <a:lnTo>
                  <a:pt x="0" y="0"/>
                </a:lnTo>
                <a:lnTo>
                  <a:pt x="0" y="914400"/>
                </a:lnTo>
                <a:lnTo>
                  <a:pt x="914400" y="914400"/>
                </a:lnTo>
                <a:lnTo>
                  <a:pt x="914400" y="1828800"/>
                </a:lnTo>
                <a:lnTo>
                  <a:pt x="1828800" y="1828800"/>
                </a:lnTo>
                <a:lnTo>
                  <a:pt x="1828800" y="914400"/>
                </a:lnTo>
                <a:lnTo>
                  <a:pt x="1828800" y="0"/>
                </a:lnTo>
                <a:close/>
              </a:path>
            </a:pathLst>
          </a:custGeom>
          <a:solidFill>
            <a:schemeClr val="tx2"/>
          </a:solidFill>
        </p:spPr>
        <p:txBody>
          <a:bodyPr wrap="square" lIns="0" tIns="0" rIns="0" bIns="0" rtlCol="0"/>
          <a:lstStyle/>
          <a:p>
            <a:endParaRPr sz="1013"/>
          </a:p>
        </p:txBody>
      </p:sp>
      <p:sp>
        <p:nvSpPr>
          <p:cNvPr id="5" name="object 11">
            <a:extLst>
              <a:ext uri="{FF2B5EF4-FFF2-40B4-BE49-F238E27FC236}">
                <a16:creationId xmlns:a16="http://schemas.microsoft.com/office/drawing/2014/main" id="{33BA6225-A317-475E-A047-60CD68659F89}"/>
              </a:ext>
            </a:extLst>
          </p:cNvPr>
          <p:cNvSpPr/>
          <p:nvPr/>
        </p:nvSpPr>
        <p:spPr>
          <a:xfrm>
            <a:off x="2971800" y="5486400"/>
            <a:ext cx="1543050" cy="1371600"/>
          </a:xfrm>
          <a:custGeom>
            <a:avLst/>
            <a:gdLst/>
            <a:ahLst/>
            <a:cxnLst/>
            <a:rect l="l" t="t" r="r" b="b"/>
            <a:pathLst>
              <a:path w="2743200" h="1828800">
                <a:moveTo>
                  <a:pt x="1828800" y="914400"/>
                </a:moveTo>
                <a:lnTo>
                  <a:pt x="0" y="914400"/>
                </a:lnTo>
                <a:lnTo>
                  <a:pt x="0" y="1828800"/>
                </a:lnTo>
                <a:lnTo>
                  <a:pt x="1828800" y="1828800"/>
                </a:lnTo>
                <a:lnTo>
                  <a:pt x="1828800" y="914400"/>
                </a:lnTo>
                <a:close/>
              </a:path>
              <a:path w="2743200" h="1828800">
                <a:moveTo>
                  <a:pt x="2743200" y="0"/>
                </a:moveTo>
                <a:lnTo>
                  <a:pt x="1828800" y="0"/>
                </a:lnTo>
                <a:lnTo>
                  <a:pt x="1828800" y="914400"/>
                </a:lnTo>
                <a:lnTo>
                  <a:pt x="2743200" y="914400"/>
                </a:lnTo>
                <a:lnTo>
                  <a:pt x="2743200" y="0"/>
                </a:lnTo>
                <a:close/>
              </a:path>
            </a:pathLst>
          </a:custGeom>
          <a:solidFill>
            <a:schemeClr val="tx2"/>
          </a:solidFill>
        </p:spPr>
        <p:txBody>
          <a:bodyPr wrap="square" lIns="0" tIns="0" rIns="0" bIns="0" rtlCol="0"/>
          <a:lstStyle/>
          <a:p>
            <a:endParaRPr sz="1013"/>
          </a:p>
        </p:txBody>
      </p:sp>
      <p:sp>
        <p:nvSpPr>
          <p:cNvPr id="91" name="Text Placeholder 31">
            <a:extLst>
              <a:ext uri="{FF2B5EF4-FFF2-40B4-BE49-F238E27FC236}">
                <a16:creationId xmlns:a16="http://schemas.microsoft.com/office/drawing/2014/main" id="{75989EAC-FFE2-4FF1-A7A7-8C9AEDCF4967}"/>
              </a:ext>
            </a:extLst>
          </p:cNvPr>
          <p:cNvSpPr>
            <a:spLocks noGrp="1"/>
          </p:cNvSpPr>
          <p:nvPr>
            <p:ph type="body" sz="quarter" idx="11" hasCustomPrompt="1"/>
          </p:nvPr>
        </p:nvSpPr>
        <p:spPr>
          <a:xfrm>
            <a:off x="1428750" y="1371600"/>
            <a:ext cx="514350" cy="685794"/>
          </a:xfrm>
          <a:solidFill>
            <a:schemeClr val="tx2"/>
          </a:solidFill>
        </p:spPr>
        <p:txBody>
          <a:bodyPr tIns="216000" anchor="t">
            <a:normAutofit/>
          </a:bodyPr>
          <a:lstStyle>
            <a:lvl1pPr marL="0" algn="ctr">
              <a:spcBef>
                <a:spcPts val="956"/>
              </a:spcBef>
              <a:defRPr sz="2250" b="1" spc="-90" baseline="0">
                <a:solidFill>
                  <a:schemeClr val="bg1"/>
                </a:solidFill>
                <a:latin typeface="+mj-lt"/>
              </a:defRPr>
            </a:lvl1pPr>
            <a:lvl2pPr algn="ctr">
              <a:defRPr>
                <a:latin typeface="+mj-lt"/>
              </a:defRPr>
            </a:lvl2pPr>
            <a:lvl3pPr algn="ctr">
              <a:defRPr>
                <a:latin typeface="+mj-lt"/>
              </a:defRPr>
            </a:lvl3pPr>
            <a:lvl4pPr algn="ctr">
              <a:defRPr>
                <a:latin typeface="+mj-lt"/>
              </a:defRPr>
            </a:lvl4pPr>
            <a:lvl5pPr algn="ctr">
              <a:defRPr>
                <a:latin typeface="+mj-lt"/>
              </a:defRPr>
            </a:lvl5pPr>
          </a:lstStyle>
          <a:p>
            <a:pPr lvl="0"/>
            <a:r>
              <a:rPr lang="fr-FR" dirty="0"/>
              <a:t>00</a:t>
            </a:r>
            <a:endParaRPr lang="en-US" dirty="0"/>
          </a:p>
        </p:txBody>
      </p:sp>
      <p:sp>
        <p:nvSpPr>
          <p:cNvPr id="92" name="Holder 2">
            <a:extLst>
              <a:ext uri="{FF2B5EF4-FFF2-40B4-BE49-F238E27FC236}">
                <a16:creationId xmlns:a16="http://schemas.microsoft.com/office/drawing/2014/main" id="{85B5B0C2-1E62-4343-9450-2B0AC120F213}"/>
              </a:ext>
            </a:extLst>
          </p:cNvPr>
          <p:cNvSpPr>
            <a:spLocks noGrp="1"/>
          </p:cNvSpPr>
          <p:nvPr>
            <p:ph type="ctrTitle" hasCustomPrompt="1"/>
          </p:nvPr>
        </p:nvSpPr>
        <p:spPr>
          <a:xfrm>
            <a:off x="1943100" y="2057394"/>
            <a:ext cx="4114800" cy="2743200"/>
          </a:xfrm>
          <a:prstGeom prst="rect">
            <a:avLst/>
          </a:prstGeom>
          <a:solidFill>
            <a:schemeClr val="bg1"/>
          </a:solidFill>
        </p:spPr>
        <p:txBody>
          <a:bodyPr wrap="square" lIns="0" tIns="410400" rIns="0" bIns="0">
            <a:noAutofit/>
          </a:bodyPr>
          <a:lstStyle>
            <a:lvl1pPr marL="214650" algn="l">
              <a:spcBef>
                <a:spcPts val="1814"/>
              </a:spcBef>
              <a:defRPr sz="2531">
                <a:solidFill>
                  <a:schemeClr val="tx2"/>
                </a:solidFill>
              </a:defRPr>
            </a:lvl1pPr>
          </a:lstStyle>
          <a:p>
            <a:r>
              <a:rPr lang="en-US" noProof="0" dirty="0"/>
              <a:t>Heading</a:t>
            </a:r>
          </a:p>
        </p:txBody>
      </p:sp>
      <p:sp>
        <p:nvSpPr>
          <p:cNvPr id="6" name="Footer Placeholder 5">
            <a:extLst>
              <a:ext uri="{FF2B5EF4-FFF2-40B4-BE49-F238E27FC236}">
                <a16:creationId xmlns:a16="http://schemas.microsoft.com/office/drawing/2014/main" id="{E6243129-780B-4E39-9EAF-CD2ED887D3C6}"/>
              </a:ext>
            </a:extLst>
          </p:cNvPr>
          <p:cNvSpPr>
            <a:spLocks noGrp="1"/>
          </p:cNvSpPr>
          <p:nvPr>
            <p:ph type="ftr" sz="quarter" idx="12"/>
          </p:nvPr>
        </p:nvSpPr>
        <p:spPr/>
        <p:txBody>
          <a:bodyPr/>
          <a:lstStyle/>
          <a:p>
            <a:r>
              <a:rPr lang="en-US" dirty="0"/>
              <a:t>footer</a:t>
            </a:r>
          </a:p>
        </p:txBody>
      </p:sp>
      <p:pic>
        <p:nvPicPr>
          <p:cNvPr id="12" name="Graphic 11">
            <a:extLst>
              <a:ext uri="{FF2B5EF4-FFF2-40B4-BE49-F238E27FC236}">
                <a16:creationId xmlns:a16="http://schemas.microsoft.com/office/drawing/2014/main" id="{887BED87-66BD-41C1-BD41-0BF9C3A734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05886" y="483180"/>
            <a:ext cx="1032144" cy="466344"/>
          </a:xfrm>
          <a:prstGeom prst="rect">
            <a:avLst/>
          </a:prstGeom>
        </p:spPr>
      </p:pic>
      <p:pic>
        <p:nvPicPr>
          <p:cNvPr id="9" name="Picture 8">
            <a:extLst>
              <a:ext uri="{FF2B5EF4-FFF2-40B4-BE49-F238E27FC236}">
                <a16:creationId xmlns:a16="http://schemas.microsoft.com/office/drawing/2014/main" id="{31793C42-78EA-4361-8661-8CFEBB82550C}"/>
              </a:ext>
            </a:extLst>
          </p:cNvPr>
          <p:cNvPicPr>
            <a:picLocks noChangeAspect="1"/>
          </p:cNvPicPr>
          <p:nvPr/>
        </p:nvPicPr>
        <p:blipFill>
          <a:blip r:embed="rId4"/>
          <a:stretch>
            <a:fillRect/>
          </a:stretch>
        </p:blipFill>
        <p:spPr>
          <a:xfrm>
            <a:off x="7573334" y="996499"/>
            <a:ext cx="368392" cy="238138"/>
          </a:xfrm>
          <a:prstGeom prst="rect">
            <a:avLst/>
          </a:prstGeom>
        </p:spPr>
      </p:pic>
      <p:pic>
        <p:nvPicPr>
          <p:cNvPr id="10" name="Picture 9">
            <a:extLst>
              <a:ext uri="{FF2B5EF4-FFF2-40B4-BE49-F238E27FC236}">
                <a16:creationId xmlns:a16="http://schemas.microsoft.com/office/drawing/2014/main" id="{A008FCD1-DE41-48F4-8079-43FB2FE81A5F}"/>
              </a:ext>
            </a:extLst>
          </p:cNvPr>
          <p:cNvPicPr>
            <a:picLocks noChangeAspect="1"/>
          </p:cNvPicPr>
          <p:nvPr/>
        </p:nvPicPr>
        <p:blipFill>
          <a:blip r:embed="rId5"/>
          <a:stretch>
            <a:fillRect/>
          </a:stretch>
        </p:blipFill>
        <p:spPr>
          <a:xfrm>
            <a:off x="8000060" y="963114"/>
            <a:ext cx="688883" cy="237036"/>
          </a:xfrm>
          <a:prstGeom prst="rect">
            <a:avLst/>
          </a:prstGeom>
        </p:spPr>
      </p:pic>
    </p:spTree>
    <p:extLst>
      <p:ext uri="{BB962C8B-B14F-4D97-AF65-F5344CB8AC3E}">
        <p14:creationId xmlns:p14="http://schemas.microsoft.com/office/powerpoint/2010/main" val="247251603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Espace réservé du texte 14">
            <a:extLst>
              <a:ext uri="{FF2B5EF4-FFF2-40B4-BE49-F238E27FC236}">
                <a16:creationId xmlns:a16="http://schemas.microsoft.com/office/drawing/2014/main" id="{95761A52-1304-4A60-8DEE-CE0F518B20E2}"/>
              </a:ext>
            </a:extLst>
          </p:cNvPr>
          <p:cNvSpPr>
            <a:spLocks noGrp="1"/>
          </p:cNvSpPr>
          <p:nvPr>
            <p:ph type="body" idx="1"/>
          </p:nvPr>
        </p:nvSpPr>
        <p:spPr>
          <a:xfrm>
            <a:off x="628650" y="1825229"/>
            <a:ext cx="7886700" cy="4351734"/>
          </a:xfrm>
          <a:prstGeom prst="rect">
            <a:avLst/>
          </a:prstGeom>
        </p:spPr>
        <p:txBody>
          <a:bodyPr vert="horz" lIns="0" tIns="108000" rIns="0" bIns="0" rtlCol="0">
            <a:noAutofit/>
          </a:bodyPr>
          <a:lstStyle/>
          <a:p>
            <a:pPr lvl="0"/>
            <a:r>
              <a:rPr lang="en-US" noProof="0" dirty="0"/>
              <a:t>Text level 1</a:t>
            </a:r>
          </a:p>
          <a:p>
            <a:pPr lvl="1"/>
            <a:r>
              <a:rPr lang="en-US" noProof="0" dirty="0"/>
              <a:t>Text level 2</a:t>
            </a:r>
          </a:p>
          <a:p>
            <a:pPr lvl="2"/>
            <a:r>
              <a:rPr lang="en-US" noProof="0" dirty="0"/>
              <a:t>Text level 3</a:t>
            </a:r>
          </a:p>
          <a:p>
            <a:pPr lvl="3"/>
            <a:r>
              <a:rPr lang="en-US" noProof="0" dirty="0"/>
              <a:t>Text level 4</a:t>
            </a:r>
          </a:p>
          <a:p>
            <a:pPr lvl="4"/>
            <a:r>
              <a:rPr lang="en-US" noProof="0" dirty="0"/>
              <a:t>Text level 5</a:t>
            </a:r>
          </a:p>
          <a:p>
            <a:pPr lvl="5"/>
            <a:r>
              <a:rPr lang="en-US" noProof="0" dirty="0"/>
              <a:t>Text level 6</a:t>
            </a:r>
          </a:p>
          <a:p>
            <a:pPr lvl="6"/>
            <a:r>
              <a:rPr lang="en-US" noProof="0" dirty="0"/>
              <a:t>Text level 7</a:t>
            </a:r>
          </a:p>
          <a:p>
            <a:pPr lvl="7"/>
            <a:r>
              <a:rPr lang="en-US" noProof="0" dirty="0"/>
              <a:t>Text level 8</a:t>
            </a:r>
          </a:p>
        </p:txBody>
      </p:sp>
      <p:sp>
        <p:nvSpPr>
          <p:cNvPr id="3" name="bg object 20">
            <a:extLst>
              <a:ext uri="{FF2B5EF4-FFF2-40B4-BE49-F238E27FC236}">
                <a16:creationId xmlns:a16="http://schemas.microsoft.com/office/drawing/2014/main" id="{D3E5BA15-966F-4DD8-AA19-992D7F85BCCC}"/>
              </a:ext>
            </a:extLst>
          </p:cNvPr>
          <p:cNvSpPr/>
          <p:nvPr/>
        </p:nvSpPr>
        <p:spPr>
          <a:xfrm>
            <a:off x="8629650" y="6172200"/>
            <a:ext cx="514350" cy="6858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EF4641"/>
          </a:solidFill>
        </p:spPr>
        <p:txBody>
          <a:bodyPr wrap="square" lIns="0" tIns="0" rIns="0" bIns="0" rtlCol="0"/>
          <a:lstStyle/>
          <a:p>
            <a:endParaRPr lang="en-US" sz="1013" noProof="0">
              <a:latin typeface="+mj-lt"/>
            </a:endParaRPr>
          </a:p>
        </p:txBody>
      </p:sp>
      <p:sp>
        <p:nvSpPr>
          <p:cNvPr id="17" name="TextBox 16">
            <a:extLst>
              <a:ext uri="{FF2B5EF4-FFF2-40B4-BE49-F238E27FC236}">
                <a16:creationId xmlns:a16="http://schemas.microsoft.com/office/drawing/2014/main" id="{FB9C00CF-42F5-4DD5-BD7D-F5309C838D05}"/>
              </a:ext>
            </a:extLst>
          </p:cNvPr>
          <p:cNvSpPr txBox="1"/>
          <p:nvPr/>
        </p:nvSpPr>
        <p:spPr>
          <a:xfrm>
            <a:off x="8693230" y="6305647"/>
            <a:ext cx="387192" cy="210503"/>
          </a:xfrm>
          <a:prstGeom prst="rect">
            <a:avLst/>
          </a:prstGeom>
          <a:noFill/>
        </p:spPr>
        <p:txBody>
          <a:bodyPr wrap="square" lIns="0" tIns="14175" rIns="0" bIns="0" rtlCol="0">
            <a:noAutofit/>
          </a:bodyPr>
          <a:lstStyle/>
          <a:p>
            <a:pPr marL="0" marR="10001" lvl="0" indent="0" algn="ctr" defTabSz="514350" rtl="0" eaLnBrk="1" fontAlgn="auto" latinLnBrk="0" hangingPunct="1">
              <a:lnSpc>
                <a:spcPct val="100000"/>
              </a:lnSpc>
              <a:spcBef>
                <a:spcPts val="113"/>
              </a:spcBef>
              <a:spcAft>
                <a:spcPts val="0"/>
              </a:spcAft>
              <a:buClrTx/>
              <a:buSzTx/>
              <a:buFontTx/>
              <a:buNone/>
              <a:tabLst/>
              <a:defRPr/>
            </a:pPr>
            <a:fld id="{C776FCAC-631C-483D-BA00-980BAEA6F3AA}" type="slidenum">
              <a:rPr kumimoji="0" lang="en-US" sz="1125" b="0" i="0" u="none" strike="noStrike" kern="1200" cap="none" spc="56" normalizeH="0" baseline="0" noProof="0" smtClean="0">
                <a:ln>
                  <a:noFill/>
                </a:ln>
                <a:solidFill>
                  <a:schemeClr val="bg1"/>
                </a:solidFill>
                <a:effectLst/>
                <a:uLnTx/>
                <a:uFillTx/>
                <a:latin typeface="+mj-lt"/>
                <a:ea typeface="+mn-ea"/>
                <a:cs typeface="+mn-cs"/>
              </a:rPr>
              <a:pPr marL="0" marR="10001" lvl="0" indent="0" algn="ctr" defTabSz="514350" rtl="0" eaLnBrk="1" fontAlgn="auto" latinLnBrk="0" hangingPunct="1">
                <a:lnSpc>
                  <a:spcPct val="100000"/>
                </a:lnSpc>
                <a:spcBef>
                  <a:spcPts val="113"/>
                </a:spcBef>
                <a:spcAft>
                  <a:spcPts val="0"/>
                </a:spcAft>
                <a:buClrTx/>
                <a:buSzTx/>
                <a:buFontTx/>
                <a:buNone/>
                <a:tabLst/>
                <a:defRPr/>
              </a:pPr>
              <a:t>‹#›</a:t>
            </a:fld>
            <a:endParaRPr lang="en-US" sz="731" spc="56" baseline="0" dirty="0">
              <a:solidFill>
                <a:schemeClr val="bg1"/>
              </a:solidFill>
              <a:latin typeface="+mj-lt"/>
            </a:endParaRPr>
          </a:p>
        </p:txBody>
      </p:sp>
      <p:cxnSp>
        <p:nvCxnSpPr>
          <p:cNvPr id="7" name="Straight Connector 6">
            <a:extLst>
              <a:ext uri="{FF2B5EF4-FFF2-40B4-BE49-F238E27FC236}">
                <a16:creationId xmlns:a16="http://schemas.microsoft.com/office/drawing/2014/main" id="{80722045-20FB-45FA-9117-8ADC510CA52D}"/>
              </a:ext>
            </a:extLst>
          </p:cNvPr>
          <p:cNvCxnSpPr>
            <a:cxnSpLocks/>
          </p:cNvCxnSpPr>
          <p:nvPr/>
        </p:nvCxnSpPr>
        <p:spPr>
          <a:xfrm>
            <a:off x="8726499" y="6549390"/>
            <a:ext cx="320653"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863DDCEA-0DE3-47D0-9375-2237A04C91E9}"/>
              </a:ext>
            </a:extLst>
          </p:cNvPr>
          <p:cNvSpPr>
            <a:spLocks noGrp="1"/>
          </p:cNvSpPr>
          <p:nvPr>
            <p:ph type="ftr" sz="quarter" idx="3"/>
          </p:nvPr>
        </p:nvSpPr>
        <p:spPr>
          <a:xfrm>
            <a:off x="5442990" y="6412739"/>
            <a:ext cx="3086100" cy="184666"/>
          </a:xfrm>
          <a:prstGeom prst="rect">
            <a:avLst/>
          </a:prstGeom>
        </p:spPr>
        <p:txBody>
          <a:bodyPr vert="horz" lIns="91440" tIns="45720" rIns="91440" bIns="45720" rtlCol="0" anchor="ctr">
            <a:spAutoFit/>
          </a:bodyPr>
          <a:lstStyle>
            <a:lvl1pPr algn="r">
              <a:defRPr sz="563">
                <a:solidFill>
                  <a:schemeClr val="accent2"/>
                </a:solidFill>
              </a:defRPr>
            </a:lvl1pPr>
          </a:lstStyle>
          <a:p>
            <a:r>
              <a:rPr lang="en-US" dirty="0"/>
              <a:t>footer</a:t>
            </a:r>
          </a:p>
        </p:txBody>
      </p:sp>
    </p:spTree>
    <p:extLst>
      <p:ext uri="{BB962C8B-B14F-4D97-AF65-F5344CB8AC3E}">
        <p14:creationId xmlns:p14="http://schemas.microsoft.com/office/powerpoint/2010/main" val="1996131118"/>
      </p:ext>
    </p:extLst>
  </p:cSld>
  <p:clrMap bg1="lt1" tx1="dk1" bg2="lt2" tx2="dk2" accent1="accent1" accent2="accent2" accent3="accent3" accent4="accent4" accent5="accent5" accent6="accent6" hlink="hlink" folHlink="folHlink"/>
  <p:sldLayoutIdLst>
    <p:sldLayoutId id="2147493585" r:id="rId1"/>
    <p:sldLayoutId id="2147493586" r:id="rId2"/>
    <p:sldLayoutId id="2147493587" r:id="rId3"/>
    <p:sldLayoutId id="2147493588" r:id="rId4"/>
    <p:sldLayoutId id="2147493589" r:id="rId5"/>
    <p:sldLayoutId id="2147493590" r:id="rId6"/>
    <p:sldLayoutId id="2147493591" r:id="rId7"/>
    <p:sldLayoutId id="2147493592" r:id="rId8"/>
    <p:sldLayoutId id="2147493593" r:id="rId9"/>
    <p:sldLayoutId id="2147493594" r:id="rId10"/>
    <p:sldLayoutId id="2147493595" r:id="rId11"/>
    <p:sldLayoutId id="2147493596" r:id="rId12"/>
    <p:sldLayoutId id="2147493597" r:id="rId13"/>
    <p:sldLayoutId id="2147493598" r:id="rId14"/>
    <p:sldLayoutId id="2147493599" r:id="rId15"/>
    <p:sldLayoutId id="2147493600" r:id="rId16"/>
    <p:sldLayoutId id="2147493601" r:id="rId17"/>
    <p:sldLayoutId id="2147493602" r:id="rId18"/>
    <p:sldLayoutId id="2147493603" r:id="rId19"/>
    <p:sldLayoutId id="2147493604" r:id="rId20"/>
    <p:sldLayoutId id="2147493605" r:id="rId21"/>
    <p:sldLayoutId id="2147493606" r:id="rId22"/>
    <p:sldLayoutId id="2147493607" r:id="rId23"/>
    <p:sldLayoutId id="2147493608" r:id="rId24"/>
    <p:sldLayoutId id="2147493609" r:id="rId25"/>
    <p:sldLayoutId id="2147493610" r:id="rId26"/>
    <p:sldLayoutId id="2147493611" r:id="rId27"/>
    <p:sldLayoutId id="2147493612" r:id="rId28"/>
    <p:sldLayoutId id="2147493613" r:id="rId29"/>
    <p:sldLayoutId id="2147493614" r:id="rId30"/>
    <p:sldLayoutId id="2147493615" r:id="rId31"/>
    <p:sldLayoutId id="2147493616" r:id="rId32"/>
    <p:sldLayoutId id="2147493617" r:id="rId33"/>
    <p:sldLayoutId id="2147493618" r:id="rId34"/>
    <p:sldLayoutId id="2147493475" r:id="rId35"/>
    <p:sldLayoutId id="2147493567" r:id="rId36"/>
    <p:sldLayoutId id="2147493548" r:id="rId37"/>
    <p:sldLayoutId id="2147493575" r:id="rId38"/>
    <p:sldLayoutId id="2147493555" r:id="rId39"/>
    <p:sldLayoutId id="2147493543" r:id="rId40"/>
    <p:sldLayoutId id="2147493552" r:id="rId41"/>
    <p:sldLayoutId id="2147493553" r:id="rId42"/>
    <p:sldLayoutId id="2147493566" r:id="rId43"/>
    <p:sldLayoutId id="2147493547" r:id="rId44"/>
    <p:sldLayoutId id="2147493574" r:id="rId45"/>
    <p:sldLayoutId id="2147493549" r:id="rId46"/>
    <p:sldLayoutId id="2147493576" r:id="rId47"/>
    <p:sldLayoutId id="2147493556" r:id="rId48"/>
    <p:sldLayoutId id="2147493557" r:id="rId49"/>
    <p:sldLayoutId id="2147493558" r:id="rId50"/>
    <p:sldLayoutId id="2147493559" r:id="rId51"/>
    <p:sldLayoutId id="2147493560" r:id="rId52"/>
    <p:sldLayoutId id="2147493561" r:id="rId53"/>
    <p:sldLayoutId id="2147493562" r:id="rId54"/>
    <p:sldLayoutId id="2147493563" r:id="rId55"/>
    <p:sldLayoutId id="2147493564" r:id="rId56"/>
    <p:sldLayoutId id="2147493565" r:id="rId57"/>
    <p:sldLayoutId id="2147493569" r:id="rId58"/>
    <p:sldLayoutId id="2147493570" r:id="rId59"/>
    <p:sldLayoutId id="2147493571" r:id="rId60"/>
    <p:sldLayoutId id="2147493577" r:id="rId61"/>
    <p:sldLayoutId id="2147493578" r:id="rId62"/>
    <p:sldLayoutId id="2147493550" r:id="rId63"/>
    <p:sldLayoutId id="2147493519" r:id="rId64"/>
    <p:sldLayoutId id="2147493466" r:id="rId65"/>
  </p:sldLayoutIdLst>
  <p:hf sldNum="0" hdr="0" ftr="0" dt="0"/>
  <p:txStyles>
    <p:titleStyle>
      <a:lvl1pPr marL="8100" algn="l" eaLnBrk="1" hangingPunct="1">
        <a:spcBef>
          <a:spcPts val="56"/>
        </a:spcBef>
        <a:defRPr sz="3038">
          <a:latin typeface="+mj-lt"/>
          <a:ea typeface="+mj-ea"/>
          <a:cs typeface="+mj-cs"/>
        </a:defRPr>
      </a:lvl1pPr>
    </p:titleStyle>
    <p:bodyStyle>
      <a:lvl1pPr marL="0" algn="l" eaLnBrk="1" hangingPunct="1">
        <a:lnSpc>
          <a:spcPct val="110000"/>
        </a:lnSpc>
        <a:spcBef>
          <a:spcPts val="349"/>
        </a:spcBef>
        <a:spcAft>
          <a:spcPts val="349"/>
        </a:spcAft>
        <a:defRPr sz="1350" kern="1200" baseline="0">
          <a:solidFill>
            <a:schemeClr val="tx2"/>
          </a:solidFill>
          <a:latin typeface="+mn-lt"/>
          <a:ea typeface="+mn-ea"/>
          <a:cs typeface="+mn-cs"/>
        </a:defRPr>
      </a:lvl1pPr>
      <a:lvl2pPr marL="0" algn="l" eaLnBrk="1" hangingPunct="1">
        <a:lnSpc>
          <a:spcPct val="110000"/>
        </a:lnSpc>
        <a:spcBef>
          <a:spcPts val="0"/>
        </a:spcBef>
        <a:spcAft>
          <a:spcPts val="349"/>
        </a:spcAft>
        <a:defRPr sz="1181" kern="1200" baseline="0">
          <a:solidFill>
            <a:schemeClr val="accent1"/>
          </a:solidFill>
          <a:latin typeface="+mn-lt"/>
          <a:ea typeface="+mn-ea"/>
          <a:cs typeface="+mn-cs"/>
        </a:defRPr>
      </a:lvl2pPr>
      <a:lvl3pPr marL="0" algn="l" eaLnBrk="1" hangingPunct="1">
        <a:lnSpc>
          <a:spcPct val="110000"/>
        </a:lnSpc>
        <a:spcBef>
          <a:spcPts val="0"/>
        </a:spcBef>
        <a:spcAft>
          <a:spcPts val="349"/>
        </a:spcAft>
        <a:defRPr kern="1200" baseline="0">
          <a:solidFill>
            <a:schemeClr val="accent3"/>
          </a:solidFill>
          <a:latin typeface="+mn-lt"/>
          <a:ea typeface="+mn-ea"/>
          <a:cs typeface="+mn-cs"/>
        </a:defRPr>
      </a:lvl3pPr>
      <a:lvl4pPr marL="162000" indent="-121500" algn="l" eaLnBrk="1" hangingPunct="1">
        <a:lnSpc>
          <a:spcPct val="110000"/>
        </a:lnSpc>
        <a:spcBef>
          <a:spcPts val="0"/>
        </a:spcBef>
        <a:spcAft>
          <a:spcPts val="416"/>
        </a:spcAft>
        <a:buFont typeface="Wingdings" panose="05000000000000000000" pitchFamily="2" charset="2"/>
        <a:buChar char="§"/>
        <a:defRPr sz="1013" kern="1200" baseline="0">
          <a:solidFill>
            <a:schemeClr val="accent3"/>
          </a:solidFill>
          <a:latin typeface="+mn-lt"/>
          <a:ea typeface="+mn-ea"/>
          <a:cs typeface="+mn-cs"/>
        </a:defRPr>
      </a:lvl4pPr>
      <a:lvl5pPr marL="0" algn="l" eaLnBrk="1" hangingPunct="1">
        <a:lnSpc>
          <a:spcPct val="110000"/>
        </a:lnSpc>
        <a:spcBef>
          <a:spcPts val="0"/>
        </a:spcBef>
        <a:spcAft>
          <a:spcPts val="349"/>
        </a:spcAft>
        <a:defRPr sz="844" kern="1200" baseline="0">
          <a:solidFill>
            <a:schemeClr val="tx2"/>
          </a:solidFill>
          <a:latin typeface="+mn-lt"/>
          <a:ea typeface="+mn-ea"/>
          <a:cs typeface="+mn-cs"/>
        </a:defRPr>
      </a:lvl5pPr>
      <a:lvl6pPr marL="162000" indent="-121500" algn="l" eaLnBrk="1" hangingPunct="1">
        <a:lnSpc>
          <a:spcPct val="110000"/>
        </a:lnSpc>
        <a:spcBef>
          <a:spcPts val="0"/>
        </a:spcBef>
        <a:spcAft>
          <a:spcPts val="416"/>
        </a:spcAft>
        <a:buFont typeface="Wingdings" panose="05000000000000000000" pitchFamily="2" charset="2"/>
        <a:buChar char="§"/>
        <a:defRPr sz="844">
          <a:solidFill>
            <a:schemeClr val="tx2"/>
          </a:solidFill>
          <a:latin typeface="+mn-lt"/>
          <a:ea typeface="+mn-ea"/>
          <a:cs typeface="+mn-cs"/>
        </a:defRPr>
      </a:lvl6pPr>
      <a:lvl7pPr marL="0" algn="l" eaLnBrk="1" hangingPunct="1">
        <a:lnSpc>
          <a:spcPct val="110000"/>
        </a:lnSpc>
        <a:spcBef>
          <a:spcPts val="349"/>
        </a:spcBef>
        <a:spcAft>
          <a:spcPts val="0"/>
        </a:spcAft>
        <a:defRPr sz="731">
          <a:solidFill>
            <a:schemeClr val="accent1"/>
          </a:solidFill>
          <a:latin typeface="+mn-lt"/>
          <a:ea typeface="+mn-ea"/>
          <a:cs typeface="+mn-cs"/>
        </a:defRPr>
      </a:lvl7pPr>
      <a:lvl8pPr marL="162000" indent="-121500" algn="l" eaLnBrk="1" hangingPunct="1">
        <a:lnSpc>
          <a:spcPct val="110000"/>
        </a:lnSpc>
        <a:spcBef>
          <a:spcPts val="0"/>
        </a:spcBef>
        <a:spcAft>
          <a:spcPts val="416"/>
        </a:spcAft>
        <a:buFont typeface="Wingdings" panose="05000000000000000000" pitchFamily="2" charset="2"/>
        <a:buChar char="§"/>
        <a:defRPr sz="731">
          <a:solidFill>
            <a:schemeClr val="accent1"/>
          </a:solidFill>
          <a:latin typeface="+mn-lt"/>
          <a:ea typeface="+mn-ea"/>
          <a:cs typeface="+mn-cs"/>
        </a:defRPr>
      </a:lvl8pPr>
      <a:lvl9pPr marL="2057400" eaLnBrk="1" hangingPunct="1">
        <a:defRPr>
          <a:latin typeface="+mn-lt"/>
          <a:ea typeface="+mn-ea"/>
          <a:cs typeface="+mn-cs"/>
        </a:defRPr>
      </a:lvl9pPr>
    </p:bodyStyle>
    <p:otherStyle>
      <a:lvl1pPr marL="0" eaLnBrk="1" hangingPunct="1">
        <a:defRPr>
          <a:latin typeface="+mn-lt"/>
          <a:ea typeface="+mn-ea"/>
          <a:cs typeface="+mn-cs"/>
        </a:defRPr>
      </a:lvl1pPr>
      <a:lvl2pPr marL="257175" eaLnBrk="1" hangingPunct="1">
        <a:defRPr>
          <a:latin typeface="+mn-lt"/>
          <a:ea typeface="+mn-ea"/>
          <a:cs typeface="+mn-cs"/>
        </a:defRPr>
      </a:lvl2pPr>
      <a:lvl3pPr marL="514350" eaLnBrk="1" hangingPunct="1">
        <a:defRPr>
          <a:latin typeface="+mn-lt"/>
          <a:ea typeface="+mn-ea"/>
          <a:cs typeface="+mn-cs"/>
        </a:defRPr>
      </a:lvl3pPr>
      <a:lvl4pPr marL="771525" eaLnBrk="1" hangingPunct="1">
        <a:defRPr>
          <a:latin typeface="+mn-lt"/>
          <a:ea typeface="+mn-ea"/>
          <a:cs typeface="+mn-cs"/>
        </a:defRPr>
      </a:lvl4pPr>
      <a:lvl5pPr marL="1028700" eaLnBrk="1" hangingPunct="1">
        <a:defRPr>
          <a:latin typeface="+mn-lt"/>
          <a:ea typeface="+mn-ea"/>
          <a:cs typeface="+mn-cs"/>
        </a:defRPr>
      </a:lvl5pPr>
      <a:lvl6pPr marL="1285875" eaLnBrk="1" hangingPunct="1">
        <a:defRPr>
          <a:latin typeface="+mn-lt"/>
          <a:ea typeface="+mn-ea"/>
          <a:cs typeface="+mn-cs"/>
        </a:defRPr>
      </a:lvl6pPr>
      <a:lvl7pPr marL="1543050" eaLnBrk="1" hangingPunct="1">
        <a:defRPr>
          <a:latin typeface="+mn-lt"/>
          <a:ea typeface="+mn-ea"/>
          <a:cs typeface="+mn-cs"/>
        </a:defRPr>
      </a:lvl7pPr>
      <a:lvl8pPr marL="1800225" eaLnBrk="1" hangingPunct="1">
        <a:defRPr>
          <a:latin typeface="+mn-lt"/>
          <a:ea typeface="+mn-ea"/>
          <a:cs typeface="+mn-cs"/>
        </a:defRPr>
      </a:lvl8pPr>
      <a:lvl9pPr marL="20574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3.xml"/><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1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4.xml"/><Relationship Id="rId1" Type="http://schemas.openxmlformats.org/officeDocument/2006/relationships/slideLayout" Target="../slideLayouts/slideLayout13.xml"/><Relationship Id="rId4" Type="http://schemas.openxmlformats.org/officeDocument/2006/relationships/image" Target="../media/image36.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3.xml"/><Relationship Id="rId1" Type="http://schemas.openxmlformats.org/officeDocument/2006/relationships/slideLayout" Target="../slideLayouts/slideLayout13.xml"/><Relationship Id="rId4" Type="http://schemas.openxmlformats.org/officeDocument/2006/relationships/hyperlink" Target="http://caniuse.com/#search=ES6"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4.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4.xml"/></Relationships>
</file>

<file path=ppt/slides/_rels/slide151.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108.xml"/><Relationship Id="rId1" Type="http://schemas.openxmlformats.org/officeDocument/2006/relationships/slideLayout" Target="../slideLayouts/slideLayout1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9.xml"/><Relationship Id="rId1" Type="http://schemas.openxmlformats.org/officeDocument/2006/relationships/slideLayout" Target="../slideLayouts/slideLayout17.xml"/><Relationship Id="rId4" Type="http://schemas.openxmlformats.org/officeDocument/2006/relationships/hyperlink" Target="http://muzahid.com/" TargetMode="External"/></Relationships>
</file>

<file path=ppt/slides/_rels/slide1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4.xml"/><Relationship Id="rId5" Type="http://schemas.openxmlformats.org/officeDocument/2006/relationships/image" Target="../media/image43.png"/><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HTML, CSS &amp; JavaScript</a:t>
            </a:r>
          </a:p>
        </p:txBody>
      </p:sp>
    </p:spTree>
    <p:extLst>
      <p:ext uri="{BB962C8B-B14F-4D97-AF65-F5344CB8AC3E}">
        <p14:creationId xmlns:p14="http://schemas.microsoft.com/office/powerpoint/2010/main" val="650648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Serverside</a:t>
            </a:r>
            <a:endParaRPr/>
          </a:p>
        </p:txBody>
      </p:sp>
      <p:sp>
        <p:nvSpPr>
          <p:cNvPr id="3" name="Text Placeholder 2">
            <a:extLst>
              <a:ext uri="{FF2B5EF4-FFF2-40B4-BE49-F238E27FC236}">
                <a16:creationId xmlns:a16="http://schemas.microsoft.com/office/drawing/2014/main" id="{AFC5E677-F359-4031-AF10-07621D49E559}"/>
              </a:ext>
            </a:extLst>
          </p:cNvPr>
          <p:cNvSpPr>
            <a:spLocks noGrp="1"/>
          </p:cNvSpPr>
          <p:nvPr>
            <p:ph type="body" sz="quarter" idx="14"/>
          </p:nvPr>
        </p:nvSpPr>
        <p:spPr/>
        <p:txBody>
          <a:bodyPr/>
          <a:lstStyle/>
          <a:p>
            <a:endParaRPr lang="en-US"/>
          </a:p>
        </p:txBody>
      </p:sp>
      <p:pic>
        <p:nvPicPr>
          <p:cNvPr id="258" name="Google Shape;258;p41"/>
          <p:cNvPicPr preferRelativeResize="0"/>
          <p:nvPr/>
        </p:nvPicPr>
        <p:blipFill>
          <a:blip r:embed="rId3">
            <a:alphaModFix/>
          </a:blip>
          <a:stretch>
            <a:fillRect/>
          </a:stretch>
        </p:blipFill>
        <p:spPr>
          <a:xfrm>
            <a:off x="1416864" y="1830350"/>
            <a:ext cx="6310275" cy="3865600"/>
          </a:xfrm>
          <a:prstGeom prst="rect">
            <a:avLst/>
          </a:prstGeom>
          <a:solidFill>
            <a:schemeClr val="tx1"/>
          </a:solid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71"/>
          <p:cNvSpPr txBox="1">
            <a:spLocks noGrp="1"/>
          </p:cNvSpPr>
          <p:nvPr>
            <p:ph type="ctrTitle"/>
          </p:nvPr>
        </p:nvSpPr>
        <p:spPr/>
        <p:txBody>
          <a:bodyPr/>
          <a:lstStyle/>
          <a:p>
            <a:r>
              <a:rPr lang="en-US" dirty="0"/>
              <a:t>Objecten – </a:t>
            </a:r>
            <a:r>
              <a:rPr lang="en-US" dirty="0" err="1"/>
              <a:t>Constructor</a:t>
            </a:r>
            <a:r>
              <a:rPr lang="en-US" dirty="0"/>
              <a:t> </a:t>
            </a:r>
            <a:r>
              <a:rPr lang="en-US" dirty="0" err="1"/>
              <a:t>Functions</a:t>
            </a:r>
            <a:endParaRPr lang="en-US" dirty="0"/>
          </a:p>
        </p:txBody>
      </p:sp>
      <p:sp>
        <p:nvSpPr>
          <p:cNvPr id="5" name="Text Placeholder 4">
            <a:extLst>
              <a:ext uri="{FF2B5EF4-FFF2-40B4-BE49-F238E27FC236}">
                <a16:creationId xmlns:a16="http://schemas.microsoft.com/office/drawing/2014/main" id="{1C70B629-95B5-4559-97E7-5CF5E7F91FE5}"/>
              </a:ext>
            </a:extLst>
          </p:cNvPr>
          <p:cNvSpPr>
            <a:spLocks noGrp="1"/>
          </p:cNvSpPr>
          <p:nvPr>
            <p:ph type="body" sz="quarter" idx="14"/>
          </p:nvPr>
        </p:nvSpPr>
        <p:spPr>
          <a:xfrm>
            <a:off x="507205" y="1989474"/>
            <a:ext cx="8025368" cy="316356"/>
          </a:xfrm>
        </p:spPr>
        <p:txBody>
          <a:bodyPr/>
          <a:lstStyle/>
          <a:p>
            <a:r>
              <a:rPr lang="en-US" dirty="0" err="1"/>
              <a:t>Manier</a:t>
            </a:r>
            <a:r>
              <a:rPr lang="en-US" dirty="0"/>
              <a:t> 2</a:t>
            </a:r>
          </a:p>
        </p:txBody>
      </p:sp>
      <p:graphicFrame>
        <p:nvGraphicFramePr>
          <p:cNvPr id="462" name="Google Shape;462;p71"/>
          <p:cNvGraphicFramePr/>
          <p:nvPr>
            <p:extLst>
              <p:ext uri="{D42A27DB-BD31-4B8C-83A1-F6EECF244321}">
                <p14:modId xmlns:p14="http://schemas.microsoft.com/office/powerpoint/2010/main" val="974153523"/>
              </p:ext>
            </p:extLst>
          </p:nvPr>
        </p:nvGraphicFramePr>
        <p:xfrm>
          <a:off x="2257063" y="2561312"/>
          <a:ext cx="4629875" cy="2595880"/>
        </p:xfrm>
        <a:graphic>
          <a:graphicData uri="http://schemas.openxmlformats.org/drawingml/2006/table">
            <a:tbl>
              <a:tblPr>
                <a:noFill/>
              </a:tblPr>
              <a:tblGrid>
                <a:gridCol w="462987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u="sng" dirty="0">
                          <a:solidFill>
                            <a:srgbClr val="A6E22E"/>
                          </a:solidFill>
                          <a:effectLst/>
                          <a:latin typeface="Consolas" panose="020B0609020204030204" pitchFamily="49" charset="0"/>
                        </a:rPr>
                        <a:t>Car</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make</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model</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year</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this = {}; (implicitly)</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err="1">
                          <a:solidFill>
                            <a:srgbClr val="FD971F"/>
                          </a:solidFill>
                          <a:effectLst/>
                          <a:latin typeface="Consolas" panose="020B0609020204030204" pitchFamily="49" charset="0"/>
                        </a:rPr>
                        <a:t>this</a:t>
                      </a:r>
                      <a:r>
                        <a:rPr lang="en-US" sz="1350" b="0" dirty="0" err="1">
                          <a:solidFill>
                            <a:srgbClr val="F8F8F2"/>
                          </a:solidFill>
                          <a:effectLst/>
                          <a:latin typeface="Consolas" panose="020B0609020204030204" pitchFamily="49" charset="0"/>
                        </a:rPr>
                        <a:t>.make</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make</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err="1">
                          <a:solidFill>
                            <a:srgbClr val="FD971F"/>
                          </a:solidFill>
                          <a:effectLst/>
                          <a:latin typeface="Consolas" panose="020B0609020204030204" pitchFamily="49" charset="0"/>
                        </a:rPr>
                        <a:t>this</a:t>
                      </a:r>
                      <a:r>
                        <a:rPr lang="en-US" sz="1350" b="0" dirty="0" err="1">
                          <a:solidFill>
                            <a:srgbClr val="F8F8F2"/>
                          </a:solidFill>
                          <a:effectLst/>
                          <a:latin typeface="Consolas" panose="020B0609020204030204" pitchFamily="49" charset="0"/>
                        </a:rPr>
                        <a:t>.model</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model</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err="1">
                          <a:solidFill>
                            <a:srgbClr val="FD971F"/>
                          </a:solidFill>
                          <a:effectLst/>
                          <a:latin typeface="Consolas" panose="020B0609020204030204" pitchFamily="49" charset="0"/>
                        </a:rPr>
                        <a:t>this</a:t>
                      </a:r>
                      <a:r>
                        <a:rPr lang="en-US" sz="1350" b="0" dirty="0" err="1">
                          <a:solidFill>
                            <a:srgbClr val="F8F8F2"/>
                          </a:solidFill>
                          <a:effectLst/>
                          <a:latin typeface="Consolas" panose="020B0609020204030204" pitchFamily="49" charset="0"/>
                        </a:rPr>
                        <a:t>.year</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year</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err="1">
                          <a:solidFill>
                            <a:srgbClr val="FD971F"/>
                          </a:solidFill>
                          <a:effectLst/>
                          <a:latin typeface="Consolas" panose="020B0609020204030204" pitchFamily="49" charset="0"/>
                        </a:rPr>
                        <a:t>this</a:t>
                      </a:r>
                      <a:r>
                        <a:rPr lang="en-US" sz="1350" b="0" dirty="0" err="1">
                          <a:solidFill>
                            <a:srgbClr val="F8F8F2"/>
                          </a:solidFill>
                          <a:effectLst/>
                          <a:latin typeface="Consolas" panose="020B0609020204030204" pitchFamily="49" charset="0"/>
                        </a:rPr>
                        <a:t>.</a:t>
                      </a:r>
                      <a:r>
                        <a:rPr lang="en-US" sz="1350" b="0" dirty="0" err="1">
                          <a:solidFill>
                            <a:srgbClr val="A6E22E"/>
                          </a:solidFill>
                          <a:effectLst/>
                          <a:latin typeface="Consolas" panose="020B0609020204030204" pitchFamily="49" charset="0"/>
                        </a:rPr>
                        <a:t>getFullName</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return</a:t>
                      </a:r>
                      <a:r>
                        <a:rPr lang="en-US" sz="1350" b="0" dirty="0">
                          <a:solidFill>
                            <a:srgbClr val="F8F8F2"/>
                          </a:solidFill>
                          <a:effectLst/>
                          <a:latin typeface="Consolas" panose="020B0609020204030204" pitchFamily="49" charset="0"/>
                        </a:rPr>
                        <a:t> </a:t>
                      </a:r>
                      <a:r>
                        <a:rPr lang="en-US" sz="1350" b="0" dirty="0" err="1">
                          <a:solidFill>
                            <a:srgbClr val="FD971F"/>
                          </a:solidFill>
                          <a:effectLst/>
                          <a:latin typeface="Consolas" panose="020B0609020204030204" pitchFamily="49" charset="0"/>
                        </a:rPr>
                        <a:t>this</a:t>
                      </a:r>
                      <a:r>
                        <a:rPr lang="en-US" sz="1350" b="0" dirty="0" err="1">
                          <a:solidFill>
                            <a:srgbClr val="F8F8F2"/>
                          </a:solidFill>
                          <a:effectLst/>
                          <a:latin typeface="Consolas" panose="020B0609020204030204" pitchFamily="49" charset="0"/>
                        </a:rPr>
                        <a:t>.make</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 "</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err="1">
                          <a:solidFill>
                            <a:srgbClr val="FD971F"/>
                          </a:solidFill>
                          <a:effectLst/>
                          <a:latin typeface="Consolas" panose="020B0609020204030204" pitchFamily="49" charset="0"/>
                        </a:rPr>
                        <a:t>this</a:t>
                      </a:r>
                      <a:r>
                        <a:rPr lang="en-US" sz="1350" b="0" dirty="0" err="1">
                          <a:solidFill>
                            <a:srgbClr val="F8F8F2"/>
                          </a:solidFill>
                          <a:effectLst/>
                          <a:latin typeface="Consolas" panose="020B0609020204030204" pitchFamily="49" charset="0"/>
                        </a:rPr>
                        <a:t>.model</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p>
                    <a:p>
                      <a:br>
                        <a:rPr lang="en-US" sz="1350" b="0" dirty="0">
                          <a:solidFill>
                            <a:srgbClr val="F8F8F2"/>
                          </a:solidFill>
                          <a:effectLst/>
                          <a:latin typeface="Consolas" panose="020B0609020204030204" pitchFamily="49" charset="0"/>
                        </a:rPr>
                      </a:b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return this; (implicitly)</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463" name="Google Shape;463;p71"/>
          <p:cNvGraphicFramePr/>
          <p:nvPr>
            <p:extLst>
              <p:ext uri="{D42A27DB-BD31-4B8C-83A1-F6EECF244321}">
                <p14:modId xmlns:p14="http://schemas.microsoft.com/office/powerpoint/2010/main" val="3994549006"/>
              </p:ext>
            </p:extLst>
          </p:nvPr>
        </p:nvGraphicFramePr>
        <p:xfrm>
          <a:off x="2257063" y="5536912"/>
          <a:ext cx="4629875" cy="340360"/>
        </p:xfrm>
        <a:graphic>
          <a:graphicData uri="http://schemas.openxmlformats.org/drawingml/2006/table">
            <a:tbl>
              <a:tblPr>
                <a:noFill/>
              </a:tblPr>
              <a:tblGrid>
                <a:gridCol w="462987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audiA1 </a:t>
                      </a:r>
                      <a:r>
                        <a:rPr lang="en-US" sz="1350" b="0" dirty="0">
                          <a:solidFill>
                            <a:srgbClr val="F9267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en-US" sz="1350" b="0" dirty="0">
                          <a:solidFill>
                            <a:srgbClr val="F8F8F2"/>
                          </a:solidFill>
                          <a:effectLst/>
                          <a:latin typeface="Consolas" panose="020B0609020204030204" pitchFamily="49" charset="0"/>
                        </a:rPr>
                        <a:t> </a:t>
                      </a:r>
                      <a:r>
                        <a:rPr lang="en-US" sz="1350" b="0" u="sng" dirty="0">
                          <a:solidFill>
                            <a:srgbClr val="A6E22E"/>
                          </a:solidFill>
                          <a:effectLst/>
                          <a:latin typeface="Consolas" panose="020B0609020204030204" pitchFamily="49" charset="0"/>
                        </a:rPr>
                        <a:t>Car</a:t>
                      </a:r>
                      <a:r>
                        <a:rPr lang="en-US" sz="1350" b="0" dirty="0">
                          <a:solidFill>
                            <a:srgbClr val="F8F8F2"/>
                          </a:solidFill>
                          <a:effectLst/>
                          <a:latin typeface="Consolas" panose="020B0609020204030204" pitchFamily="49" charset="0"/>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E6DB74"/>
                          </a:solidFill>
                          <a:effectLst/>
                          <a:latin typeface="Consolas" panose="020B0609020204030204" pitchFamily="49" charset="0"/>
                        </a:rPr>
                        <a:t>Audi</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F8F8F2"/>
                          </a:solidFill>
                          <a:effectLst/>
                          <a:latin typeface="Consolas" panose="020B0609020204030204" pitchFamily="49" charset="0"/>
                        </a:rPr>
                        <a:t>, </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E6DB74"/>
                          </a:solidFill>
                          <a:effectLst/>
                          <a:latin typeface="Consolas" panose="020B0609020204030204" pitchFamily="49" charset="0"/>
                        </a:rPr>
                        <a:t>A1</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2021</a:t>
                      </a:r>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6202379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EE77A-C622-4AD7-B798-230DC6121AB8}"/>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4650EAF9-7CEB-4BDA-A06D-2EAD9682B32B}"/>
              </a:ext>
            </a:extLst>
          </p:cNvPr>
          <p:cNvSpPr>
            <a:spLocks noGrp="1"/>
          </p:cNvSpPr>
          <p:nvPr>
            <p:ph type="body" sz="quarter" idx="14"/>
          </p:nvPr>
        </p:nvSpPr>
        <p:spPr>
          <a:xfrm>
            <a:off x="507205" y="1989474"/>
            <a:ext cx="8025368" cy="2347488"/>
          </a:xfrm>
        </p:spPr>
        <p:txBody>
          <a:bodyPr/>
          <a:lstStyle/>
          <a:p>
            <a:r>
              <a:rPr lang="nl-BE" dirty="0"/>
              <a:t>Pas het </a:t>
            </a:r>
            <a:r>
              <a:rPr lang="nl-BE" dirty="0" err="1"/>
              <a:t>Spotify</a:t>
            </a:r>
            <a:r>
              <a:rPr lang="nl-BE" dirty="0"/>
              <a:t> project aan zodanig er meer informatie kan getoond worden over de nummers(liedjes)</a:t>
            </a:r>
          </a:p>
          <a:p>
            <a:pPr lvl="1"/>
            <a:r>
              <a:rPr lang="nl-BE" dirty="0"/>
              <a:t>Maak een </a:t>
            </a:r>
            <a:r>
              <a:rPr lang="nl-BE" dirty="0" err="1"/>
              <a:t>PlaylistItem</a:t>
            </a:r>
            <a:r>
              <a:rPr lang="nl-BE" dirty="0"/>
              <a:t> object met volgende </a:t>
            </a:r>
            <a:r>
              <a:rPr lang="nl-BE" dirty="0" err="1"/>
              <a:t>properties</a:t>
            </a:r>
            <a:r>
              <a:rPr lang="nl-BE" dirty="0"/>
              <a:t>: Index, </a:t>
            </a:r>
            <a:r>
              <a:rPr lang="nl-BE" dirty="0" err="1"/>
              <a:t>Title</a:t>
            </a:r>
            <a:r>
              <a:rPr lang="nl-BE" dirty="0"/>
              <a:t>, Album, </a:t>
            </a:r>
            <a:r>
              <a:rPr lang="nl-BE" dirty="0" err="1"/>
              <a:t>DateAdded</a:t>
            </a:r>
            <a:r>
              <a:rPr lang="nl-BE" dirty="0"/>
              <a:t>, </a:t>
            </a:r>
            <a:r>
              <a:rPr lang="nl-BE" dirty="0" err="1"/>
              <a:t>Duration</a:t>
            </a:r>
            <a:endParaRPr lang="nl-BE" dirty="0"/>
          </a:p>
          <a:p>
            <a:pPr lvl="1"/>
            <a:r>
              <a:rPr lang="nl-BE" dirty="0"/>
              <a:t>Maak een functie aan binnen dit object die een “</a:t>
            </a:r>
            <a:r>
              <a:rPr lang="nl-BE" dirty="0" err="1"/>
              <a:t>tr</a:t>
            </a:r>
            <a:r>
              <a:rPr lang="nl-BE" dirty="0"/>
              <a:t>” element teruggeeft van zichzelf</a:t>
            </a:r>
          </a:p>
          <a:p>
            <a:pPr lvl="1"/>
            <a:r>
              <a:rPr lang="nl-BE" dirty="0"/>
              <a:t>Gebruik de net aangemaakte functie voor het opbouwen van de </a:t>
            </a:r>
            <a:r>
              <a:rPr lang="nl-BE" dirty="0" err="1"/>
              <a:t>table</a:t>
            </a:r>
            <a:endParaRPr lang="nl-BE" dirty="0"/>
          </a:p>
          <a:p>
            <a:pPr lvl="1"/>
            <a:endParaRPr lang="nl-BE" dirty="0"/>
          </a:p>
          <a:p>
            <a:pPr marL="50625" lvl="1" indent="0">
              <a:buNone/>
            </a:pPr>
            <a:endParaRPr lang="nl-BE" dirty="0"/>
          </a:p>
          <a:p>
            <a:pPr marL="0" indent="0">
              <a:buNone/>
            </a:pPr>
            <a:endParaRPr lang="nl-BE" dirty="0"/>
          </a:p>
          <a:p>
            <a:endParaRPr lang="nl-BE" dirty="0"/>
          </a:p>
        </p:txBody>
      </p:sp>
    </p:spTree>
    <p:extLst>
      <p:ext uri="{BB962C8B-B14F-4D97-AF65-F5344CB8AC3E}">
        <p14:creationId xmlns:p14="http://schemas.microsoft.com/office/powerpoint/2010/main" val="400210235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ABE8C-C850-455C-AA9A-88344F804533}"/>
              </a:ext>
            </a:extLst>
          </p:cNvPr>
          <p:cNvSpPr>
            <a:spLocks noGrp="1"/>
          </p:cNvSpPr>
          <p:nvPr>
            <p:ph type="ctrTitle"/>
          </p:nvPr>
        </p:nvSpPr>
        <p:spPr/>
        <p:txBody>
          <a:bodyPr/>
          <a:lstStyle/>
          <a:p>
            <a:r>
              <a:rPr lang="nl-BE" dirty="0"/>
              <a:t>Object - </a:t>
            </a:r>
            <a:r>
              <a:rPr lang="nl-BE" dirty="0" err="1"/>
              <a:t>Inheritance</a:t>
            </a:r>
            <a:endParaRPr lang="nl-BE" dirty="0"/>
          </a:p>
        </p:txBody>
      </p:sp>
      <p:sp>
        <p:nvSpPr>
          <p:cNvPr id="3" name="Text Placeholder 2">
            <a:extLst>
              <a:ext uri="{FF2B5EF4-FFF2-40B4-BE49-F238E27FC236}">
                <a16:creationId xmlns:a16="http://schemas.microsoft.com/office/drawing/2014/main" id="{E6157137-DE8A-498C-991C-8341E263248E}"/>
              </a:ext>
            </a:extLst>
          </p:cNvPr>
          <p:cNvSpPr>
            <a:spLocks noGrp="1"/>
          </p:cNvSpPr>
          <p:nvPr>
            <p:ph type="body" sz="quarter" idx="14"/>
          </p:nvPr>
        </p:nvSpPr>
        <p:spPr/>
        <p:txBody>
          <a:bodyPr/>
          <a:lstStyle/>
          <a:p>
            <a:endParaRPr lang="nl-BE" dirty="0"/>
          </a:p>
        </p:txBody>
      </p:sp>
      <p:graphicFrame>
        <p:nvGraphicFramePr>
          <p:cNvPr id="4" name="Google Shape;462;p71">
            <a:extLst>
              <a:ext uri="{FF2B5EF4-FFF2-40B4-BE49-F238E27FC236}">
                <a16:creationId xmlns:a16="http://schemas.microsoft.com/office/drawing/2014/main" id="{C46FBE9A-D10A-432A-A671-81F0C3F23C41}"/>
              </a:ext>
            </a:extLst>
          </p:cNvPr>
          <p:cNvGraphicFramePr/>
          <p:nvPr>
            <p:extLst>
              <p:ext uri="{D42A27DB-BD31-4B8C-83A1-F6EECF244321}">
                <p14:modId xmlns:p14="http://schemas.microsoft.com/office/powerpoint/2010/main" val="3593239982"/>
              </p:ext>
            </p:extLst>
          </p:nvPr>
        </p:nvGraphicFramePr>
        <p:xfrm>
          <a:off x="1454894" y="1412776"/>
          <a:ext cx="6232583" cy="4036060"/>
        </p:xfrm>
        <a:graphic>
          <a:graphicData uri="http://schemas.openxmlformats.org/drawingml/2006/table">
            <a:tbl>
              <a:tblPr>
                <a:noFill/>
              </a:tblPr>
              <a:tblGrid>
                <a:gridCol w="6232583">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power: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doet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br>
                        <a:rPr lang="nl-BE" sz="1350" b="0" dirty="0">
                          <a:solidFill>
                            <a:srgbClr val="F8F8F2"/>
                          </a:solidFill>
                          <a:effectLst/>
                          <a:latin typeface="Consolas" panose="020B0609020204030204" pitchFamily="49" charset="0"/>
                        </a:rPr>
                      </a:b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call</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make: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model: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463;p71">
            <a:extLst>
              <a:ext uri="{FF2B5EF4-FFF2-40B4-BE49-F238E27FC236}">
                <a16:creationId xmlns:a16="http://schemas.microsoft.com/office/drawing/2014/main" id="{04BB596F-4D00-4B73-A6EB-1CB2C9728DD5}"/>
              </a:ext>
            </a:extLst>
          </p:cNvPr>
          <p:cNvGraphicFramePr/>
          <p:nvPr>
            <p:extLst>
              <p:ext uri="{D42A27DB-BD31-4B8C-83A1-F6EECF244321}">
                <p14:modId xmlns:p14="http://schemas.microsoft.com/office/powerpoint/2010/main" val="481348203"/>
              </p:ext>
            </p:extLst>
          </p:nvPr>
        </p:nvGraphicFramePr>
        <p:xfrm>
          <a:off x="1454894" y="5755600"/>
          <a:ext cx="6232583" cy="553720"/>
        </p:xfrm>
        <a:graphic>
          <a:graphicData uri="http://schemas.openxmlformats.org/drawingml/2006/table">
            <a:tbl>
              <a:tblPr>
                <a:noFill/>
              </a:tblPr>
              <a:tblGrid>
                <a:gridCol w="6232583">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audiA1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err="1">
                          <a:solidFill>
                            <a:srgbClr val="A6E22E"/>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'Audi'</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'A1'</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2021</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(audiA1.</a:t>
                      </a:r>
                      <a:r>
                        <a:rPr lang="nl-BE" sz="1400" b="0" dirty="0">
                          <a:solidFill>
                            <a:srgbClr val="A6E22E"/>
                          </a:solidFill>
                          <a:effectLst/>
                          <a:latin typeface="Consolas" panose="020B0609020204030204" pitchFamily="49" charset="0"/>
                        </a:rPr>
                        <a:t>start</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"100pk doet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8806676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ABE8C-C850-455C-AA9A-88344F804533}"/>
              </a:ext>
            </a:extLst>
          </p:cNvPr>
          <p:cNvSpPr>
            <a:spLocks noGrp="1"/>
          </p:cNvSpPr>
          <p:nvPr>
            <p:ph type="ctrTitle"/>
          </p:nvPr>
        </p:nvSpPr>
        <p:spPr/>
        <p:txBody>
          <a:bodyPr/>
          <a:lstStyle/>
          <a:p>
            <a:r>
              <a:rPr lang="nl-BE" dirty="0"/>
              <a:t>Object - </a:t>
            </a:r>
            <a:r>
              <a:rPr lang="nl-BE" dirty="0" err="1"/>
              <a:t>Inheritance</a:t>
            </a:r>
            <a:endParaRPr lang="nl-BE" dirty="0"/>
          </a:p>
        </p:txBody>
      </p:sp>
      <p:sp>
        <p:nvSpPr>
          <p:cNvPr id="3" name="Text Placeholder 2">
            <a:extLst>
              <a:ext uri="{FF2B5EF4-FFF2-40B4-BE49-F238E27FC236}">
                <a16:creationId xmlns:a16="http://schemas.microsoft.com/office/drawing/2014/main" id="{E6157137-DE8A-498C-991C-8341E263248E}"/>
              </a:ext>
            </a:extLst>
          </p:cNvPr>
          <p:cNvSpPr>
            <a:spLocks noGrp="1"/>
          </p:cNvSpPr>
          <p:nvPr>
            <p:ph type="body" sz="quarter" idx="14"/>
          </p:nvPr>
        </p:nvSpPr>
        <p:spPr/>
        <p:txBody>
          <a:bodyPr/>
          <a:lstStyle/>
          <a:p>
            <a:endParaRPr lang="nl-BE" dirty="0"/>
          </a:p>
        </p:txBody>
      </p:sp>
      <p:graphicFrame>
        <p:nvGraphicFramePr>
          <p:cNvPr id="4" name="Google Shape;462;p71">
            <a:extLst>
              <a:ext uri="{FF2B5EF4-FFF2-40B4-BE49-F238E27FC236}">
                <a16:creationId xmlns:a16="http://schemas.microsoft.com/office/drawing/2014/main" id="{C46FBE9A-D10A-432A-A671-81F0C3F23C41}"/>
              </a:ext>
            </a:extLst>
          </p:cNvPr>
          <p:cNvGraphicFramePr/>
          <p:nvPr>
            <p:extLst>
              <p:ext uri="{D42A27DB-BD31-4B8C-83A1-F6EECF244321}">
                <p14:modId xmlns:p14="http://schemas.microsoft.com/office/powerpoint/2010/main" val="3426404723"/>
              </p:ext>
            </p:extLst>
          </p:nvPr>
        </p:nvGraphicFramePr>
        <p:xfrm>
          <a:off x="1508786" y="1475080"/>
          <a:ext cx="6126427" cy="3624580"/>
        </p:xfrm>
        <a:graphic>
          <a:graphicData uri="http://schemas.openxmlformats.org/drawingml/2006/table">
            <a:tbl>
              <a:tblPr>
                <a:noFill/>
              </a:tblPr>
              <a:tblGrid>
                <a:gridCol w="6126427">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doet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call</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463;p71">
            <a:extLst>
              <a:ext uri="{FF2B5EF4-FFF2-40B4-BE49-F238E27FC236}">
                <a16:creationId xmlns:a16="http://schemas.microsoft.com/office/drawing/2014/main" id="{04BB596F-4D00-4B73-A6EB-1CB2C9728DD5}"/>
              </a:ext>
            </a:extLst>
          </p:cNvPr>
          <p:cNvGraphicFramePr/>
          <p:nvPr>
            <p:extLst>
              <p:ext uri="{D42A27DB-BD31-4B8C-83A1-F6EECF244321}">
                <p14:modId xmlns:p14="http://schemas.microsoft.com/office/powerpoint/2010/main" val="1430814164"/>
              </p:ext>
            </p:extLst>
          </p:nvPr>
        </p:nvGraphicFramePr>
        <p:xfrm>
          <a:off x="1508786" y="5445224"/>
          <a:ext cx="6126427" cy="744220"/>
        </p:xfrm>
        <a:graphic>
          <a:graphicData uri="http://schemas.openxmlformats.org/drawingml/2006/table">
            <a:tbl>
              <a:tblPr>
                <a:noFill/>
              </a:tblPr>
              <a:tblGrid>
                <a:gridCol w="6126427">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audiA1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new</a:t>
                      </a:r>
                      <a:r>
                        <a:rPr lang="en-US" sz="1350" b="0" dirty="0">
                          <a:solidFill>
                            <a:srgbClr val="F8F8F2"/>
                          </a:solidFill>
                          <a:effectLst/>
                          <a:latin typeface="Consolas" panose="020B0609020204030204" pitchFamily="49" charset="0"/>
                        </a:rPr>
                        <a:t> </a:t>
                      </a:r>
                      <a:r>
                        <a:rPr lang="en-US" sz="1350" b="0" u="sng" dirty="0">
                          <a:solidFill>
                            <a:srgbClr val="A6E22E"/>
                          </a:solidFill>
                          <a:effectLst/>
                          <a:latin typeface="Consolas" panose="020B0609020204030204" pitchFamily="49" charset="0"/>
                        </a:rPr>
                        <a:t>Car</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'100pk'</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'Audi'</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'A1'</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2021</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(audiA1.</a:t>
                      </a:r>
                      <a:r>
                        <a:rPr lang="en-US" sz="1350" b="0" dirty="0">
                          <a:solidFill>
                            <a:srgbClr val="A6E22E"/>
                          </a:solidFill>
                          <a:effectLst/>
                          <a:latin typeface="Consolas" panose="020B0609020204030204" pitchFamily="49" charset="0"/>
                        </a:rPr>
                        <a:t>start</a:t>
                      </a:r>
                      <a:r>
                        <a:rPr lang="en-US" sz="1350" b="0" dirty="0">
                          <a:solidFill>
                            <a:srgbClr val="F8F8F2"/>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"100pk doet </a:t>
                      </a:r>
                      <a:r>
                        <a:rPr lang="nl-BE" sz="1350" b="0" dirty="0" err="1">
                          <a:solidFill>
                            <a:srgbClr val="88846F"/>
                          </a:solidFill>
                          <a:effectLst/>
                          <a:latin typeface="Consolas" panose="020B0609020204030204" pitchFamily="49" charset="0"/>
                        </a:rPr>
                        <a:t>vroem</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vroem</a:t>
                      </a:r>
                      <a:r>
                        <a:rPr lang="nl-BE" sz="1350" b="0" dirty="0">
                          <a:solidFill>
                            <a:srgbClr val="88846F"/>
                          </a:solidFill>
                          <a:effectLst/>
                          <a:latin typeface="Consolas" panose="020B0609020204030204" pitchFamily="49" charset="0"/>
                        </a:rPr>
                        <a:t>..."</a:t>
                      </a:r>
                      <a:endParaRPr lang="nl-BE" sz="1350" b="0" dirty="0">
                        <a:solidFill>
                          <a:srgbClr val="F8F8F2"/>
                        </a:solidFill>
                        <a:effectLst/>
                        <a:latin typeface="Consolas" panose="020B0609020204030204" pitchFamily="49" charset="0"/>
                      </a:endParaRPr>
                    </a:p>
                    <a:p>
                      <a:endParaRPr lang="en-US"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596194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82F83F-AAC0-4265-AE71-E26574AFEB85}"/>
              </a:ext>
            </a:extLst>
          </p:cNvPr>
          <p:cNvSpPr>
            <a:spLocks noGrp="1"/>
          </p:cNvSpPr>
          <p:nvPr>
            <p:ph type="ctrTitle"/>
          </p:nvPr>
        </p:nvSpPr>
        <p:spPr/>
        <p:txBody>
          <a:bodyPr/>
          <a:lstStyle/>
          <a:p>
            <a:r>
              <a:rPr lang="nl-BE" dirty="0"/>
              <a:t>Oefening</a:t>
            </a:r>
          </a:p>
        </p:txBody>
      </p:sp>
      <p:sp>
        <p:nvSpPr>
          <p:cNvPr id="5" name="Text Placeholder 4">
            <a:extLst>
              <a:ext uri="{FF2B5EF4-FFF2-40B4-BE49-F238E27FC236}">
                <a16:creationId xmlns:a16="http://schemas.microsoft.com/office/drawing/2014/main" id="{F0D8A174-3FC7-4B19-8AED-430643A0B072}"/>
              </a:ext>
            </a:extLst>
          </p:cNvPr>
          <p:cNvSpPr>
            <a:spLocks noGrp="1"/>
          </p:cNvSpPr>
          <p:nvPr>
            <p:ph type="body" sz="quarter" idx="14"/>
          </p:nvPr>
        </p:nvSpPr>
        <p:spPr>
          <a:xfrm>
            <a:off x="507205" y="1989474"/>
            <a:ext cx="8025368" cy="621824"/>
          </a:xfrm>
        </p:spPr>
        <p:txBody>
          <a:bodyPr/>
          <a:lstStyle/>
          <a:p>
            <a:r>
              <a:rPr lang="nl-BE" dirty="0"/>
              <a:t>Maak een Song object die volgende </a:t>
            </a:r>
            <a:r>
              <a:rPr lang="nl-BE" dirty="0" err="1"/>
              <a:t>properties</a:t>
            </a:r>
            <a:r>
              <a:rPr lang="nl-BE" dirty="0"/>
              <a:t> bevat: </a:t>
            </a:r>
            <a:r>
              <a:rPr lang="nl-BE" dirty="0" err="1"/>
              <a:t>Title</a:t>
            </a:r>
            <a:r>
              <a:rPr lang="nl-BE" dirty="0"/>
              <a:t>, Album en </a:t>
            </a:r>
            <a:r>
              <a:rPr lang="nl-BE" dirty="0" err="1"/>
              <a:t>Duration</a:t>
            </a:r>
            <a:endParaRPr lang="nl-BE" dirty="0"/>
          </a:p>
          <a:p>
            <a:r>
              <a:rPr lang="nl-BE" dirty="0"/>
              <a:t>Laat het </a:t>
            </a:r>
            <a:r>
              <a:rPr lang="nl-BE" dirty="0" err="1"/>
              <a:t>PlaylistItem</a:t>
            </a:r>
            <a:r>
              <a:rPr lang="nl-BE" dirty="0"/>
              <a:t> object hiervan overerven</a:t>
            </a:r>
          </a:p>
        </p:txBody>
      </p:sp>
    </p:spTree>
    <p:extLst>
      <p:ext uri="{BB962C8B-B14F-4D97-AF65-F5344CB8AC3E}">
        <p14:creationId xmlns:p14="http://schemas.microsoft.com/office/powerpoint/2010/main" val="370703565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72"/>
          <p:cNvSpPr txBox="1">
            <a:spLocks noGrp="1"/>
          </p:cNvSpPr>
          <p:nvPr>
            <p:ph type="ctrTitle"/>
          </p:nvPr>
        </p:nvSpPr>
        <p:spPr/>
        <p:txBody>
          <a:bodyPr/>
          <a:lstStyle/>
          <a:p>
            <a:r>
              <a:rPr lang="en-US"/>
              <a:t>Objects - Prototypes</a:t>
            </a:r>
          </a:p>
        </p:txBody>
      </p:sp>
      <p:sp>
        <p:nvSpPr>
          <p:cNvPr id="2" name="Content Placeholder 1">
            <a:extLst>
              <a:ext uri="{FF2B5EF4-FFF2-40B4-BE49-F238E27FC236}">
                <a16:creationId xmlns:a16="http://schemas.microsoft.com/office/drawing/2014/main" id="{657A7593-97FA-4429-B0E0-CCC71F79CE59}"/>
              </a:ext>
            </a:extLst>
          </p:cNvPr>
          <p:cNvSpPr>
            <a:spLocks noGrp="1"/>
          </p:cNvSpPr>
          <p:nvPr>
            <p:ph type="body" sz="quarter" idx="14"/>
          </p:nvPr>
        </p:nvSpPr>
        <p:spPr/>
        <p:txBody>
          <a:bodyPr/>
          <a:lstStyle/>
          <a:p>
            <a:r>
              <a:rPr lang="en-US" dirty="0">
                <a:sym typeface="Roboto"/>
              </a:rPr>
              <a:t>Het prototype van </a:t>
            </a:r>
            <a:r>
              <a:rPr lang="en-US" dirty="0" err="1">
                <a:sym typeface="Roboto"/>
              </a:rPr>
              <a:t>een</a:t>
            </a:r>
            <a:r>
              <a:rPr lang="en-US" dirty="0">
                <a:sym typeface="Roboto"/>
              </a:rPr>
              <a:t> </a:t>
            </a:r>
            <a:r>
              <a:rPr lang="en-US" dirty="0" err="1">
                <a:sym typeface="Roboto"/>
              </a:rPr>
              <a:t>functie</a:t>
            </a:r>
            <a:r>
              <a:rPr lang="en-US" dirty="0">
                <a:sym typeface="Roboto"/>
              </a:rPr>
              <a:t> is de template </a:t>
            </a:r>
            <a:r>
              <a:rPr lang="en-US" dirty="0" err="1">
                <a:sym typeface="Roboto"/>
              </a:rPr>
              <a:t>voor</a:t>
            </a:r>
            <a:r>
              <a:rPr lang="en-US" dirty="0">
                <a:sym typeface="Roboto"/>
              </a:rPr>
              <a:t> </a:t>
            </a:r>
            <a:r>
              <a:rPr lang="en-US" dirty="0" err="1">
                <a:sym typeface="Roboto"/>
              </a:rPr>
              <a:t>alle</a:t>
            </a:r>
            <a:r>
              <a:rPr lang="en-US" dirty="0">
                <a:sym typeface="Roboto"/>
              </a:rPr>
              <a:t> </a:t>
            </a:r>
            <a:r>
              <a:rPr lang="en-US" dirty="0" err="1">
                <a:sym typeface="Roboto"/>
              </a:rPr>
              <a:t>instanties</a:t>
            </a:r>
            <a:r>
              <a:rPr lang="en-US" dirty="0">
                <a:sym typeface="Roboto"/>
              </a:rPr>
              <a:t> die </a:t>
            </a:r>
            <a:r>
              <a:rPr lang="en-US" dirty="0" err="1">
                <a:sym typeface="Roboto"/>
              </a:rPr>
              <a:t>ervan</a:t>
            </a:r>
            <a:r>
              <a:rPr lang="en-US" dirty="0">
                <a:sym typeface="Roboto"/>
              </a:rPr>
              <a:t> </a:t>
            </a:r>
            <a:r>
              <a:rPr lang="en-US" dirty="0" err="1">
                <a:sym typeface="Roboto"/>
              </a:rPr>
              <a:t>gemaakt</a:t>
            </a:r>
            <a:r>
              <a:rPr lang="en-US" dirty="0">
                <a:sym typeface="Roboto"/>
              </a:rPr>
              <a:t> </a:t>
            </a:r>
            <a:r>
              <a:rPr lang="en-US" dirty="0" err="1">
                <a:sym typeface="Roboto"/>
              </a:rPr>
              <a:t>worden</a:t>
            </a:r>
            <a:r>
              <a:rPr lang="en-US" dirty="0">
                <a:sym typeface="Roboto"/>
              </a:rPr>
              <a:t>. </a:t>
            </a:r>
            <a:r>
              <a:rPr lang="en-US" dirty="0" err="1">
                <a:sym typeface="Roboto"/>
              </a:rPr>
              <a:t>Te</a:t>
            </a:r>
            <a:r>
              <a:rPr lang="en-US" dirty="0">
                <a:sym typeface="Roboto"/>
              </a:rPr>
              <a:t> </a:t>
            </a:r>
            <a:r>
              <a:rPr lang="en-US" dirty="0" err="1">
                <a:sym typeface="Roboto"/>
              </a:rPr>
              <a:t>vergelijken</a:t>
            </a:r>
            <a:r>
              <a:rPr lang="en-US" dirty="0">
                <a:sym typeface="Roboto"/>
              </a:rPr>
              <a:t> met, maar is </a:t>
            </a:r>
            <a:r>
              <a:rPr lang="en-US" dirty="0" err="1">
                <a:sym typeface="Roboto"/>
              </a:rPr>
              <a:t>niet</a:t>
            </a:r>
            <a:r>
              <a:rPr lang="en-US" dirty="0">
                <a:sym typeface="Roboto"/>
              </a:rPr>
              <a:t> </a:t>
            </a:r>
            <a:r>
              <a:rPr lang="en-US" dirty="0" err="1">
                <a:sym typeface="Roboto"/>
              </a:rPr>
              <a:t>hetzelfde</a:t>
            </a:r>
            <a:r>
              <a:rPr lang="en-US" dirty="0">
                <a:sym typeface="Roboto"/>
              </a:rPr>
              <a:t> </a:t>
            </a:r>
            <a:r>
              <a:rPr lang="en-US" dirty="0" err="1">
                <a:sym typeface="Roboto"/>
              </a:rPr>
              <a:t>als</a:t>
            </a:r>
            <a:r>
              <a:rPr lang="en-US" dirty="0">
                <a:sym typeface="Roboto"/>
              </a:rPr>
              <a:t>, </a:t>
            </a:r>
            <a:r>
              <a:rPr lang="en-US" dirty="0" err="1">
                <a:sym typeface="Roboto"/>
              </a:rPr>
              <a:t>een</a:t>
            </a:r>
            <a:r>
              <a:rPr lang="en-US" dirty="0">
                <a:sym typeface="Roboto"/>
              </a:rPr>
              <a:t> base class.</a:t>
            </a:r>
          </a:p>
          <a:p>
            <a:endParaRPr lang="en-US" dirty="0">
              <a:sym typeface="Roboto"/>
            </a:endParaRPr>
          </a:p>
          <a:p>
            <a:r>
              <a:rPr lang="en-US" dirty="0" err="1">
                <a:sym typeface="Roboto"/>
              </a:rPr>
              <a:t>Deze</a:t>
            </a:r>
            <a:r>
              <a:rPr lang="en-US" dirty="0">
                <a:sym typeface="Roboto"/>
              </a:rPr>
              <a:t> </a:t>
            </a:r>
            <a:r>
              <a:rPr lang="en-US" dirty="0" err="1">
                <a:sym typeface="Roboto"/>
              </a:rPr>
              <a:t>functie</a:t>
            </a:r>
            <a:r>
              <a:rPr lang="en-US" dirty="0">
                <a:sym typeface="Roboto"/>
              </a:rPr>
              <a:t> </a:t>
            </a:r>
            <a:r>
              <a:rPr lang="en-US" dirty="0" err="1">
                <a:sym typeface="Roboto"/>
              </a:rPr>
              <a:t>bestaat</a:t>
            </a:r>
            <a:r>
              <a:rPr lang="en-US" dirty="0">
                <a:sym typeface="Roboto"/>
              </a:rPr>
              <a:t> maar 1 </a:t>
            </a:r>
            <a:r>
              <a:rPr lang="en-US" dirty="0" err="1">
                <a:sym typeface="Roboto"/>
              </a:rPr>
              <a:t>keer</a:t>
            </a:r>
            <a:r>
              <a:rPr lang="en-US" dirty="0">
                <a:sym typeface="Roboto"/>
              </a:rPr>
              <a:t> in memory </a:t>
            </a:r>
            <a:r>
              <a:rPr lang="en-US" dirty="0" err="1">
                <a:sym typeface="Roboto"/>
              </a:rPr>
              <a:t>en</a:t>
            </a:r>
            <a:r>
              <a:rPr lang="en-US" dirty="0">
                <a:sym typeface="Roboto"/>
              </a:rPr>
              <a:t> </a:t>
            </a:r>
            <a:r>
              <a:rPr lang="en-US" dirty="0" err="1">
                <a:sym typeface="Roboto"/>
              </a:rPr>
              <a:t>wordt</a:t>
            </a:r>
            <a:r>
              <a:rPr lang="en-US" dirty="0">
                <a:sym typeface="Roboto"/>
              </a:rPr>
              <a:t> door alle </a:t>
            </a:r>
            <a:r>
              <a:rPr lang="en-US" dirty="0" err="1">
                <a:sym typeface="Roboto"/>
              </a:rPr>
              <a:t>instanties</a:t>
            </a:r>
            <a:r>
              <a:rPr lang="en-US" dirty="0">
                <a:sym typeface="Roboto"/>
              </a:rPr>
              <a:t> </a:t>
            </a:r>
            <a:r>
              <a:rPr lang="en-US" dirty="0" err="1">
                <a:sym typeface="Roboto"/>
              </a:rPr>
              <a:t>aangesproken</a:t>
            </a:r>
            <a:endParaRPr lang="en-US" dirty="0">
              <a:sym typeface="Roboto"/>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73"/>
          <p:cNvSpPr txBox="1">
            <a:spLocks noGrp="1"/>
          </p:cNvSpPr>
          <p:nvPr>
            <p:ph type="ctrTitle"/>
          </p:nvPr>
        </p:nvSpPr>
        <p:spPr/>
        <p:txBody>
          <a:bodyPr/>
          <a:lstStyle/>
          <a:p>
            <a:r>
              <a:rPr lang="en-US"/>
              <a:t>Objects - Prototypes</a:t>
            </a:r>
          </a:p>
        </p:txBody>
      </p:sp>
      <p:sp>
        <p:nvSpPr>
          <p:cNvPr id="5" name="Text Placeholder 4">
            <a:extLst>
              <a:ext uri="{FF2B5EF4-FFF2-40B4-BE49-F238E27FC236}">
                <a16:creationId xmlns:a16="http://schemas.microsoft.com/office/drawing/2014/main" id="{E0EBB876-11C6-4973-B365-6CBF2D3270A0}"/>
              </a:ext>
            </a:extLst>
          </p:cNvPr>
          <p:cNvSpPr>
            <a:spLocks noGrp="1"/>
          </p:cNvSpPr>
          <p:nvPr>
            <p:ph type="body" sz="quarter" idx="14"/>
          </p:nvPr>
        </p:nvSpPr>
        <p:spPr/>
        <p:txBody>
          <a:bodyPr/>
          <a:lstStyle/>
          <a:p>
            <a:endParaRPr lang="en-US" dirty="0"/>
          </a:p>
        </p:txBody>
      </p:sp>
      <p:graphicFrame>
        <p:nvGraphicFramePr>
          <p:cNvPr id="6" name="Google Shape;462;p71">
            <a:extLst>
              <a:ext uri="{FF2B5EF4-FFF2-40B4-BE49-F238E27FC236}">
                <a16:creationId xmlns:a16="http://schemas.microsoft.com/office/drawing/2014/main" id="{0DE7092A-19D0-422F-BC7D-4BD919BAE87F}"/>
              </a:ext>
            </a:extLst>
          </p:cNvPr>
          <p:cNvGraphicFramePr/>
          <p:nvPr>
            <p:extLst>
              <p:ext uri="{D42A27DB-BD31-4B8C-83A1-F6EECF244321}">
                <p14:modId xmlns:p14="http://schemas.microsoft.com/office/powerpoint/2010/main" val="150574449"/>
              </p:ext>
            </p:extLst>
          </p:nvPr>
        </p:nvGraphicFramePr>
        <p:xfrm>
          <a:off x="1662783" y="2319890"/>
          <a:ext cx="5806668" cy="1567180"/>
        </p:xfrm>
        <a:graphic>
          <a:graphicData uri="http://schemas.openxmlformats.org/drawingml/2006/table">
            <a:tbl>
              <a:tblPr>
                <a:noFill/>
              </a:tblPr>
              <a:tblGrid>
                <a:gridCol w="5806668">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.prototype.</a:t>
                      </a:r>
                      <a:r>
                        <a:rPr lang="nl-BE" sz="1350" b="0" dirty="0" err="1">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doet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7" name="Google Shape;463;p71">
            <a:extLst>
              <a:ext uri="{FF2B5EF4-FFF2-40B4-BE49-F238E27FC236}">
                <a16:creationId xmlns:a16="http://schemas.microsoft.com/office/drawing/2014/main" id="{AC518B16-6D97-4CD2-BDBC-F21A54F63410}"/>
              </a:ext>
            </a:extLst>
          </p:cNvPr>
          <p:cNvGraphicFramePr/>
          <p:nvPr>
            <p:extLst>
              <p:ext uri="{D42A27DB-BD31-4B8C-83A1-F6EECF244321}">
                <p14:modId xmlns:p14="http://schemas.microsoft.com/office/powerpoint/2010/main" val="3094969764"/>
              </p:ext>
            </p:extLst>
          </p:nvPr>
        </p:nvGraphicFramePr>
        <p:xfrm>
          <a:off x="1662783" y="4253716"/>
          <a:ext cx="5806668" cy="553720"/>
        </p:xfrm>
        <a:graphic>
          <a:graphicData uri="http://schemas.openxmlformats.org/drawingml/2006/table">
            <a:tbl>
              <a:tblPr>
                <a:noFill/>
              </a:tblPr>
              <a:tblGrid>
                <a:gridCol w="5806668">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u="sng" dirty="0">
                          <a:solidFill>
                            <a:srgbClr val="A6E22E"/>
                          </a:solidFill>
                          <a:effectLst/>
                          <a:latin typeface="Consolas" panose="020B0609020204030204" pitchFamily="49" charset="0"/>
                        </a:rPr>
                        <a:t>Vehicle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t>
                      </a:r>
                      <a:r>
                        <a:rPr lang="nl-BE" sz="1400" b="0" dirty="0" err="1">
                          <a:solidFill>
                            <a:srgbClr val="F8F8F2"/>
                          </a:solidFill>
                          <a:effectLst/>
                          <a:latin typeface="Consolas" panose="020B0609020204030204" pitchFamily="49" charset="0"/>
                        </a:rPr>
                        <a:t>car.</a:t>
                      </a:r>
                      <a:r>
                        <a:rPr lang="nl-BE" sz="1400" b="0" dirty="0" err="1">
                          <a:solidFill>
                            <a:srgbClr val="A6E22E"/>
                          </a:solidFill>
                          <a:effectLst/>
                          <a:latin typeface="Consolas" panose="020B0609020204030204" pitchFamily="49" charset="0"/>
                        </a:rPr>
                        <a:t>start</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"100pk doet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73"/>
          <p:cNvSpPr txBox="1">
            <a:spLocks noGrp="1"/>
          </p:cNvSpPr>
          <p:nvPr>
            <p:ph type="ctrTitle"/>
          </p:nvPr>
        </p:nvSpPr>
        <p:spPr/>
        <p:txBody>
          <a:bodyPr/>
          <a:lstStyle/>
          <a:p>
            <a:r>
              <a:rPr lang="nl-BE" dirty="0"/>
              <a:t>Object  Prototype </a:t>
            </a:r>
            <a:r>
              <a:rPr lang="nl-BE" dirty="0" err="1"/>
              <a:t>inheritance</a:t>
            </a:r>
            <a:endParaRPr lang="en-US" dirty="0"/>
          </a:p>
        </p:txBody>
      </p:sp>
      <p:sp>
        <p:nvSpPr>
          <p:cNvPr id="5" name="Text Placeholder 4">
            <a:extLst>
              <a:ext uri="{FF2B5EF4-FFF2-40B4-BE49-F238E27FC236}">
                <a16:creationId xmlns:a16="http://schemas.microsoft.com/office/drawing/2014/main" id="{E0EBB876-11C6-4973-B365-6CBF2D3270A0}"/>
              </a:ext>
            </a:extLst>
          </p:cNvPr>
          <p:cNvSpPr>
            <a:spLocks noGrp="1"/>
          </p:cNvSpPr>
          <p:nvPr>
            <p:ph type="body" sz="quarter" idx="14"/>
          </p:nvPr>
        </p:nvSpPr>
        <p:spPr/>
        <p:txBody>
          <a:bodyPr/>
          <a:lstStyle/>
          <a:p>
            <a:endParaRPr lang="en-US" dirty="0"/>
          </a:p>
        </p:txBody>
      </p:sp>
      <p:graphicFrame>
        <p:nvGraphicFramePr>
          <p:cNvPr id="6" name="Google Shape;462;p71">
            <a:extLst>
              <a:ext uri="{FF2B5EF4-FFF2-40B4-BE49-F238E27FC236}">
                <a16:creationId xmlns:a16="http://schemas.microsoft.com/office/drawing/2014/main" id="{0DE7092A-19D0-422F-BC7D-4BD919BAE87F}"/>
              </a:ext>
            </a:extLst>
          </p:cNvPr>
          <p:cNvGraphicFramePr/>
          <p:nvPr>
            <p:extLst>
              <p:ext uri="{D42A27DB-BD31-4B8C-83A1-F6EECF244321}">
                <p14:modId xmlns:p14="http://schemas.microsoft.com/office/powerpoint/2010/main" val="2792049629"/>
              </p:ext>
            </p:extLst>
          </p:nvPr>
        </p:nvGraphicFramePr>
        <p:xfrm>
          <a:off x="1500153" y="1391551"/>
          <a:ext cx="6143694" cy="4241800"/>
        </p:xfrm>
        <a:graphic>
          <a:graphicData uri="http://schemas.openxmlformats.org/drawingml/2006/table">
            <a:tbl>
              <a:tblPr>
                <a:noFill/>
              </a:tblPr>
              <a:tblGrid>
                <a:gridCol w="6143694">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.prototype.</a:t>
                      </a:r>
                      <a:r>
                        <a:rPr lang="nl-BE" sz="1350" b="0" dirty="0" err="1">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doet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call</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r>
                        <a:rPr lang="nl-BE" sz="1350" b="0" u="sng" dirty="0" err="1">
                          <a:solidFill>
                            <a:srgbClr val="A6E22E"/>
                          </a:solidFill>
                          <a:effectLst/>
                          <a:latin typeface="Consolas" panose="020B0609020204030204" pitchFamily="49" charset="0"/>
                        </a:rPr>
                        <a:t>Car</a:t>
                      </a:r>
                      <a:r>
                        <a:rPr lang="nl-BE" sz="1350" b="0" dirty="0" err="1">
                          <a:solidFill>
                            <a:srgbClr val="F8F8F2"/>
                          </a:solidFill>
                          <a:effectLst/>
                          <a:latin typeface="Consolas" panose="020B0609020204030204" pitchFamily="49" charset="0"/>
                        </a:rPr>
                        <a:t>.prototype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Object</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create</a:t>
                      </a:r>
                      <a:r>
                        <a:rPr lang="nl-BE" sz="1350" b="0" dirty="0">
                          <a:solidFill>
                            <a:srgbClr val="F8F8F2"/>
                          </a:solidFill>
                          <a:effectLst/>
                          <a:latin typeface="Consolas" panose="020B0609020204030204" pitchFamily="49" charset="0"/>
                        </a:rPr>
                        <a:t>(</a:t>
                      </a: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.prototype</a:t>
                      </a:r>
                      <a:r>
                        <a:rPr lang="nl-BE" sz="1350" b="0" dirty="0">
                          <a:solidFill>
                            <a:srgbClr val="F8F8F2"/>
                          </a:solidFill>
                          <a:effectLst/>
                          <a:latin typeface="Consolas" panose="020B0609020204030204" pitchFamily="49" charset="0"/>
                        </a:rPr>
                        <a:t>);</a:t>
                      </a:r>
                    </a:p>
                    <a:p>
                      <a:r>
                        <a:rPr lang="nl-BE" sz="1350" b="0" i="1" dirty="0" err="1">
                          <a:solidFill>
                            <a:srgbClr val="66D9EF"/>
                          </a:solidFill>
                          <a:effectLst/>
                          <a:latin typeface="Consolas" panose="020B0609020204030204" pitchFamily="49" charset="0"/>
                        </a:rPr>
                        <a:t>Object</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defineProperty</a:t>
                      </a:r>
                      <a:r>
                        <a:rPr lang="nl-BE" sz="1350" b="0" dirty="0">
                          <a:solidFill>
                            <a:srgbClr val="F8F8F2"/>
                          </a:solidFill>
                          <a:effectLst/>
                          <a:latin typeface="Consolas" panose="020B0609020204030204" pitchFamily="49" charset="0"/>
                        </a:rPr>
                        <a:t>(</a:t>
                      </a:r>
                      <a:r>
                        <a:rPr lang="nl-BE" sz="1350" b="0" u="sng" dirty="0" err="1">
                          <a:solidFill>
                            <a:srgbClr val="A6E22E"/>
                          </a:solidFill>
                          <a:effectLst/>
                          <a:latin typeface="Consolas" panose="020B0609020204030204" pitchFamily="49" charset="0"/>
                        </a:rPr>
                        <a:t>Car</a:t>
                      </a:r>
                      <a:r>
                        <a:rPr lang="nl-BE" sz="1350" b="0" dirty="0" err="1">
                          <a:solidFill>
                            <a:srgbClr val="F8F8F2"/>
                          </a:solidFill>
                          <a:effectLst/>
                          <a:latin typeface="Consolas" panose="020B0609020204030204" pitchFamily="49" charset="0"/>
                        </a:rPr>
                        <a:t>.prototype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constructor</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value</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enumerable</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false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writable</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true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7" name="Google Shape;463;p71">
            <a:extLst>
              <a:ext uri="{FF2B5EF4-FFF2-40B4-BE49-F238E27FC236}">
                <a16:creationId xmlns:a16="http://schemas.microsoft.com/office/drawing/2014/main" id="{AC518B16-6D97-4CD2-BDBC-F21A54F63410}"/>
              </a:ext>
            </a:extLst>
          </p:cNvPr>
          <p:cNvGraphicFramePr/>
          <p:nvPr>
            <p:extLst>
              <p:ext uri="{D42A27DB-BD31-4B8C-83A1-F6EECF244321}">
                <p14:modId xmlns:p14="http://schemas.microsoft.com/office/powerpoint/2010/main" val="591590738"/>
              </p:ext>
            </p:extLst>
          </p:nvPr>
        </p:nvGraphicFramePr>
        <p:xfrm>
          <a:off x="1500153" y="5883439"/>
          <a:ext cx="6143694" cy="553720"/>
        </p:xfrm>
        <a:graphic>
          <a:graphicData uri="http://schemas.openxmlformats.org/drawingml/2006/table">
            <a:tbl>
              <a:tblPr>
                <a:noFill/>
              </a:tblPr>
              <a:tblGrid>
                <a:gridCol w="6143694">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audiA1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u="sng" dirty="0" err="1">
                          <a:solidFill>
                            <a:srgbClr val="A6E22E"/>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"Audi"</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"A1"</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2021</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(audiA1.</a:t>
                      </a:r>
                      <a:r>
                        <a:rPr lang="nl-BE" sz="1400" b="0" dirty="0">
                          <a:solidFill>
                            <a:srgbClr val="A6E22E"/>
                          </a:solidFill>
                          <a:effectLst/>
                          <a:latin typeface="Consolas" panose="020B0609020204030204" pitchFamily="49" charset="0"/>
                        </a:rPr>
                        <a:t>start</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"100pk doet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 </a:t>
                      </a:r>
                      <a:r>
                        <a:rPr lang="nl-BE" sz="1400" b="0" dirty="0" err="1">
                          <a:solidFill>
                            <a:srgbClr val="88846F"/>
                          </a:solidFill>
                          <a:effectLst/>
                          <a:latin typeface="Consolas" panose="020B0609020204030204" pitchFamily="49" charset="0"/>
                        </a:rPr>
                        <a:t>vroem</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838724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2" name="Title 1">
            <a:extLst>
              <a:ext uri="{FF2B5EF4-FFF2-40B4-BE49-F238E27FC236}">
                <a16:creationId xmlns:a16="http://schemas.microsoft.com/office/drawing/2014/main" id="{41C62A55-6C13-43D0-B1A8-36EB73A148DE}"/>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E4F590DD-83FB-44BB-B9DE-FCA664ADA2C3}"/>
              </a:ext>
            </a:extLst>
          </p:cNvPr>
          <p:cNvSpPr>
            <a:spLocks noGrp="1"/>
          </p:cNvSpPr>
          <p:nvPr>
            <p:ph type="body" sz="quarter" idx="14"/>
          </p:nvPr>
        </p:nvSpPr>
        <p:spPr>
          <a:xfrm>
            <a:off x="507205" y="1989474"/>
            <a:ext cx="8025368" cy="316356"/>
          </a:xfrm>
        </p:spPr>
        <p:txBody>
          <a:bodyPr/>
          <a:lstStyle/>
          <a:p>
            <a:r>
              <a:rPr lang="en-US" dirty="0"/>
              <a:t>Pas het Spotify project </a:t>
            </a:r>
            <a:r>
              <a:rPr lang="en-US" dirty="0" err="1"/>
              <a:t>aan</a:t>
            </a:r>
            <a:r>
              <a:rPr lang="en-US" dirty="0"/>
              <a:t> </a:t>
            </a:r>
            <a:r>
              <a:rPr lang="en-US" dirty="0" err="1"/>
              <a:t>zodanig</a:t>
            </a:r>
            <a:r>
              <a:rPr lang="en-US" dirty="0"/>
              <a:t> </a:t>
            </a:r>
            <a:r>
              <a:rPr lang="en-US" dirty="0" err="1"/>
              <a:t>deze</a:t>
            </a:r>
            <a:r>
              <a:rPr lang="en-US" dirty="0"/>
              <a:t> </a:t>
            </a:r>
            <a:r>
              <a:rPr lang="en-US" dirty="0" err="1"/>
              <a:t>gebruik</a:t>
            </a:r>
            <a:r>
              <a:rPr lang="en-US" dirty="0"/>
              <a:t> </a:t>
            </a:r>
            <a:r>
              <a:rPr lang="en-US" dirty="0" err="1"/>
              <a:t>maakt</a:t>
            </a:r>
            <a:r>
              <a:rPr lang="en-US" dirty="0"/>
              <a:t> van Prototypes</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8"/>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Closure</a:t>
            </a:r>
            <a:endParaRPr/>
          </a:p>
        </p:txBody>
      </p:sp>
      <p:sp>
        <p:nvSpPr>
          <p:cNvPr id="2" name="Content Placeholder 1">
            <a:extLst>
              <a:ext uri="{FF2B5EF4-FFF2-40B4-BE49-F238E27FC236}">
                <a16:creationId xmlns:a16="http://schemas.microsoft.com/office/drawing/2014/main" id="{3C07418B-1D1D-469C-A699-C602573C9244}"/>
              </a:ext>
            </a:extLst>
          </p:cNvPr>
          <p:cNvSpPr>
            <a:spLocks noGrp="1"/>
          </p:cNvSpPr>
          <p:nvPr>
            <p:ph type="body" sz="quarter" idx="14"/>
          </p:nvPr>
        </p:nvSpPr>
        <p:spPr>
          <a:xfrm>
            <a:off x="507205" y="1989474"/>
            <a:ext cx="8025368" cy="2684311"/>
          </a:xfrm>
        </p:spPr>
        <p:txBody>
          <a:bodyPr/>
          <a:lstStyle/>
          <a:p>
            <a:r>
              <a:rPr lang="en-US" dirty="0"/>
              <a:t>“A closure is the combination of a function and the lexical environment within which that function was declared”</a:t>
            </a:r>
          </a:p>
          <a:p>
            <a:endParaRPr lang="en-US" dirty="0"/>
          </a:p>
          <a:p>
            <a:r>
              <a:rPr lang="en-US" dirty="0"/>
              <a:t>Wat </a:t>
            </a:r>
            <a:r>
              <a:rPr lang="en-US" dirty="0" err="1"/>
              <a:t>wil</a:t>
            </a:r>
            <a:r>
              <a:rPr lang="en-US" dirty="0"/>
              <a:t> </a:t>
            </a:r>
            <a:r>
              <a:rPr lang="en-US" dirty="0" err="1"/>
              <a:t>zeggen</a:t>
            </a:r>
            <a:r>
              <a:rPr lang="en-US" dirty="0"/>
              <a:t>:</a:t>
            </a:r>
          </a:p>
          <a:p>
            <a:pPr lvl="1"/>
            <a:r>
              <a:rPr lang="en-US" dirty="0"/>
              <a:t>Closures </a:t>
            </a:r>
            <a:r>
              <a:rPr lang="en-US" dirty="0" err="1"/>
              <a:t>hebben</a:t>
            </a:r>
            <a:r>
              <a:rPr lang="en-US" dirty="0"/>
              <a:t> </a:t>
            </a:r>
            <a:r>
              <a:rPr lang="en-US" dirty="0" err="1"/>
              <a:t>toegang</a:t>
            </a:r>
            <a:r>
              <a:rPr lang="en-US" dirty="0"/>
              <a:t> tot </a:t>
            </a:r>
            <a:r>
              <a:rPr lang="en-US" dirty="0" err="1"/>
              <a:t>alle</a:t>
            </a:r>
            <a:r>
              <a:rPr lang="en-US" dirty="0"/>
              <a:t> </a:t>
            </a:r>
            <a:r>
              <a:rPr lang="en-US" dirty="0" err="1"/>
              <a:t>variabelen</a:t>
            </a:r>
            <a:r>
              <a:rPr lang="en-US" dirty="0"/>
              <a:t> die </a:t>
            </a:r>
            <a:r>
              <a:rPr lang="en-US" dirty="0" err="1"/>
              <a:t>gebruikt</a:t>
            </a:r>
            <a:r>
              <a:rPr lang="en-US" dirty="0"/>
              <a:t> </a:t>
            </a:r>
            <a:r>
              <a:rPr lang="en-US" dirty="0" err="1"/>
              <a:t>worden</a:t>
            </a:r>
            <a:r>
              <a:rPr lang="en-US" dirty="0"/>
              <a:t> </a:t>
            </a:r>
            <a:r>
              <a:rPr lang="en-US" dirty="0" err="1"/>
              <a:t>binnen</a:t>
            </a:r>
            <a:r>
              <a:rPr lang="en-US" dirty="0"/>
              <a:t> de </a:t>
            </a:r>
            <a:r>
              <a:rPr lang="en-US" dirty="0" err="1"/>
              <a:t>functie</a:t>
            </a:r>
            <a:r>
              <a:rPr lang="en-US" dirty="0"/>
              <a:t>, </a:t>
            </a:r>
            <a:r>
              <a:rPr lang="en-US" dirty="0" err="1"/>
              <a:t>zelfs</a:t>
            </a:r>
            <a:r>
              <a:rPr lang="en-US" dirty="0"/>
              <a:t> </a:t>
            </a:r>
            <a:r>
              <a:rPr lang="en-US" dirty="0" err="1"/>
              <a:t>nadat</a:t>
            </a:r>
            <a:r>
              <a:rPr lang="en-US" dirty="0"/>
              <a:t> de “outer” </a:t>
            </a:r>
            <a:r>
              <a:rPr lang="en-US" dirty="0" err="1"/>
              <a:t>functie</a:t>
            </a:r>
            <a:r>
              <a:rPr lang="en-US" dirty="0"/>
              <a:t> </a:t>
            </a:r>
            <a:r>
              <a:rPr lang="en-US" dirty="0" err="1"/>
              <a:t>z’n</a:t>
            </a:r>
            <a:r>
              <a:rPr lang="en-US" dirty="0"/>
              <a:t> </a:t>
            </a:r>
            <a:r>
              <a:rPr lang="en-US" dirty="0" err="1"/>
              <a:t>waarde</a:t>
            </a:r>
            <a:r>
              <a:rPr lang="en-US" dirty="0"/>
              <a:t> returned</a:t>
            </a:r>
          </a:p>
          <a:p>
            <a:pPr lvl="1"/>
            <a:r>
              <a:rPr lang="en-US" dirty="0"/>
              <a:t>Closures </a:t>
            </a:r>
            <a:r>
              <a:rPr lang="en-US" dirty="0" err="1"/>
              <a:t>houden</a:t>
            </a:r>
            <a:r>
              <a:rPr lang="en-US" dirty="0"/>
              <a:t> </a:t>
            </a:r>
            <a:r>
              <a:rPr lang="en-US" dirty="0" err="1"/>
              <a:t>een</a:t>
            </a:r>
            <a:r>
              <a:rPr lang="en-US" dirty="0"/>
              <a:t> </a:t>
            </a:r>
            <a:r>
              <a:rPr lang="en-US" dirty="0" err="1"/>
              <a:t>referentie</a:t>
            </a:r>
            <a:r>
              <a:rPr lang="en-US" dirty="0"/>
              <a:t> </a:t>
            </a:r>
            <a:r>
              <a:rPr lang="en-US" dirty="0" err="1"/>
              <a:t>bij</a:t>
            </a:r>
            <a:r>
              <a:rPr lang="en-US" dirty="0"/>
              <a:t> </a:t>
            </a:r>
            <a:r>
              <a:rPr lang="en-US" dirty="0" err="1"/>
              <a:t>naar</a:t>
            </a:r>
            <a:r>
              <a:rPr lang="en-US" dirty="0"/>
              <a:t> </a:t>
            </a:r>
            <a:r>
              <a:rPr lang="en-US" dirty="0" err="1"/>
              <a:t>variabelen</a:t>
            </a:r>
            <a:r>
              <a:rPr lang="en-US" dirty="0"/>
              <a:t> van </a:t>
            </a:r>
            <a:r>
              <a:rPr lang="en-US" dirty="0" err="1"/>
              <a:t>buiten</a:t>
            </a:r>
            <a:r>
              <a:rPr lang="en-US" dirty="0"/>
              <a:t> de </a:t>
            </a:r>
            <a:r>
              <a:rPr lang="en-US" dirty="0" err="1"/>
              <a:t>functie</a:t>
            </a:r>
            <a:r>
              <a:rPr lang="en-US" dirty="0"/>
              <a:t> die </a:t>
            </a:r>
            <a:r>
              <a:rPr lang="en-US" dirty="0" err="1"/>
              <a:t>gebruikt</a:t>
            </a:r>
            <a:r>
              <a:rPr lang="en-US" dirty="0"/>
              <a:t> </a:t>
            </a:r>
            <a:r>
              <a:rPr lang="en-US" dirty="0" err="1"/>
              <a:t>worden</a:t>
            </a:r>
            <a:endParaRPr lang="en-US" dirty="0"/>
          </a:p>
          <a:p>
            <a:endParaRPr lang="en-US" dirty="0"/>
          </a:p>
          <a:p>
            <a:r>
              <a:rPr lang="en-US" dirty="0"/>
              <a:t>Maw:</a:t>
            </a:r>
          </a:p>
          <a:p>
            <a:pPr lvl="1"/>
            <a:r>
              <a:rPr lang="en-US" dirty="0"/>
              <a:t>Global variables can be made local (private) with closures</a:t>
            </a:r>
            <a:endParaRPr lang="nl-B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40"/>
          <p:cNvPicPr preferRelativeResize="0"/>
          <p:nvPr/>
        </p:nvPicPr>
        <p:blipFill>
          <a:blip r:embed="rId3">
            <a:alphaModFix/>
          </a:blip>
          <a:stretch>
            <a:fillRect/>
          </a:stretch>
        </p:blipFill>
        <p:spPr>
          <a:xfrm>
            <a:off x="2667000" y="1916832"/>
            <a:ext cx="3810000" cy="3810000"/>
          </a:xfrm>
          <a:prstGeom prst="rect">
            <a:avLst/>
          </a:prstGeom>
          <a:noFill/>
          <a:ln>
            <a:noFill/>
          </a:ln>
        </p:spPr>
      </p:pic>
      <p:sp>
        <p:nvSpPr>
          <p:cNvPr id="252" name="Google Shape;252;p4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Clientside</a:t>
            </a:r>
            <a:endParaRPr dirty="0"/>
          </a:p>
        </p:txBody>
      </p:sp>
      <p:sp>
        <p:nvSpPr>
          <p:cNvPr id="2" name="Text Placeholder 1">
            <a:extLst>
              <a:ext uri="{FF2B5EF4-FFF2-40B4-BE49-F238E27FC236}">
                <a16:creationId xmlns:a16="http://schemas.microsoft.com/office/drawing/2014/main" id="{EF888F61-4B47-43B1-8D14-D002846B2310}"/>
              </a:ext>
            </a:extLst>
          </p:cNvPr>
          <p:cNvSpPr>
            <a:spLocks noGrp="1"/>
          </p:cNvSpPr>
          <p:nvPr>
            <p:ph type="body" sz="quarter" idx="14"/>
          </p:nvPr>
        </p:nvSpPr>
        <p:spPr/>
        <p:txBody>
          <a:bodyPr/>
          <a:lstStyle/>
          <a:p>
            <a:endParaRPr 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Private variable</a:t>
            </a:r>
            <a:endParaRPr dirty="0"/>
          </a:p>
        </p:txBody>
      </p:sp>
      <p:sp>
        <p:nvSpPr>
          <p:cNvPr id="2" name="Content Placeholder 1">
            <a:extLst>
              <a:ext uri="{FF2B5EF4-FFF2-40B4-BE49-F238E27FC236}">
                <a16:creationId xmlns:a16="http://schemas.microsoft.com/office/drawing/2014/main" id="{93895219-8E0B-4DBA-A1CB-8A3C1067DDB2}"/>
              </a:ext>
            </a:extLst>
          </p:cNvPr>
          <p:cNvSpPr>
            <a:spLocks noGrp="1"/>
          </p:cNvSpPr>
          <p:nvPr>
            <p:ph type="body" sz="quarter" idx="14"/>
          </p:nvPr>
        </p:nvSpPr>
        <p:spPr>
          <a:xfrm>
            <a:off x="507205" y="1989474"/>
            <a:ext cx="8025368" cy="316356"/>
          </a:xfrm>
        </p:spPr>
        <p:txBody>
          <a:bodyPr/>
          <a:lstStyle/>
          <a:p>
            <a:endParaRPr lang="nl-BE" dirty="0"/>
          </a:p>
        </p:txBody>
      </p:sp>
      <p:graphicFrame>
        <p:nvGraphicFramePr>
          <p:cNvPr id="327" name="Google Shape;327;p49"/>
          <p:cNvGraphicFramePr/>
          <p:nvPr>
            <p:extLst>
              <p:ext uri="{D42A27DB-BD31-4B8C-83A1-F6EECF244321}">
                <p14:modId xmlns:p14="http://schemas.microsoft.com/office/powerpoint/2010/main" val="2124904153"/>
              </p:ext>
            </p:extLst>
          </p:nvPr>
        </p:nvGraphicFramePr>
        <p:xfrm>
          <a:off x="1267454" y="1998527"/>
          <a:ext cx="6598950" cy="3007360"/>
        </p:xfrm>
        <a:graphic>
          <a:graphicData uri="http://schemas.openxmlformats.org/drawingml/2006/table">
            <a:tbl>
              <a:tblPr>
                <a:noFill/>
              </a:tblPr>
              <a:tblGrid>
                <a:gridCol w="6598950">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fuel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p>
                    <a:p>
                      <a:r>
                        <a:rPr lang="nl-BE" sz="1350" b="0" dirty="0">
                          <a:solidFill>
                            <a:srgbClr val="F9267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call</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make: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model: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fuel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petrol</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fuel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327;p49">
            <a:extLst>
              <a:ext uri="{FF2B5EF4-FFF2-40B4-BE49-F238E27FC236}">
                <a16:creationId xmlns:a16="http://schemas.microsoft.com/office/drawing/2014/main" id="{B873A718-F3F5-4735-A199-91FC3D50A622}"/>
              </a:ext>
            </a:extLst>
          </p:cNvPr>
          <p:cNvGraphicFramePr/>
          <p:nvPr>
            <p:extLst>
              <p:ext uri="{D42A27DB-BD31-4B8C-83A1-F6EECF244321}">
                <p14:modId xmlns:p14="http://schemas.microsoft.com/office/powerpoint/2010/main" val="451357479"/>
              </p:ext>
            </p:extLst>
          </p:nvPr>
        </p:nvGraphicFramePr>
        <p:xfrm>
          <a:off x="1267454" y="5329719"/>
          <a:ext cx="6598950" cy="553720"/>
        </p:xfrm>
        <a:graphic>
          <a:graphicData uri="http://schemas.openxmlformats.org/drawingml/2006/table">
            <a:tbl>
              <a:tblPr>
                <a:noFill/>
              </a:tblPr>
              <a:tblGrid>
                <a:gridCol w="6598950">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audiA1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u="sng" dirty="0" err="1">
                          <a:solidFill>
                            <a:srgbClr val="A6E22E"/>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"Audi"</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"A1"</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2021</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(audiA1.</a:t>
                      </a:r>
                      <a:r>
                        <a:rPr lang="nl-BE" sz="1400" b="0" dirty="0">
                          <a:solidFill>
                            <a:srgbClr val="A6E22E"/>
                          </a:solidFill>
                          <a:effectLst/>
                          <a:latin typeface="Consolas" panose="020B0609020204030204" pitchFamily="49" charset="0"/>
                        </a:rPr>
                        <a:t>getFullName</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"A1 100pk </a:t>
                      </a:r>
                      <a:r>
                        <a:rPr lang="nl-BE" sz="1400" b="0" dirty="0" err="1">
                          <a:solidFill>
                            <a:srgbClr val="88846F"/>
                          </a:solidFill>
                          <a:effectLst/>
                          <a:latin typeface="Consolas" panose="020B0609020204030204" pitchFamily="49" charset="0"/>
                        </a:rPr>
                        <a:t>petrol</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Private variable</a:t>
            </a:r>
            <a:endParaRPr dirty="0"/>
          </a:p>
        </p:txBody>
      </p:sp>
      <p:sp>
        <p:nvSpPr>
          <p:cNvPr id="2" name="Content Placeholder 1">
            <a:extLst>
              <a:ext uri="{FF2B5EF4-FFF2-40B4-BE49-F238E27FC236}">
                <a16:creationId xmlns:a16="http://schemas.microsoft.com/office/drawing/2014/main" id="{93895219-8E0B-4DBA-A1CB-8A3C1067DDB2}"/>
              </a:ext>
            </a:extLst>
          </p:cNvPr>
          <p:cNvSpPr>
            <a:spLocks noGrp="1"/>
          </p:cNvSpPr>
          <p:nvPr>
            <p:ph type="body" sz="quarter" idx="14"/>
          </p:nvPr>
        </p:nvSpPr>
        <p:spPr>
          <a:xfrm>
            <a:off x="507205" y="1989474"/>
            <a:ext cx="8025368" cy="316356"/>
          </a:xfrm>
        </p:spPr>
        <p:txBody>
          <a:bodyPr/>
          <a:lstStyle/>
          <a:p>
            <a:endParaRPr lang="nl-BE" dirty="0"/>
          </a:p>
        </p:txBody>
      </p:sp>
      <p:graphicFrame>
        <p:nvGraphicFramePr>
          <p:cNvPr id="327" name="Google Shape;327;p49"/>
          <p:cNvGraphicFramePr/>
          <p:nvPr>
            <p:extLst>
              <p:ext uri="{D42A27DB-BD31-4B8C-83A1-F6EECF244321}">
                <p14:modId xmlns:p14="http://schemas.microsoft.com/office/powerpoint/2010/main" val="2116228049"/>
              </p:ext>
            </p:extLst>
          </p:nvPr>
        </p:nvGraphicFramePr>
        <p:xfrm>
          <a:off x="1267454" y="1998527"/>
          <a:ext cx="6598950" cy="3007360"/>
        </p:xfrm>
        <a:graphic>
          <a:graphicData uri="http://schemas.openxmlformats.org/drawingml/2006/table">
            <a:tbl>
              <a:tblPr>
                <a:noFill/>
              </a:tblPr>
              <a:tblGrid>
                <a:gridCol w="6598950">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u="none" dirty="0">
                          <a:solidFill>
                            <a:srgbClr val="A6E22E"/>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Vehicle</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call</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fuel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fuel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petrol</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fuel</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327;p49">
            <a:extLst>
              <a:ext uri="{FF2B5EF4-FFF2-40B4-BE49-F238E27FC236}">
                <a16:creationId xmlns:a16="http://schemas.microsoft.com/office/drawing/2014/main" id="{B873A718-F3F5-4735-A199-91FC3D50A622}"/>
              </a:ext>
            </a:extLst>
          </p:cNvPr>
          <p:cNvGraphicFramePr/>
          <p:nvPr>
            <p:extLst>
              <p:ext uri="{D42A27DB-BD31-4B8C-83A1-F6EECF244321}">
                <p14:modId xmlns:p14="http://schemas.microsoft.com/office/powerpoint/2010/main" val="1737928927"/>
              </p:ext>
            </p:extLst>
          </p:nvPr>
        </p:nvGraphicFramePr>
        <p:xfrm>
          <a:off x="1267454" y="5323552"/>
          <a:ext cx="6598950" cy="553720"/>
        </p:xfrm>
        <a:graphic>
          <a:graphicData uri="http://schemas.openxmlformats.org/drawingml/2006/table">
            <a:tbl>
              <a:tblPr>
                <a:noFill/>
              </a:tblPr>
              <a:tblGrid>
                <a:gridCol w="6598950">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audiA1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new</a:t>
                      </a:r>
                      <a:r>
                        <a:rPr lang="nl-BE" sz="1400" b="0" dirty="0">
                          <a:solidFill>
                            <a:srgbClr val="F8F8F2"/>
                          </a:solidFill>
                          <a:effectLst/>
                          <a:latin typeface="Consolas" panose="020B0609020204030204" pitchFamily="49" charset="0"/>
                        </a:rPr>
                        <a:t> </a:t>
                      </a:r>
                      <a:r>
                        <a:rPr lang="nl-BE" sz="1400" b="0" u="sng" dirty="0" err="1">
                          <a:solidFill>
                            <a:srgbClr val="A6E22E"/>
                          </a:solidFill>
                          <a:effectLst/>
                          <a:latin typeface="Consolas" panose="020B0609020204030204" pitchFamily="49" charset="0"/>
                        </a:rPr>
                        <a:t>Car</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"100pk"</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"Audi"</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"A1"</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2021</a:t>
                      </a:r>
                      <a:r>
                        <a:rPr lang="nl-BE" sz="1400" b="0" dirty="0">
                          <a:solidFill>
                            <a:srgbClr val="F8F8F2"/>
                          </a:solidFill>
                          <a:effectLst/>
                          <a:latin typeface="Consolas" panose="020B0609020204030204" pitchFamily="49" charset="0"/>
                        </a:rPr>
                        <a:t>);</a:t>
                      </a:r>
                    </a:p>
                    <a:p>
                      <a:r>
                        <a:rPr lang="nl-BE" sz="1400" b="0" dirty="0">
                          <a:solidFill>
                            <a:srgbClr val="F8F8F2"/>
                          </a:solidFill>
                          <a:effectLst/>
                          <a:latin typeface="Consolas" panose="020B0609020204030204" pitchFamily="49" charset="0"/>
                        </a:rPr>
                        <a:t>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(audiA1.</a:t>
                      </a:r>
                      <a:r>
                        <a:rPr lang="nl-BE" sz="1400" b="0" dirty="0">
                          <a:solidFill>
                            <a:srgbClr val="A6E22E"/>
                          </a:solidFill>
                          <a:effectLst/>
                          <a:latin typeface="Consolas" panose="020B0609020204030204" pitchFamily="49" charset="0"/>
                        </a:rPr>
                        <a:t>getFullName</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"A1 100pk </a:t>
                      </a:r>
                      <a:r>
                        <a:rPr lang="nl-BE" sz="1400" b="0" dirty="0" err="1">
                          <a:solidFill>
                            <a:srgbClr val="88846F"/>
                          </a:solidFill>
                          <a:effectLst/>
                          <a:latin typeface="Consolas" panose="020B0609020204030204" pitchFamily="49" charset="0"/>
                        </a:rPr>
                        <a:t>petrol</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4382773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8C54C-F3C9-4307-8FA7-5ACBF36A1500}"/>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A42F0AF4-17AB-4DD9-8E04-E02278CECBEB}"/>
              </a:ext>
            </a:extLst>
          </p:cNvPr>
          <p:cNvSpPr>
            <a:spLocks noGrp="1"/>
          </p:cNvSpPr>
          <p:nvPr>
            <p:ph type="body" sz="quarter" idx="14"/>
          </p:nvPr>
        </p:nvSpPr>
        <p:spPr>
          <a:xfrm>
            <a:off x="507205" y="1989474"/>
            <a:ext cx="8025368" cy="316356"/>
          </a:xfrm>
        </p:spPr>
        <p:txBody>
          <a:bodyPr/>
          <a:lstStyle/>
          <a:p>
            <a:r>
              <a:rPr lang="nl-BE" dirty="0"/>
              <a:t>?</a:t>
            </a:r>
          </a:p>
        </p:txBody>
      </p:sp>
    </p:spTree>
    <p:extLst>
      <p:ext uri="{BB962C8B-B14F-4D97-AF65-F5344CB8AC3E}">
        <p14:creationId xmlns:p14="http://schemas.microsoft.com/office/powerpoint/2010/main" val="265184696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3C0A175-7842-40B3-B132-737061C2523F}"/>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8D4E5056-71A3-4BC6-A9E9-7DEF24902DE5}"/>
              </a:ext>
            </a:extLst>
          </p:cNvPr>
          <p:cNvSpPr>
            <a:spLocks noGrp="1"/>
          </p:cNvSpPr>
          <p:nvPr>
            <p:ph type="ctrTitle"/>
          </p:nvPr>
        </p:nvSpPr>
        <p:spPr/>
        <p:txBody>
          <a:bodyPr/>
          <a:lstStyle/>
          <a:p>
            <a:r>
              <a:rPr lang="nl-BE" dirty="0" err="1"/>
              <a:t>Strict</a:t>
            </a:r>
            <a:r>
              <a:rPr lang="nl-BE" dirty="0"/>
              <a:t> mode</a:t>
            </a:r>
          </a:p>
        </p:txBody>
      </p:sp>
    </p:spTree>
    <p:extLst>
      <p:ext uri="{BB962C8B-B14F-4D97-AF65-F5344CB8AC3E}">
        <p14:creationId xmlns:p14="http://schemas.microsoft.com/office/powerpoint/2010/main" val="321284028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8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Strict mode</a:t>
            </a:r>
            <a:endParaRPr/>
          </a:p>
        </p:txBody>
      </p:sp>
      <p:sp>
        <p:nvSpPr>
          <p:cNvPr id="524" name="Google Shape;524;p80"/>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en" dirty="0"/>
              <a:t>Strict mode </a:t>
            </a:r>
            <a:r>
              <a:rPr lang="nl-BE" dirty="0"/>
              <a:t>heeft een impact op de normale </a:t>
            </a:r>
            <a:r>
              <a:rPr lang="nl-BE" dirty="0" err="1"/>
              <a:t>JavaScript</a:t>
            </a:r>
            <a:r>
              <a:rPr lang="nl-BE" dirty="0"/>
              <a:t> semantiek</a:t>
            </a:r>
            <a:r>
              <a:rPr lang="en" dirty="0"/>
              <a:t>:</a:t>
            </a:r>
            <a:endParaRPr dirty="0"/>
          </a:p>
          <a:p>
            <a:pPr>
              <a:spcBef>
                <a:spcPts val="1600"/>
              </a:spcBef>
            </a:pPr>
            <a:r>
              <a:rPr lang="en-US" dirty="0" err="1"/>
              <a:t>Sommige</a:t>
            </a:r>
            <a:r>
              <a:rPr lang="en-US" dirty="0"/>
              <a:t> e</a:t>
            </a:r>
            <a:r>
              <a:rPr lang="nl-BE" dirty="0" err="1"/>
              <a:t>rrors</a:t>
            </a:r>
            <a:r>
              <a:rPr lang="nl-BE" dirty="0"/>
              <a:t> die opgevangen worden door </a:t>
            </a:r>
            <a:r>
              <a:rPr lang="nl-BE" dirty="0" err="1"/>
              <a:t>JavaScript</a:t>
            </a:r>
            <a:r>
              <a:rPr lang="nl-BE" dirty="0"/>
              <a:t> worden nu effectief opgegooid als error</a:t>
            </a:r>
            <a:endParaRPr lang="en" dirty="0"/>
          </a:p>
          <a:p>
            <a:r>
              <a:rPr lang="nl-BE" dirty="0"/>
              <a:t>Lost problemen op die het moeilijk maken voor </a:t>
            </a:r>
            <a:r>
              <a:rPr lang="nl-BE" dirty="0" err="1"/>
              <a:t>JavaScript</a:t>
            </a:r>
            <a:r>
              <a:rPr lang="nl-BE" dirty="0"/>
              <a:t> </a:t>
            </a:r>
            <a:r>
              <a:rPr lang="nl-BE" dirty="0" err="1"/>
              <a:t>interpreters</a:t>
            </a:r>
            <a:r>
              <a:rPr lang="nl-BE" dirty="0"/>
              <a:t> om </a:t>
            </a:r>
            <a:r>
              <a:rPr lang="nl-BE" dirty="0" err="1"/>
              <a:t>performantie</a:t>
            </a:r>
            <a:r>
              <a:rPr lang="nl-BE" dirty="0"/>
              <a:t> optimalisaties te doen: </a:t>
            </a:r>
            <a:r>
              <a:rPr lang="nl-BE" dirty="0" err="1"/>
              <a:t>strict</a:t>
            </a:r>
            <a:r>
              <a:rPr lang="nl-BE" dirty="0"/>
              <a:t> mode code kan in sommige gevallen sneller draaien dan dezelfde code in non-</a:t>
            </a:r>
            <a:r>
              <a:rPr lang="nl-BE" dirty="0" err="1"/>
              <a:t>strict</a:t>
            </a:r>
            <a:r>
              <a:rPr lang="nl-BE" dirty="0"/>
              <a:t> mode</a:t>
            </a:r>
          </a:p>
          <a:p>
            <a:r>
              <a:rPr lang="en-US" dirty="0" err="1"/>
              <a:t>Laat</a:t>
            </a:r>
            <a:r>
              <a:rPr lang="en-US" dirty="0"/>
              <a:t> </a:t>
            </a:r>
            <a:r>
              <a:rPr lang="en-US" dirty="0" err="1"/>
              <a:t>gebruik</a:t>
            </a:r>
            <a:r>
              <a:rPr lang="en-US" dirty="0"/>
              <a:t> van </a:t>
            </a:r>
            <a:r>
              <a:rPr lang="en-US" dirty="0" err="1"/>
              <a:t>sommige</a:t>
            </a:r>
            <a:r>
              <a:rPr lang="en-US" dirty="0"/>
              <a:t> syntax/</a:t>
            </a:r>
            <a:r>
              <a:rPr lang="en-US" dirty="0" err="1"/>
              <a:t>namen</a:t>
            </a:r>
            <a:r>
              <a:rPr lang="en-US" dirty="0"/>
              <a:t>, die </a:t>
            </a:r>
            <a:r>
              <a:rPr lang="en-US" dirty="0" err="1"/>
              <a:t>mogelijks</a:t>
            </a:r>
            <a:r>
              <a:rPr lang="en-US" dirty="0"/>
              <a:t> in </a:t>
            </a:r>
            <a:r>
              <a:rPr lang="en-US" dirty="0" err="1"/>
              <a:t>toekomstige</a:t>
            </a:r>
            <a:r>
              <a:rPr lang="en-US" dirty="0"/>
              <a:t> </a:t>
            </a:r>
            <a:r>
              <a:rPr lang="en-US" dirty="0" err="1"/>
              <a:t>versies</a:t>
            </a:r>
            <a:r>
              <a:rPr lang="en-US" dirty="0"/>
              <a:t> </a:t>
            </a:r>
            <a:r>
              <a:rPr lang="en-US" dirty="0" err="1"/>
              <a:t>zullen</a:t>
            </a:r>
            <a:r>
              <a:rPr lang="en-US" dirty="0"/>
              <a:t> </a:t>
            </a:r>
            <a:r>
              <a:rPr lang="en-US" dirty="0" err="1"/>
              <a:t>toegevoegd</a:t>
            </a:r>
            <a:r>
              <a:rPr lang="en-US" dirty="0"/>
              <a:t> </a:t>
            </a:r>
            <a:r>
              <a:rPr lang="en-US" dirty="0" err="1"/>
              <a:t>worden</a:t>
            </a:r>
            <a:r>
              <a:rPr lang="en-US" dirty="0"/>
              <a:t>, </a:t>
            </a:r>
            <a:r>
              <a:rPr lang="en-US" dirty="0" err="1"/>
              <a:t>niet</a:t>
            </a:r>
            <a:r>
              <a:rPr lang="en-US" dirty="0"/>
              <a:t> toe</a:t>
            </a:r>
            <a:endParaRPr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BD97-7B45-4FB1-97C5-49AC838A4E3C}"/>
              </a:ext>
            </a:extLst>
          </p:cNvPr>
          <p:cNvSpPr>
            <a:spLocks noGrp="1"/>
          </p:cNvSpPr>
          <p:nvPr>
            <p:ph type="ctrTitle"/>
          </p:nvPr>
        </p:nvSpPr>
        <p:spPr/>
        <p:txBody>
          <a:bodyPr/>
          <a:lstStyle/>
          <a:p>
            <a:r>
              <a:rPr lang="nl-BE" dirty="0" err="1"/>
              <a:t>Strict</a:t>
            </a:r>
            <a:r>
              <a:rPr lang="nl-BE" dirty="0"/>
              <a:t> mode - Gebruik</a:t>
            </a:r>
          </a:p>
        </p:txBody>
      </p:sp>
      <p:sp>
        <p:nvSpPr>
          <p:cNvPr id="5" name="Text Placeholder 4">
            <a:extLst>
              <a:ext uri="{FF2B5EF4-FFF2-40B4-BE49-F238E27FC236}">
                <a16:creationId xmlns:a16="http://schemas.microsoft.com/office/drawing/2014/main" id="{E30ABB0A-EC26-4B46-A8DE-77385A531C59}"/>
              </a:ext>
            </a:extLst>
          </p:cNvPr>
          <p:cNvSpPr>
            <a:spLocks noGrp="1"/>
          </p:cNvSpPr>
          <p:nvPr>
            <p:ph type="body" sz="quarter" idx="14"/>
          </p:nvPr>
        </p:nvSpPr>
        <p:spPr>
          <a:xfrm>
            <a:off x="507205" y="1989474"/>
            <a:ext cx="8025368" cy="316356"/>
          </a:xfrm>
        </p:spPr>
        <p:txBody>
          <a:bodyPr/>
          <a:lstStyle/>
          <a:p>
            <a:r>
              <a:rPr lang="nl-BE" dirty="0"/>
              <a:t>Bovenaan de file</a:t>
            </a:r>
          </a:p>
        </p:txBody>
      </p:sp>
      <p:graphicFrame>
        <p:nvGraphicFramePr>
          <p:cNvPr id="4" name="Google Shape;327;p49">
            <a:extLst>
              <a:ext uri="{FF2B5EF4-FFF2-40B4-BE49-F238E27FC236}">
                <a16:creationId xmlns:a16="http://schemas.microsoft.com/office/drawing/2014/main" id="{8165F71D-B13D-41D8-983C-771FA84BC675}"/>
              </a:ext>
            </a:extLst>
          </p:cNvPr>
          <p:cNvGraphicFramePr/>
          <p:nvPr>
            <p:extLst>
              <p:ext uri="{D42A27DB-BD31-4B8C-83A1-F6EECF244321}">
                <p14:modId xmlns:p14="http://schemas.microsoft.com/office/powerpoint/2010/main" val="1832471295"/>
              </p:ext>
            </p:extLst>
          </p:nvPr>
        </p:nvGraphicFramePr>
        <p:xfrm>
          <a:off x="2559687" y="2835910"/>
          <a:ext cx="4024626" cy="949960"/>
        </p:xfrm>
        <a:graphic>
          <a:graphicData uri="http://schemas.openxmlformats.org/drawingml/2006/table">
            <a:tbl>
              <a:tblPr>
                <a:noFill/>
              </a:tblPr>
              <a:tblGrid>
                <a:gridCol w="4024626">
                  <a:extLst>
                    <a:ext uri="{9D8B030D-6E8A-4147-A177-3AD203B41FA5}">
                      <a16:colId xmlns:a16="http://schemas.microsoft.com/office/drawing/2014/main" val="20000"/>
                    </a:ext>
                  </a:extLst>
                </a:gridCol>
              </a:tblGrid>
              <a:tr h="0">
                <a:tc>
                  <a:txBody>
                    <a:bodyPr/>
                    <a:lstStyle/>
                    <a:p>
                      <a:r>
                        <a:rPr lang="en-US" sz="1350" b="0" dirty="0">
                          <a:solidFill>
                            <a:srgbClr val="E6DB74"/>
                          </a:solidFill>
                          <a:effectLst/>
                          <a:latin typeface="Consolas" panose="020B0609020204030204" pitchFamily="49" charset="0"/>
                        </a:rPr>
                        <a:t>"use strict"</a:t>
                      </a:r>
                      <a:r>
                        <a:rPr lang="en-US" sz="1350" b="0" dirty="0">
                          <a:solidFill>
                            <a:srgbClr val="F8F8F2"/>
                          </a:solidFill>
                          <a:effectLst/>
                          <a:latin typeface="Consolas" panose="020B0609020204030204" pitchFamily="49" charset="0"/>
                        </a:rPr>
                        <a:t>;</a:t>
                      </a:r>
                    </a:p>
                    <a:p>
                      <a:br>
                        <a:rPr lang="en-US" sz="1350" b="0" dirty="0">
                          <a:solidFill>
                            <a:srgbClr val="F8F8F2"/>
                          </a:solidFill>
                          <a:effectLst/>
                          <a:latin typeface="Consolas" panose="020B0609020204030204" pitchFamily="49" charset="0"/>
                        </a:rPr>
                      </a:br>
                      <a:r>
                        <a:rPr lang="en-US" sz="1350" b="0" dirty="0">
                          <a:solidFill>
                            <a:srgbClr val="88846F"/>
                          </a:solidFill>
                          <a:effectLst/>
                          <a:latin typeface="Consolas" panose="020B0609020204030204" pitchFamily="49" charset="0"/>
                        </a:rPr>
                        <a:t>// this code works the modern way</a:t>
                      </a:r>
                      <a:endParaRPr lang="en-US" sz="1350" b="0" dirty="0">
                        <a:solidFill>
                          <a:srgbClr val="F8F8F2"/>
                        </a:solidFill>
                        <a:effectLst/>
                        <a:latin typeface="Consolas" panose="020B0609020204030204" pitchFamily="49" charset="0"/>
                      </a:endParaRPr>
                    </a:p>
                    <a:p>
                      <a:r>
                        <a:rPr lang="en-US" sz="1350" b="0" dirty="0">
                          <a:solidFill>
                            <a:srgbClr val="F92672"/>
                          </a:solidFill>
                          <a:effectLst/>
                          <a:latin typeface="Consolas" panose="020B0609020204030204" pitchFamily="49" charset="0"/>
                        </a:rPr>
                        <a:t>...</a:t>
                      </a:r>
                      <a:endParaRPr lang="en-US"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4332233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BD97-7B45-4FB1-97C5-49AC838A4E3C}"/>
              </a:ext>
            </a:extLst>
          </p:cNvPr>
          <p:cNvSpPr>
            <a:spLocks noGrp="1"/>
          </p:cNvSpPr>
          <p:nvPr>
            <p:ph type="ctrTitle"/>
          </p:nvPr>
        </p:nvSpPr>
        <p:spPr/>
        <p:txBody>
          <a:bodyPr/>
          <a:lstStyle/>
          <a:p>
            <a:r>
              <a:rPr lang="nl-BE" dirty="0" err="1"/>
              <a:t>Strict</a:t>
            </a:r>
            <a:r>
              <a:rPr lang="nl-BE" dirty="0"/>
              <a:t> mode - Gebruik</a:t>
            </a:r>
          </a:p>
        </p:txBody>
      </p:sp>
      <p:sp>
        <p:nvSpPr>
          <p:cNvPr id="5" name="Text Placeholder 4">
            <a:extLst>
              <a:ext uri="{FF2B5EF4-FFF2-40B4-BE49-F238E27FC236}">
                <a16:creationId xmlns:a16="http://schemas.microsoft.com/office/drawing/2014/main" id="{E30ABB0A-EC26-4B46-A8DE-77385A531C59}"/>
              </a:ext>
            </a:extLst>
          </p:cNvPr>
          <p:cNvSpPr>
            <a:spLocks noGrp="1"/>
          </p:cNvSpPr>
          <p:nvPr>
            <p:ph type="body" sz="quarter" idx="14"/>
          </p:nvPr>
        </p:nvSpPr>
        <p:spPr>
          <a:xfrm>
            <a:off x="507205" y="1989474"/>
            <a:ext cx="8025368" cy="316356"/>
          </a:xfrm>
        </p:spPr>
        <p:txBody>
          <a:bodyPr/>
          <a:lstStyle/>
          <a:p>
            <a:r>
              <a:rPr lang="nl-BE" dirty="0"/>
              <a:t>Bovenaan een functie</a:t>
            </a:r>
          </a:p>
        </p:txBody>
      </p:sp>
      <p:graphicFrame>
        <p:nvGraphicFramePr>
          <p:cNvPr id="4" name="Google Shape;327;p49">
            <a:extLst>
              <a:ext uri="{FF2B5EF4-FFF2-40B4-BE49-F238E27FC236}">
                <a16:creationId xmlns:a16="http://schemas.microsoft.com/office/drawing/2014/main" id="{8165F71D-B13D-41D8-983C-771FA84BC675}"/>
              </a:ext>
            </a:extLst>
          </p:cNvPr>
          <p:cNvGraphicFramePr/>
          <p:nvPr>
            <p:extLst>
              <p:ext uri="{D42A27DB-BD31-4B8C-83A1-F6EECF244321}">
                <p14:modId xmlns:p14="http://schemas.microsoft.com/office/powerpoint/2010/main" val="3474276994"/>
              </p:ext>
            </p:extLst>
          </p:nvPr>
        </p:nvGraphicFramePr>
        <p:xfrm>
          <a:off x="2233695" y="2835910"/>
          <a:ext cx="4676609" cy="1361440"/>
        </p:xfrm>
        <a:graphic>
          <a:graphicData uri="http://schemas.openxmlformats.org/drawingml/2006/table">
            <a:tbl>
              <a:tblPr>
                <a:noFill/>
              </a:tblPr>
              <a:tblGrid>
                <a:gridCol w="4676609">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doSomething</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"use strict"</a:t>
                      </a:r>
                      <a:r>
                        <a:rPr lang="en-US" sz="1350" b="0" dirty="0">
                          <a:solidFill>
                            <a:srgbClr val="F8F8F2"/>
                          </a:solidFill>
                          <a:effectLst/>
                          <a:latin typeface="Consolas" panose="020B0609020204030204" pitchFamily="49" charset="0"/>
                        </a:rPr>
                        <a:t>;</a:t>
                      </a:r>
                    </a:p>
                    <a:p>
                      <a:br>
                        <a:rPr lang="en-US" sz="1350" b="0" dirty="0">
                          <a:solidFill>
                            <a:srgbClr val="F8F8F2"/>
                          </a:solidFill>
                          <a:effectLst/>
                          <a:latin typeface="Consolas" panose="020B0609020204030204" pitchFamily="49" charset="0"/>
                        </a:rPr>
                      </a:b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this function works the modern way</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2618080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81"/>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Strict mode - example</a:t>
            </a:r>
            <a:endParaRPr/>
          </a:p>
        </p:txBody>
      </p:sp>
      <p:sp>
        <p:nvSpPr>
          <p:cNvPr id="3" name="Text Placeholder 2">
            <a:extLst>
              <a:ext uri="{FF2B5EF4-FFF2-40B4-BE49-F238E27FC236}">
                <a16:creationId xmlns:a16="http://schemas.microsoft.com/office/drawing/2014/main" id="{FA5B685B-38E1-4DDB-8297-83EDC4D9B39A}"/>
              </a:ext>
            </a:extLst>
          </p:cNvPr>
          <p:cNvSpPr>
            <a:spLocks noGrp="1"/>
          </p:cNvSpPr>
          <p:nvPr>
            <p:ph type="body" sz="quarter" idx="14"/>
          </p:nvPr>
        </p:nvSpPr>
        <p:spPr/>
        <p:txBody>
          <a:bodyPr/>
          <a:lstStyle/>
          <a:p>
            <a:endParaRPr lang="en-US"/>
          </a:p>
        </p:txBody>
      </p:sp>
      <p:pic>
        <p:nvPicPr>
          <p:cNvPr id="531" name="Google Shape;531;p81"/>
          <p:cNvPicPr preferRelativeResize="0"/>
          <p:nvPr/>
        </p:nvPicPr>
        <p:blipFill>
          <a:blip r:embed="rId3">
            <a:alphaModFix/>
          </a:blip>
          <a:stretch>
            <a:fillRect/>
          </a:stretch>
        </p:blipFill>
        <p:spPr>
          <a:xfrm>
            <a:off x="847725" y="2264175"/>
            <a:ext cx="7448550" cy="704850"/>
          </a:xfrm>
          <a:prstGeom prst="rect">
            <a:avLst/>
          </a:prstGeom>
          <a:noFill/>
          <a:ln>
            <a:noFill/>
          </a:ln>
        </p:spPr>
      </p:pic>
      <p:pic>
        <p:nvPicPr>
          <p:cNvPr id="532" name="Google Shape;532;p81"/>
          <p:cNvPicPr preferRelativeResize="0"/>
          <p:nvPr/>
        </p:nvPicPr>
        <p:blipFill>
          <a:blip r:embed="rId4">
            <a:alphaModFix/>
          </a:blip>
          <a:stretch>
            <a:fillRect/>
          </a:stretch>
        </p:blipFill>
        <p:spPr>
          <a:xfrm>
            <a:off x="847726" y="3756900"/>
            <a:ext cx="7448551" cy="971550"/>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82"/>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Strict mode - example</a:t>
            </a:r>
            <a:endParaRPr dirty="0"/>
          </a:p>
        </p:txBody>
      </p:sp>
      <p:sp>
        <p:nvSpPr>
          <p:cNvPr id="3" name="Text Placeholder 2">
            <a:extLst>
              <a:ext uri="{FF2B5EF4-FFF2-40B4-BE49-F238E27FC236}">
                <a16:creationId xmlns:a16="http://schemas.microsoft.com/office/drawing/2014/main" id="{CCF10DF0-31F4-4EC5-A050-C732627874DE}"/>
              </a:ext>
            </a:extLst>
          </p:cNvPr>
          <p:cNvSpPr>
            <a:spLocks noGrp="1"/>
          </p:cNvSpPr>
          <p:nvPr>
            <p:ph type="body" sz="quarter" idx="14"/>
          </p:nvPr>
        </p:nvSpPr>
        <p:spPr/>
        <p:txBody>
          <a:bodyPr/>
          <a:lstStyle/>
          <a:p>
            <a:endParaRPr lang="en-US"/>
          </a:p>
        </p:txBody>
      </p:sp>
      <p:pic>
        <p:nvPicPr>
          <p:cNvPr id="538" name="Google Shape;538;p82"/>
          <p:cNvPicPr preferRelativeResize="0"/>
          <p:nvPr/>
        </p:nvPicPr>
        <p:blipFill>
          <a:blip r:embed="rId3">
            <a:alphaModFix/>
          </a:blip>
          <a:stretch>
            <a:fillRect/>
          </a:stretch>
        </p:blipFill>
        <p:spPr>
          <a:xfrm>
            <a:off x="934551" y="3713078"/>
            <a:ext cx="7274901" cy="752075"/>
          </a:xfrm>
          <a:prstGeom prst="rect">
            <a:avLst/>
          </a:prstGeom>
          <a:noFill/>
          <a:ln>
            <a:noFill/>
          </a:ln>
        </p:spPr>
      </p:pic>
      <p:pic>
        <p:nvPicPr>
          <p:cNvPr id="539" name="Google Shape;539;p82"/>
          <p:cNvPicPr preferRelativeResize="0"/>
          <p:nvPr/>
        </p:nvPicPr>
        <p:blipFill>
          <a:blip r:embed="rId4">
            <a:alphaModFix/>
          </a:blip>
          <a:stretch>
            <a:fillRect/>
          </a:stretch>
        </p:blipFill>
        <p:spPr>
          <a:xfrm>
            <a:off x="934551" y="2475625"/>
            <a:ext cx="7274901" cy="517148"/>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99045-47AD-4D48-AFFD-2258EBC2D3E0}"/>
              </a:ext>
            </a:extLst>
          </p:cNvPr>
          <p:cNvSpPr>
            <a:spLocks noGrp="1"/>
          </p:cNvSpPr>
          <p:nvPr>
            <p:ph type="ctrTitle"/>
          </p:nvPr>
        </p:nvSpPr>
        <p:spPr/>
        <p:txBody>
          <a:bodyPr/>
          <a:lstStyle/>
          <a:p>
            <a:r>
              <a:rPr lang="en" dirty="0"/>
              <a:t>Strict mode - example</a:t>
            </a:r>
            <a:endParaRPr lang="nl-BE" dirty="0"/>
          </a:p>
        </p:txBody>
      </p:sp>
      <p:sp>
        <p:nvSpPr>
          <p:cNvPr id="3" name="Text Placeholder 2">
            <a:extLst>
              <a:ext uri="{FF2B5EF4-FFF2-40B4-BE49-F238E27FC236}">
                <a16:creationId xmlns:a16="http://schemas.microsoft.com/office/drawing/2014/main" id="{70EC5A08-1409-469B-9F17-40E48B30AE18}"/>
              </a:ext>
            </a:extLst>
          </p:cNvPr>
          <p:cNvSpPr>
            <a:spLocks noGrp="1"/>
          </p:cNvSpPr>
          <p:nvPr>
            <p:ph type="body" sz="quarter" idx="14"/>
          </p:nvPr>
        </p:nvSpPr>
        <p:spPr>
          <a:xfrm>
            <a:off x="507205" y="1989474"/>
            <a:ext cx="8025368" cy="927292"/>
          </a:xfrm>
        </p:spPr>
        <p:txBody>
          <a:bodyPr/>
          <a:lstStyle/>
          <a:p>
            <a:pPr rtl="0"/>
            <a:r>
              <a:rPr lang="en-US" dirty="0"/>
              <a:t>In strict mode “this” is undefined when you’re in a function that’s not within an object.</a:t>
            </a:r>
          </a:p>
          <a:p>
            <a:endParaRPr lang="en-US" dirty="0"/>
          </a:p>
          <a:p>
            <a:endParaRPr lang="nl-BE" dirty="0"/>
          </a:p>
        </p:txBody>
      </p:sp>
      <p:graphicFrame>
        <p:nvGraphicFramePr>
          <p:cNvPr id="4" name="Google Shape;546;p83">
            <a:extLst>
              <a:ext uri="{FF2B5EF4-FFF2-40B4-BE49-F238E27FC236}">
                <a16:creationId xmlns:a16="http://schemas.microsoft.com/office/drawing/2014/main" id="{069F30AF-D375-472C-8D88-A708F2755B46}"/>
              </a:ext>
            </a:extLst>
          </p:cNvPr>
          <p:cNvGraphicFramePr/>
          <p:nvPr>
            <p:extLst>
              <p:ext uri="{D42A27DB-BD31-4B8C-83A1-F6EECF244321}">
                <p14:modId xmlns:p14="http://schemas.microsoft.com/office/powerpoint/2010/main" val="3264244984"/>
              </p:ext>
            </p:extLst>
          </p:nvPr>
        </p:nvGraphicFramePr>
        <p:xfrm>
          <a:off x="1728100" y="3137525"/>
          <a:ext cx="5684325" cy="1361440"/>
        </p:xfrm>
        <a:graphic>
          <a:graphicData uri="http://schemas.openxmlformats.org/drawingml/2006/table">
            <a:tbl>
              <a:tblPr>
                <a:noFill/>
              </a:tblPr>
              <a:tblGrid>
                <a:gridCol w="568432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myMethod</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 </a:t>
                      </a:r>
                    </a:p>
                    <a:p>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'use strict'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t>
                      </a:r>
                      <a:r>
                        <a:rPr lang="en-US" sz="1350" b="0" dirty="0">
                          <a:solidFill>
                            <a:srgbClr val="FD971F"/>
                          </a:solidFill>
                          <a:effectLst/>
                          <a:latin typeface="Consolas" panose="020B0609020204030204" pitchFamily="49" charset="0"/>
                        </a:rPr>
                        <a:t>this</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a:t>
                      </a:r>
                    </a:p>
                    <a:p>
                      <a:endParaRPr lang="en-US" sz="1350" b="0" dirty="0">
                        <a:solidFill>
                          <a:srgbClr val="F8F8F2"/>
                        </a:solidFill>
                        <a:effectLst/>
                        <a:latin typeface="Consolas" panose="020B0609020204030204" pitchFamily="49" charset="0"/>
                      </a:endParaRPr>
                    </a:p>
                    <a:p>
                      <a:r>
                        <a:rPr lang="en-US" sz="1350" b="0" dirty="0" err="1">
                          <a:solidFill>
                            <a:srgbClr val="A6E22E"/>
                          </a:solidFill>
                          <a:effectLst/>
                          <a:latin typeface="Consolas" panose="020B0609020204030204" pitchFamily="49" charset="0"/>
                        </a:rPr>
                        <a:t>myMethod</a:t>
                      </a:r>
                      <a:r>
                        <a:rPr lang="en-US" sz="1350" b="0" dirty="0">
                          <a:solidFill>
                            <a:srgbClr val="F8F8F2"/>
                          </a:solidFill>
                          <a:effectLst/>
                          <a:latin typeface="Consolas" panose="020B0609020204030204" pitchFamily="49" charset="0"/>
                        </a:rPr>
                        <a:t>();</a:t>
                      </a:r>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29164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96"/>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nl-BE" dirty="0"/>
              <a:t>Browsers - Gebruik</a:t>
            </a:r>
            <a:r>
              <a:rPr lang="en" dirty="0"/>
              <a:t> &amp; </a:t>
            </a:r>
            <a:r>
              <a:rPr lang="nl-BE" dirty="0"/>
              <a:t>inladen </a:t>
            </a:r>
            <a:r>
              <a:rPr lang="en" dirty="0"/>
              <a:t>JavaScript</a:t>
            </a:r>
            <a:endParaRPr dirty="0"/>
          </a:p>
        </p:txBody>
      </p:sp>
      <p:sp>
        <p:nvSpPr>
          <p:cNvPr id="642" name="Google Shape;642;p96"/>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nl-BE" dirty="0"/>
              <a:t>Verschillende manieren</a:t>
            </a:r>
            <a:r>
              <a:rPr lang="en" dirty="0"/>
              <a:t>:</a:t>
            </a:r>
            <a:endParaRPr dirty="0"/>
          </a:p>
          <a:p>
            <a:pPr>
              <a:spcBef>
                <a:spcPts val="1600"/>
              </a:spcBef>
            </a:pPr>
            <a:r>
              <a:rPr lang="en" dirty="0"/>
              <a:t>Inline</a:t>
            </a:r>
            <a:endParaRPr dirty="0"/>
          </a:p>
          <a:p>
            <a:r>
              <a:rPr lang="en" dirty="0"/>
              <a:t>Script tag</a:t>
            </a:r>
          </a:p>
          <a:p>
            <a:pPr lvl="1"/>
            <a:r>
              <a:rPr lang="en" dirty="0"/>
              <a:t>Embedded</a:t>
            </a:r>
          </a:p>
          <a:p>
            <a:pPr lvl="1"/>
            <a:r>
              <a:rPr lang="en" dirty="0"/>
              <a:t>Source</a:t>
            </a:r>
            <a:endParaRPr dirty="0"/>
          </a:p>
        </p:txBody>
      </p:sp>
    </p:spTree>
    <p:extLst>
      <p:ext uri="{BB962C8B-B14F-4D97-AF65-F5344CB8AC3E}">
        <p14:creationId xmlns:p14="http://schemas.microsoft.com/office/powerpoint/2010/main" val="314139938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FCA8659-0D29-467B-A9EB-7B330D4A7176}"/>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A7245CFF-F50F-4C6B-980D-A0603CABDF5E}"/>
              </a:ext>
            </a:extLst>
          </p:cNvPr>
          <p:cNvSpPr>
            <a:spLocks noGrp="1"/>
          </p:cNvSpPr>
          <p:nvPr>
            <p:ph type="ctrTitle"/>
          </p:nvPr>
        </p:nvSpPr>
        <p:spPr/>
        <p:txBody>
          <a:bodyPr/>
          <a:lstStyle/>
          <a:p>
            <a:r>
              <a:rPr lang="nl-BE" dirty="0"/>
              <a:t>ES6</a:t>
            </a:r>
          </a:p>
        </p:txBody>
      </p:sp>
    </p:spTree>
    <p:extLst>
      <p:ext uri="{BB962C8B-B14F-4D97-AF65-F5344CB8AC3E}">
        <p14:creationId xmlns:p14="http://schemas.microsoft.com/office/powerpoint/2010/main" val="59867671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84"/>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ES6</a:t>
            </a:r>
            <a:endParaRPr/>
          </a:p>
        </p:txBody>
      </p:sp>
      <p:sp>
        <p:nvSpPr>
          <p:cNvPr id="552" name="Google Shape;552;p84"/>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nl-BE" dirty="0"/>
              <a:t>ES6 voorziet een groot aantal nieuwe interessante features, onder andere:</a:t>
            </a:r>
          </a:p>
          <a:p>
            <a:pPr marL="0" indent="0">
              <a:buNone/>
            </a:pPr>
            <a:endParaRPr lang="nl-BE" dirty="0"/>
          </a:p>
          <a:p>
            <a:r>
              <a:rPr lang="en" dirty="0"/>
              <a:t>Default parameters</a:t>
            </a:r>
            <a:endParaRPr dirty="0"/>
          </a:p>
          <a:p>
            <a:r>
              <a:rPr lang="en" dirty="0"/>
              <a:t>Template literals</a:t>
            </a:r>
            <a:endParaRPr dirty="0"/>
          </a:p>
          <a:p>
            <a:r>
              <a:rPr lang="en" dirty="0"/>
              <a:t>Multi-line strings</a:t>
            </a:r>
            <a:endParaRPr dirty="0"/>
          </a:p>
          <a:p>
            <a:r>
              <a:rPr lang="en" dirty="0"/>
              <a:t>Destructuring assignment</a:t>
            </a:r>
            <a:endParaRPr dirty="0"/>
          </a:p>
          <a:p>
            <a:r>
              <a:rPr lang="en" dirty="0"/>
              <a:t>Arrow functions</a:t>
            </a:r>
            <a:endParaRPr dirty="0"/>
          </a:p>
          <a:p>
            <a:r>
              <a:rPr lang="en" dirty="0"/>
              <a:t>Block-scoped constructs “let” and “const”</a:t>
            </a:r>
            <a:endParaRPr dirty="0"/>
          </a:p>
          <a:p>
            <a:r>
              <a:rPr lang="en" dirty="0"/>
              <a:t>Classes</a:t>
            </a:r>
            <a:endParaRPr dirty="0"/>
          </a:p>
          <a:p>
            <a:pPr marL="0" indent="0">
              <a:spcBef>
                <a:spcPts val="1600"/>
              </a:spcBef>
              <a:spcAft>
                <a:spcPts val="1600"/>
              </a:spcAft>
              <a:buNone/>
            </a:pPr>
            <a:endParaRPr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85"/>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Default parameters</a:t>
            </a:r>
            <a:endParaRPr/>
          </a:p>
        </p:txBody>
      </p:sp>
      <p:sp>
        <p:nvSpPr>
          <p:cNvPr id="3" name="Text Placeholder 2">
            <a:extLst>
              <a:ext uri="{FF2B5EF4-FFF2-40B4-BE49-F238E27FC236}">
                <a16:creationId xmlns:a16="http://schemas.microsoft.com/office/drawing/2014/main" id="{1172AFAE-166A-4905-B0D0-7713BF7CEEBB}"/>
              </a:ext>
            </a:extLst>
          </p:cNvPr>
          <p:cNvSpPr>
            <a:spLocks noGrp="1"/>
          </p:cNvSpPr>
          <p:nvPr>
            <p:ph type="body" sz="quarter" idx="14"/>
          </p:nvPr>
        </p:nvSpPr>
        <p:spPr/>
        <p:txBody>
          <a:bodyPr/>
          <a:lstStyle/>
          <a:p>
            <a:endParaRPr lang="en-US"/>
          </a:p>
        </p:txBody>
      </p:sp>
      <p:graphicFrame>
        <p:nvGraphicFramePr>
          <p:cNvPr id="559" name="Google Shape;559;p85"/>
          <p:cNvGraphicFramePr/>
          <p:nvPr>
            <p:extLst>
              <p:ext uri="{D42A27DB-BD31-4B8C-83A1-F6EECF244321}">
                <p14:modId xmlns:p14="http://schemas.microsoft.com/office/powerpoint/2010/main" val="3991751330"/>
              </p:ext>
            </p:extLst>
          </p:nvPr>
        </p:nvGraphicFramePr>
        <p:xfrm>
          <a:off x="1319175" y="3132825"/>
          <a:ext cx="6505625" cy="1155700"/>
        </p:xfrm>
        <a:graphic>
          <a:graphicData uri="http://schemas.openxmlformats.org/drawingml/2006/table">
            <a:tbl>
              <a:tblPr>
                <a:noFill/>
              </a:tblPr>
              <a:tblGrid>
                <a:gridCol w="6505625">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eat</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food</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"pizza"</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(food);</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err="1">
                          <a:solidFill>
                            <a:srgbClr val="A6E22E"/>
                          </a:solidFill>
                          <a:effectLst/>
                          <a:latin typeface="Consolas" panose="020B0609020204030204" pitchFamily="49" charset="0"/>
                        </a:rPr>
                        <a:t>eat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pizza</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8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Template strings</a:t>
            </a:r>
            <a:endParaRPr/>
          </a:p>
        </p:txBody>
      </p:sp>
      <p:sp>
        <p:nvSpPr>
          <p:cNvPr id="3" name="Text Placeholder 2">
            <a:extLst>
              <a:ext uri="{FF2B5EF4-FFF2-40B4-BE49-F238E27FC236}">
                <a16:creationId xmlns:a16="http://schemas.microsoft.com/office/drawing/2014/main" id="{D9AC25DF-9AB3-4D96-BF52-9EDD00EE9323}"/>
              </a:ext>
            </a:extLst>
          </p:cNvPr>
          <p:cNvSpPr>
            <a:spLocks noGrp="1"/>
          </p:cNvSpPr>
          <p:nvPr>
            <p:ph type="body" sz="quarter" idx="14"/>
          </p:nvPr>
        </p:nvSpPr>
        <p:spPr/>
        <p:txBody>
          <a:bodyPr/>
          <a:lstStyle/>
          <a:p>
            <a:endParaRPr lang="en-US"/>
          </a:p>
        </p:txBody>
      </p:sp>
      <p:graphicFrame>
        <p:nvGraphicFramePr>
          <p:cNvPr id="565" name="Google Shape;565;p86"/>
          <p:cNvGraphicFramePr/>
          <p:nvPr>
            <p:extLst>
              <p:ext uri="{D42A27DB-BD31-4B8C-83A1-F6EECF244321}">
                <p14:modId xmlns:p14="http://schemas.microsoft.com/office/powerpoint/2010/main" val="1069080576"/>
              </p:ext>
            </p:extLst>
          </p:nvPr>
        </p:nvGraphicFramePr>
        <p:xfrm>
          <a:off x="1557575" y="3021125"/>
          <a:ext cx="6028850" cy="1155700"/>
        </p:xfrm>
        <a:graphic>
          <a:graphicData uri="http://schemas.openxmlformats.org/drawingml/2006/table">
            <a:tbl>
              <a:tblPr>
                <a:noFill/>
              </a:tblPr>
              <a:tblGrid>
                <a:gridCol w="6028850">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food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"pizza"</a:t>
                      </a:r>
                      <a:r>
                        <a:rPr lang="en-US" sz="135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favoriteFood1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"My favorite food is" </a:t>
                      </a:r>
                      <a:r>
                        <a:rPr lang="en-US" sz="1350" b="0" dirty="0">
                          <a:solidFill>
                            <a:srgbClr val="F8F8F2"/>
                          </a:solidFill>
                          <a:effectLst/>
                          <a:latin typeface="Consolas" panose="020B0609020204030204" pitchFamily="49" charset="0"/>
                          <a:ea typeface="+mn-ea"/>
                          <a:cs typeface="+mn-cs"/>
                        </a:rPr>
                        <a:t>+ </a:t>
                      </a:r>
                      <a:r>
                        <a:rPr lang="en-US" sz="1350" b="0" dirty="0">
                          <a:solidFill>
                            <a:srgbClr val="F8F8F2"/>
                          </a:solidFill>
                          <a:effectLst/>
                          <a:latin typeface="Consolas" panose="020B0609020204030204" pitchFamily="49" charset="0"/>
                        </a:rPr>
                        <a:t>food;</a:t>
                      </a:r>
                    </a:p>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favoriteFood2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`My favorite food is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food</a:t>
                      </a:r>
                      <a:r>
                        <a:rPr lang="en-US" sz="1350" b="0" dirty="0">
                          <a:solidFill>
                            <a:srgbClr val="F92672"/>
                          </a:solidFill>
                          <a:effectLst/>
                          <a:latin typeface="Consolas" panose="020B0609020204030204" pitchFamily="49" charset="0"/>
                        </a:rPr>
                        <a:t>}</a:t>
                      </a:r>
                      <a:r>
                        <a:rPr lang="en-US" sz="1350" b="0" dirty="0">
                          <a:solidFill>
                            <a:srgbClr val="E6DB74"/>
                          </a:solidFill>
                          <a:effectLst/>
                          <a:latin typeface="Consolas" panose="020B0609020204030204" pitchFamily="49" charset="0"/>
                        </a:rPr>
                        <a:t>`</a:t>
                      </a:r>
                      <a:r>
                        <a:rPr lang="en-US" sz="1350" b="0" dirty="0">
                          <a:solidFill>
                            <a:srgbClr val="F8F8F2"/>
                          </a:solidFill>
                          <a:effectLst/>
                          <a:latin typeface="Consolas" panose="020B0609020204030204" pitchFamily="49" charset="0"/>
                        </a:rPr>
                        <a:t>;</a:t>
                      </a:r>
                    </a:p>
                    <a:p>
                      <a:br>
                        <a:rPr lang="en-US" sz="1350" b="0" dirty="0">
                          <a:solidFill>
                            <a:srgbClr val="F8F8F2"/>
                          </a:solidFill>
                          <a:effectLst/>
                          <a:latin typeface="Consolas" panose="020B0609020204030204" pitchFamily="49" charset="0"/>
                        </a:rPr>
                      </a:br>
                      <a:r>
                        <a:rPr lang="en-US" sz="1350" b="0" dirty="0">
                          <a:solidFill>
                            <a:srgbClr val="F8F8F2"/>
                          </a:solidFill>
                          <a:effectLst/>
                          <a:latin typeface="Consolas" panose="020B0609020204030204" pitchFamily="49" charset="0"/>
                        </a:rPr>
                        <a:t>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t>
                      </a:r>
                      <a:r>
                        <a:rPr lang="en-US" sz="1350" b="0" dirty="0" err="1">
                          <a:solidFill>
                            <a:srgbClr val="F8F8F2"/>
                          </a:solidFill>
                          <a:effectLst/>
                          <a:latin typeface="Consolas" panose="020B0609020204030204" pitchFamily="49" charset="0"/>
                        </a:rPr>
                        <a:t>favoriteFood</a:t>
                      </a: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My favorite food is pizza</a:t>
                      </a:r>
                      <a:endParaRPr lang="en-US"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8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Multi-line strings</a:t>
            </a:r>
            <a:endParaRPr/>
          </a:p>
        </p:txBody>
      </p:sp>
      <p:sp>
        <p:nvSpPr>
          <p:cNvPr id="3" name="Text Placeholder 2">
            <a:extLst>
              <a:ext uri="{FF2B5EF4-FFF2-40B4-BE49-F238E27FC236}">
                <a16:creationId xmlns:a16="http://schemas.microsoft.com/office/drawing/2014/main" id="{23BFFA6E-2282-47B5-9826-281DDA47BEC1}"/>
              </a:ext>
            </a:extLst>
          </p:cNvPr>
          <p:cNvSpPr>
            <a:spLocks noGrp="1"/>
          </p:cNvSpPr>
          <p:nvPr>
            <p:ph type="body" sz="quarter" idx="14"/>
          </p:nvPr>
        </p:nvSpPr>
        <p:spPr/>
        <p:txBody>
          <a:bodyPr/>
          <a:lstStyle/>
          <a:p>
            <a:endParaRPr lang="en-US"/>
          </a:p>
        </p:txBody>
      </p:sp>
      <p:graphicFrame>
        <p:nvGraphicFramePr>
          <p:cNvPr id="571" name="Google Shape;571;p87"/>
          <p:cNvGraphicFramePr/>
          <p:nvPr>
            <p:extLst>
              <p:ext uri="{D42A27DB-BD31-4B8C-83A1-F6EECF244321}">
                <p14:modId xmlns:p14="http://schemas.microsoft.com/office/powerpoint/2010/main" val="3991329846"/>
              </p:ext>
            </p:extLst>
          </p:nvPr>
        </p:nvGraphicFramePr>
        <p:xfrm>
          <a:off x="1564513" y="2633875"/>
          <a:ext cx="6014950" cy="1772920"/>
        </p:xfrm>
        <a:graphic>
          <a:graphicData uri="http://schemas.openxmlformats.org/drawingml/2006/table">
            <a:tbl>
              <a:tblPr>
                <a:noFill/>
              </a:tblPr>
              <a:tblGrid>
                <a:gridCol w="6014950">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food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`I'll have a</a:t>
                      </a:r>
                      <a:endParaRPr lang="en-US" sz="1350" b="0" dirty="0">
                        <a:solidFill>
                          <a:srgbClr val="F8F8F2"/>
                        </a:solidFill>
                        <a:effectLst/>
                        <a:latin typeface="Consolas" panose="020B0609020204030204" pitchFamily="49" charset="0"/>
                      </a:endParaRPr>
                    </a:p>
                    <a:p>
                      <a:r>
                        <a:rPr lang="en-US" sz="1350" b="0" dirty="0">
                          <a:solidFill>
                            <a:srgbClr val="E6DB74"/>
                          </a:solidFill>
                          <a:effectLst/>
                          <a:latin typeface="Consolas" panose="020B0609020204030204" pitchFamily="49" charset="0"/>
                        </a:rPr>
                        <a:t>    multi-layered</a:t>
                      </a:r>
                      <a:endParaRPr lang="en-US" sz="1350" b="0" dirty="0">
                        <a:solidFill>
                          <a:srgbClr val="F8F8F2"/>
                        </a:solidFill>
                        <a:effectLst/>
                        <a:latin typeface="Consolas" panose="020B0609020204030204" pitchFamily="49" charset="0"/>
                      </a:endParaRPr>
                    </a:p>
                    <a:p>
                      <a:r>
                        <a:rPr lang="en-US" sz="1350" b="0" dirty="0">
                          <a:solidFill>
                            <a:srgbClr val="E6DB74"/>
                          </a:solidFill>
                          <a:effectLst/>
                          <a:latin typeface="Consolas" panose="020B0609020204030204" pitchFamily="49" charset="0"/>
                        </a:rPr>
                        <a:t>    pizza`</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(food);</a:t>
                      </a:r>
                    </a:p>
                    <a:p>
                      <a:r>
                        <a:rPr lang="en-US" sz="1350" b="0" dirty="0">
                          <a:solidFill>
                            <a:srgbClr val="88846F"/>
                          </a:solidFill>
                          <a:effectLst/>
                          <a:latin typeface="Consolas" panose="020B0609020204030204" pitchFamily="49" charset="0"/>
                        </a:rPr>
                        <a:t>// I'll have a</a:t>
                      </a:r>
                      <a:endParaRPr lang="en-US" sz="1350" b="0" dirty="0">
                        <a:solidFill>
                          <a:srgbClr val="F8F8F2"/>
                        </a:solidFill>
                        <a:effectLst/>
                        <a:latin typeface="Consolas" panose="020B0609020204030204" pitchFamily="49" charset="0"/>
                      </a:endParaRPr>
                    </a:p>
                    <a:p>
                      <a:r>
                        <a:rPr lang="en-US" sz="1350" b="0" dirty="0">
                          <a:solidFill>
                            <a:srgbClr val="88846F"/>
                          </a:solidFill>
                          <a:effectLst/>
                          <a:latin typeface="Consolas" panose="020B0609020204030204" pitchFamily="49" charset="0"/>
                        </a:rPr>
                        <a:t>//    multi-layered</a:t>
                      </a:r>
                      <a:endParaRPr lang="en-US" sz="1350" b="0" dirty="0">
                        <a:solidFill>
                          <a:srgbClr val="F8F8F2"/>
                        </a:solidFill>
                        <a:effectLst/>
                        <a:latin typeface="Consolas" panose="020B0609020204030204" pitchFamily="49" charset="0"/>
                      </a:endParaRPr>
                    </a:p>
                    <a:p>
                      <a:r>
                        <a:rPr lang="en-US" sz="1350" b="0" dirty="0">
                          <a:solidFill>
                            <a:srgbClr val="88846F"/>
                          </a:solidFill>
                          <a:effectLst/>
                          <a:latin typeface="Consolas" panose="020B0609020204030204" pitchFamily="49" charset="0"/>
                        </a:rPr>
                        <a:t>//    pizza</a:t>
                      </a:r>
                      <a:endParaRPr lang="en-US"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572" name="Google Shape;572;p87"/>
          <p:cNvSpPr txBox="1"/>
          <p:nvPr/>
        </p:nvSpPr>
        <p:spPr>
          <a:xfrm>
            <a:off x="1564525" y="4555676"/>
            <a:ext cx="6015000" cy="457500"/>
          </a:xfrm>
          <a:prstGeom prst="rect">
            <a:avLst/>
          </a:prstGeom>
          <a:noFill/>
          <a:ln>
            <a:noFill/>
          </a:ln>
        </p:spPr>
        <p:txBody>
          <a:bodyPr spcFirstLastPara="1" wrap="square" lIns="91425" tIns="91425" rIns="91425" bIns="91425" anchor="t" anchorCtr="0">
            <a:noAutofit/>
          </a:bodyPr>
          <a:lstStyle/>
          <a:p>
            <a:pPr algn="ctr"/>
            <a:r>
              <a:rPr lang="en">
                <a:sym typeface="Roboto"/>
              </a:rPr>
              <a:t>Line breaks are maintained</a:t>
            </a:r>
            <a:endParaRPr>
              <a:sym typeface="Roboto"/>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8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Destructuring assignments</a:t>
            </a:r>
            <a:endParaRPr/>
          </a:p>
        </p:txBody>
      </p:sp>
      <p:sp>
        <p:nvSpPr>
          <p:cNvPr id="3" name="Text Placeholder 2">
            <a:extLst>
              <a:ext uri="{FF2B5EF4-FFF2-40B4-BE49-F238E27FC236}">
                <a16:creationId xmlns:a16="http://schemas.microsoft.com/office/drawing/2014/main" id="{27E6979E-CB77-4091-9532-20EA0A20E7CC}"/>
              </a:ext>
            </a:extLst>
          </p:cNvPr>
          <p:cNvSpPr>
            <a:spLocks noGrp="1"/>
          </p:cNvSpPr>
          <p:nvPr>
            <p:ph type="body" sz="quarter" idx="14"/>
          </p:nvPr>
        </p:nvSpPr>
        <p:spPr/>
        <p:txBody>
          <a:bodyPr/>
          <a:lstStyle/>
          <a:p>
            <a:endParaRPr lang="en-US"/>
          </a:p>
        </p:txBody>
      </p:sp>
      <p:sp>
        <p:nvSpPr>
          <p:cNvPr id="578" name="Google Shape;578;p88"/>
          <p:cNvSpPr txBox="1"/>
          <p:nvPr/>
        </p:nvSpPr>
        <p:spPr>
          <a:xfrm>
            <a:off x="1475525" y="4573925"/>
            <a:ext cx="4008900" cy="467700"/>
          </a:xfrm>
          <a:prstGeom prst="rect">
            <a:avLst/>
          </a:prstGeom>
          <a:noFill/>
          <a:ln>
            <a:noFill/>
          </a:ln>
        </p:spPr>
        <p:txBody>
          <a:bodyPr spcFirstLastPara="1" wrap="square" lIns="91425" tIns="91425" rIns="91425" bIns="91425" anchor="t" anchorCtr="0">
            <a:noAutofit/>
          </a:bodyPr>
          <a:lstStyle/>
          <a:p>
            <a:endParaRPr>
              <a:sym typeface="Roboto"/>
            </a:endParaRPr>
          </a:p>
        </p:txBody>
      </p:sp>
      <p:graphicFrame>
        <p:nvGraphicFramePr>
          <p:cNvPr id="579" name="Google Shape;579;p88"/>
          <p:cNvGraphicFramePr/>
          <p:nvPr>
            <p:extLst>
              <p:ext uri="{D42A27DB-BD31-4B8C-83A1-F6EECF244321}">
                <p14:modId xmlns:p14="http://schemas.microsoft.com/office/powerpoint/2010/main" val="1702842510"/>
              </p:ext>
            </p:extLst>
          </p:nvPr>
        </p:nvGraphicFramePr>
        <p:xfrm>
          <a:off x="1225225" y="2207235"/>
          <a:ext cx="6693525" cy="2184400"/>
        </p:xfrm>
        <a:graphic>
          <a:graphicData uri="http://schemas.openxmlformats.org/drawingml/2006/table">
            <a:tbl>
              <a:tblPr>
                <a:noFill/>
              </a:tblPr>
              <a:tblGrid>
                <a:gridCol w="6693525">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getMyPizzaAvailability</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pizza: </a:t>
                      </a:r>
                      <a:r>
                        <a:rPr lang="nl-BE" sz="1350" b="0" dirty="0">
                          <a:solidFill>
                            <a:srgbClr val="E6DB74"/>
                          </a:solidFill>
                          <a:effectLst/>
                          <a:latin typeface="Consolas" panose="020B0609020204030204" pitchFamily="49" charset="0"/>
                        </a:rPr>
                        <a:t>"Hawaii"</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amountLeft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10</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 </a:t>
                      </a:r>
                      <a:r>
                        <a:rPr lang="nl-BE" sz="1350" b="0" dirty="0" err="1">
                          <a:solidFill>
                            <a:srgbClr val="F8F8F2"/>
                          </a:solidFill>
                          <a:effectLst/>
                          <a:latin typeface="Consolas" panose="020B0609020204030204" pitchFamily="49" charset="0"/>
                        </a:rPr>
                        <a:t>amountLeft</a:t>
                      </a:r>
                      <a:r>
                        <a:rPr lang="nl-BE" sz="1350" b="0" dirty="0">
                          <a:solidFill>
                            <a:srgbClr val="F8F8F2"/>
                          </a:solidFill>
                          <a:effectLst/>
                          <a:latin typeface="Consolas" panose="020B0609020204030204" pitchFamily="49" charset="0"/>
                        </a:rPr>
                        <a:t>, pizza }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getMyPizzaAvailability</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amountLeft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10</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(pizza); </a:t>
                      </a:r>
                      <a:r>
                        <a:rPr lang="nl-BE" sz="1350" b="0" dirty="0">
                          <a:solidFill>
                            <a:srgbClr val="88846F"/>
                          </a:solidFill>
                          <a:effectLst/>
                          <a:latin typeface="Consolas" panose="020B0609020204030204" pitchFamily="49" charset="0"/>
                        </a:rPr>
                        <a:t>// Hawaii</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580" name="Google Shape;580;p88"/>
          <p:cNvSpPr txBox="1"/>
          <p:nvPr/>
        </p:nvSpPr>
        <p:spPr>
          <a:xfrm>
            <a:off x="1224975" y="4525925"/>
            <a:ext cx="6693600" cy="772500"/>
          </a:xfrm>
          <a:prstGeom prst="rect">
            <a:avLst/>
          </a:prstGeom>
          <a:noFill/>
          <a:ln>
            <a:noFill/>
          </a:ln>
        </p:spPr>
        <p:txBody>
          <a:bodyPr spcFirstLastPara="1" wrap="square" lIns="91425" tIns="91425" rIns="91425" bIns="91425" anchor="t" anchorCtr="0">
            <a:noAutofit/>
          </a:bodyPr>
          <a:lstStyle/>
          <a:p>
            <a:pPr algn="ctr"/>
            <a:r>
              <a:rPr lang="en">
                <a:sym typeface="Roboto"/>
              </a:rPr>
              <a:t>Order does not matter, but you must use the property names as they appear in the original object</a:t>
            </a:r>
            <a:endParaRPr>
              <a:sym typeface="Roboto"/>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89"/>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Arrow functions</a:t>
            </a:r>
            <a:endParaRPr/>
          </a:p>
        </p:txBody>
      </p:sp>
      <p:sp>
        <p:nvSpPr>
          <p:cNvPr id="3" name="Text Placeholder 2">
            <a:extLst>
              <a:ext uri="{FF2B5EF4-FFF2-40B4-BE49-F238E27FC236}">
                <a16:creationId xmlns:a16="http://schemas.microsoft.com/office/drawing/2014/main" id="{0197B179-36F3-432F-9163-F533BC870DEE}"/>
              </a:ext>
            </a:extLst>
          </p:cNvPr>
          <p:cNvSpPr>
            <a:spLocks noGrp="1"/>
          </p:cNvSpPr>
          <p:nvPr>
            <p:ph type="body" sz="quarter" idx="14"/>
          </p:nvPr>
        </p:nvSpPr>
        <p:spPr/>
        <p:txBody>
          <a:bodyPr/>
          <a:lstStyle/>
          <a:p>
            <a:endParaRPr lang="en-US"/>
          </a:p>
        </p:txBody>
      </p:sp>
      <p:graphicFrame>
        <p:nvGraphicFramePr>
          <p:cNvPr id="586" name="Google Shape;586;p89"/>
          <p:cNvGraphicFramePr/>
          <p:nvPr>
            <p:extLst>
              <p:ext uri="{D42A27DB-BD31-4B8C-83A1-F6EECF244321}">
                <p14:modId xmlns:p14="http://schemas.microsoft.com/office/powerpoint/2010/main" val="1886590964"/>
              </p:ext>
            </p:extLst>
          </p:nvPr>
        </p:nvGraphicFramePr>
        <p:xfrm>
          <a:off x="2065650" y="2414150"/>
          <a:ext cx="5012675" cy="744220"/>
        </p:xfrm>
        <a:graphic>
          <a:graphicData uri="http://schemas.openxmlformats.org/drawingml/2006/table">
            <a:tbl>
              <a:tblPr>
                <a:noFill/>
              </a:tblPr>
              <a:tblGrid>
                <a:gridCol w="501267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hello</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return</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"Hello World!"</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88" name="Google Shape;588;p89"/>
          <p:cNvGraphicFramePr/>
          <p:nvPr>
            <p:extLst>
              <p:ext uri="{D42A27DB-BD31-4B8C-83A1-F6EECF244321}">
                <p14:modId xmlns:p14="http://schemas.microsoft.com/office/powerpoint/2010/main" val="292365988"/>
              </p:ext>
            </p:extLst>
          </p:nvPr>
        </p:nvGraphicFramePr>
        <p:xfrm>
          <a:off x="2065675" y="4164475"/>
          <a:ext cx="4981350" cy="744220"/>
        </p:xfrm>
        <a:graphic>
          <a:graphicData uri="http://schemas.openxmlformats.org/drawingml/2006/table">
            <a:tbl>
              <a:tblPr>
                <a:noFill/>
              </a:tblPr>
              <a:tblGrid>
                <a:gridCol w="498135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hello</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 </a:t>
                      </a:r>
                      <a:r>
                        <a:rPr lang="nl-BE" sz="1350" b="0" i="1" dirty="0">
                          <a:solidFill>
                            <a:srgbClr val="66D9EF"/>
                          </a:solidFill>
                          <a:effectLst/>
                          <a:latin typeface="Consolas" panose="020B0609020204030204" pitchFamily="49" charset="0"/>
                        </a:rPr>
                        <a:t>=&gt;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Hello</a:t>
                      </a:r>
                      <a:r>
                        <a:rPr lang="nl-BE" sz="1350" b="0" dirty="0">
                          <a:solidFill>
                            <a:srgbClr val="E6DB74"/>
                          </a:solidFill>
                          <a:effectLst/>
                          <a:latin typeface="Consolas" panose="020B0609020204030204" pitchFamily="49" charset="0"/>
                        </a:rPr>
                        <a:t> World!"</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589" name="Google Shape;589;p89"/>
          <p:cNvSpPr txBox="1"/>
          <p:nvPr/>
        </p:nvSpPr>
        <p:spPr>
          <a:xfrm>
            <a:off x="2065650" y="3763925"/>
            <a:ext cx="4981200" cy="417000"/>
          </a:xfrm>
          <a:prstGeom prst="rect">
            <a:avLst/>
          </a:prstGeom>
          <a:noFill/>
          <a:ln>
            <a:noFill/>
          </a:ln>
        </p:spPr>
        <p:txBody>
          <a:bodyPr spcFirstLastPara="1" wrap="square" lIns="91425" tIns="91425" rIns="91425" bIns="91425" anchor="t" anchorCtr="0">
            <a:noAutofit/>
          </a:bodyPr>
          <a:lstStyle/>
          <a:p>
            <a:pPr algn="ctr"/>
            <a:r>
              <a:rPr lang="en">
                <a:sym typeface="Roboto"/>
              </a:rPr>
              <a:t>ES6</a:t>
            </a:r>
            <a:endParaRPr>
              <a:sym typeface="Roboto"/>
            </a:endParaRPr>
          </a:p>
        </p:txBody>
      </p:sp>
      <p:sp>
        <p:nvSpPr>
          <p:cNvPr id="590" name="Google Shape;590;p89"/>
          <p:cNvSpPr txBox="1"/>
          <p:nvPr/>
        </p:nvSpPr>
        <p:spPr>
          <a:xfrm>
            <a:off x="2065650" y="1997150"/>
            <a:ext cx="4981200" cy="417000"/>
          </a:xfrm>
          <a:prstGeom prst="rect">
            <a:avLst/>
          </a:prstGeom>
          <a:noFill/>
          <a:ln>
            <a:noFill/>
          </a:ln>
        </p:spPr>
        <p:txBody>
          <a:bodyPr spcFirstLastPara="1" wrap="square" lIns="91425" tIns="91425" rIns="91425" bIns="91425" anchor="t" anchorCtr="0">
            <a:noAutofit/>
          </a:bodyPr>
          <a:lstStyle/>
          <a:p>
            <a:pPr algn="ctr"/>
            <a:endParaRPr dirty="0">
              <a:sym typeface="Roboto"/>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90"/>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let &amp; const</a:t>
            </a:r>
            <a:endParaRPr/>
          </a:p>
        </p:txBody>
      </p:sp>
      <p:sp>
        <p:nvSpPr>
          <p:cNvPr id="2" name="Content Placeholder 1">
            <a:extLst>
              <a:ext uri="{FF2B5EF4-FFF2-40B4-BE49-F238E27FC236}">
                <a16:creationId xmlns:a16="http://schemas.microsoft.com/office/drawing/2014/main" id="{9092115B-A080-48B5-BA1F-45F8A02F0746}"/>
              </a:ext>
            </a:extLst>
          </p:cNvPr>
          <p:cNvSpPr>
            <a:spLocks noGrp="1"/>
          </p:cNvSpPr>
          <p:nvPr>
            <p:ph type="body" sz="quarter" idx="14"/>
          </p:nvPr>
        </p:nvSpPr>
        <p:spPr>
          <a:xfrm>
            <a:off x="507205" y="1989474"/>
            <a:ext cx="8025368" cy="3140205"/>
          </a:xfrm>
        </p:spPr>
        <p:txBody>
          <a:bodyPr/>
          <a:lstStyle/>
          <a:p>
            <a:r>
              <a:rPr lang="en-US" dirty="0">
                <a:sym typeface="Roboto"/>
              </a:rPr>
              <a:t>“let” allows you to declare variables that are limited in scope to the block, statement, or expression on which it is used. This is unlike the var keyword, which defines a variable globally, or locally to an entire function regardless of block scope.</a:t>
            </a:r>
          </a:p>
          <a:p>
            <a:endParaRPr lang="en-US" dirty="0">
              <a:sym typeface="Roboto"/>
            </a:endParaRPr>
          </a:p>
          <a:p>
            <a:endParaRPr lang="en-US" dirty="0">
              <a:sym typeface="Roboto"/>
            </a:endParaRPr>
          </a:p>
          <a:p>
            <a:endParaRPr lang="en-US" dirty="0">
              <a:sym typeface="Roboto"/>
            </a:endParaRPr>
          </a:p>
          <a:p>
            <a:endParaRPr lang="en-US" dirty="0">
              <a:sym typeface="Roboto"/>
            </a:endParaRPr>
          </a:p>
          <a:p>
            <a:r>
              <a:rPr lang="en-US" dirty="0">
                <a:sym typeface="Roboto"/>
              </a:rPr>
              <a:t>“</a:t>
            </a:r>
            <a:r>
              <a:rPr lang="en-US" dirty="0" err="1">
                <a:sym typeface="Roboto"/>
              </a:rPr>
              <a:t>const”s</a:t>
            </a:r>
            <a:r>
              <a:rPr lang="en-US" dirty="0">
                <a:sym typeface="Roboto"/>
              </a:rPr>
              <a:t> are block-scoped, much like variables defined using the let statement. The value of a constant cannot change through re-assignment, and it can't be redeclared.</a:t>
            </a:r>
          </a:p>
          <a:p>
            <a:endParaRPr lang="en-US" dirty="0">
              <a:sym typeface="Roboto"/>
            </a:endParaRPr>
          </a:p>
          <a:p>
            <a:endParaRPr lang="nl-BE" dirty="0"/>
          </a:p>
        </p:txBody>
      </p:sp>
      <p:graphicFrame>
        <p:nvGraphicFramePr>
          <p:cNvPr id="5" name="Google Shape;586;p89">
            <a:extLst>
              <a:ext uri="{FF2B5EF4-FFF2-40B4-BE49-F238E27FC236}">
                <a16:creationId xmlns:a16="http://schemas.microsoft.com/office/drawing/2014/main" id="{27BF729D-F1CA-441F-B441-D402C7F3C6A9}"/>
              </a:ext>
            </a:extLst>
          </p:cNvPr>
          <p:cNvGraphicFramePr/>
          <p:nvPr>
            <p:extLst>
              <p:ext uri="{D42A27DB-BD31-4B8C-83A1-F6EECF244321}">
                <p14:modId xmlns:p14="http://schemas.microsoft.com/office/powerpoint/2010/main" val="2624278809"/>
              </p:ext>
            </p:extLst>
          </p:nvPr>
        </p:nvGraphicFramePr>
        <p:xfrm>
          <a:off x="3570859" y="3068307"/>
          <a:ext cx="2002282" cy="340360"/>
        </p:xfrm>
        <a:graphic>
          <a:graphicData uri="http://schemas.openxmlformats.org/drawingml/2006/table">
            <a:tbl>
              <a:tblPr>
                <a:noFill/>
              </a:tblPr>
              <a:tblGrid>
                <a:gridCol w="2002282">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let</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count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0</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586;p89">
            <a:extLst>
              <a:ext uri="{FF2B5EF4-FFF2-40B4-BE49-F238E27FC236}">
                <a16:creationId xmlns:a16="http://schemas.microsoft.com/office/drawing/2014/main" id="{5FC929A0-123C-4641-9036-3A4F0FF3BB8C}"/>
              </a:ext>
            </a:extLst>
          </p:cNvPr>
          <p:cNvGraphicFramePr/>
          <p:nvPr>
            <p:extLst>
              <p:ext uri="{D42A27DB-BD31-4B8C-83A1-F6EECF244321}">
                <p14:modId xmlns:p14="http://schemas.microsoft.com/office/powerpoint/2010/main" val="965083743"/>
              </p:ext>
            </p:extLst>
          </p:nvPr>
        </p:nvGraphicFramePr>
        <p:xfrm>
          <a:off x="3570859" y="4789319"/>
          <a:ext cx="2002282" cy="340360"/>
        </p:xfrm>
        <a:graphic>
          <a:graphicData uri="http://schemas.openxmlformats.org/drawingml/2006/table">
            <a:tbl>
              <a:tblPr>
                <a:noFill/>
              </a:tblPr>
              <a:tblGrid>
                <a:gridCol w="2002282">
                  <a:extLst>
                    <a:ext uri="{9D8B030D-6E8A-4147-A177-3AD203B41FA5}">
                      <a16:colId xmlns:a16="http://schemas.microsoft.com/office/drawing/2014/main" val="20000"/>
                    </a:ext>
                  </a:extLst>
                </a:gridCol>
              </a:tblGrid>
              <a:tr h="0">
                <a:tc>
                  <a:txBody>
                    <a:bodyPr/>
                    <a:lstStyle/>
                    <a:p>
                      <a:r>
                        <a:rPr lang="nl-BE" sz="1400" b="0" i="1" dirty="0" err="1">
                          <a:solidFill>
                            <a:srgbClr val="66D9EF"/>
                          </a:solidFill>
                          <a:effectLst/>
                          <a:latin typeface="Consolas" panose="020B0609020204030204" pitchFamily="49" charset="0"/>
                        </a:rPr>
                        <a:t>const</a:t>
                      </a:r>
                      <a:r>
                        <a:rPr lang="nl-BE" sz="1400" b="0" dirty="0">
                          <a:solidFill>
                            <a:srgbClr val="F8F8F2"/>
                          </a:solidFill>
                          <a:effectLst/>
                          <a:latin typeface="Consolas" panose="020B0609020204030204" pitchFamily="49" charset="0"/>
                        </a:rPr>
                        <a:t> pi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AE81FF"/>
                          </a:solidFill>
                          <a:effectLst/>
                          <a:latin typeface="Consolas" panose="020B0609020204030204" pitchFamily="49" charset="0"/>
                        </a:rPr>
                        <a:t>3.14</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91"/>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ES6 - Class</a:t>
            </a:r>
            <a:endParaRPr/>
          </a:p>
        </p:txBody>
      </p:sp>
      <p:sp>
        <p:nvSpPr>
          <p:cNvPr id="3" name="Text Placeholder 2">
            <a:extLst>
              <a:ext uri="{FF2B5EF4-FFF2-40B4-BE49-F238E27FC236}">
                <a16:creationId xmlns:a16="http://schemas.microsoft.com/office/drawing/2014/main" id="{9525D81A-7C91-484C-9FBF-680155E985AC}"/>
              </a:ext>
            </a:extLst>
          </p:cNvPr>
          <p:cNvSpPr>
            <a:spLocks noGrp="1"/>
          </p:cNvSpPr>
          <p:nvPr>
            <p:ph type="body" sz="quarter" idx="14"/>
          </p:nvPr>
        </p:nvSpPr>
        <p:spPr/>
        <p:txBody>
          <a:bodyPr/>
          <a:lstStyle/>
          <a:p>
            <a:endParaRPr lang="en-US"/>
          </a:p>
        </p:txBody>
      </p:sp>
      <p:graphicFrame>
        <p:nvGraphicFramePr>
          <p:cNvPr id="604" name="Google Shape;604;p91"/>
          <p:cNvGraphicFramePr/>
          <p:nvPr>
            <p:extLst>
              <p:ext uri="{D42A27DB-BD31-4B8C-83A1-F6EECF244321}">
                <p14:modId xmlns:p14="http://schemas.microsoft.com/office/powerpoint/2010/main" val="1625244343"/>
              </p:ext>
            </p:extLst>
          </p:nvPr>
        </p:nvGraphicFramePr>
        <p:xfrm>
          <a:off x="1195650" y="1512024"/>
          <a:ext cx="6752700" cy="4653280"/>
        </p:xfrm>
        <a:graphic>
          <a:graphicData uri="http://schemas.openxmlformats.org/drawingml/2006/table">
            <a:tbl>
              <a:tblPr>
                <a:noFill/>
              </a:tblPr>
              <a:tblGrid>
                <a:gridCol w="67527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class</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constructor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power;</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start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doet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vroem</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a:solidFill>
                            <a:srgbClr val="66D9EF"/>
                          </a:solidFill>
                          <a:effectLst/>
                          <a:latin typeface="Consolas" panose="020B0609020204030204" pitchFamily="49" charset="0"/>
                        </a:rPr>
                        <a:t>class</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Car</a:t>
                      </a:r>
                      <a:r>
                        <a:rPr lang="nl-BE" sz="1350" b="0" dirty="0">
                          <a:solidFill>
                            <a:srgbClr val="F8F8F2"/>
                          </a:solidFill>
                          <a:effectLst/>
                          <a:latin typeface="Consolas" panose="020B0609020204030204" pitchFamily="49" charset="0"/>
                        </a:rPr>
                        <a:t> </a:t>
                      </a:r>
                      <a:r>
                        <a:rPr lang="nl-BE" sz="1350" b="0" dirty="0" err="1">
                          <a:solidFill>
                            <a:srgbClr val="F92672"/>
                          </a:solidFill>
                          <a:effectLst/>
                          <a:latin typeface="Consolas" panose="020B0609020204030204" pitchFamily="49" charset="0"/>
                        </a:rPr>
                        <a:t>extends</a:t>
                      </a:r>
                      <a:r>
                        <a:rPr lang="nl-BE" sz="1350" b="0" dirty="0">
                          <a:solidFill>
                            <a:srgbClr val="F8F8F2"/>
                          </a:solidFill>
                          <a:effectLst/>
                          <a:latin typeface="Consolas" panose="020B0609020204030204" pitchFamily="49" charset="0"/>
                        </a:rPr>
                        <a:t> </a:t>
                      </a:r>
                      <a:r>
                        <a:rPr lang="nl-BE" sz="1350" b="0" i="1" u="sng" dirty="0">
                          <a:solidFill>
                            <a:srgbClr val="A6E22E"/>
                          </a:solidFill>
                          <a:effectLst/>
                          <a:latin typeface="Consolas" panose="020B0609020204030204" pitchFamily="49" charset="0"/>
                        </a:rPr>
                        <a:t>Vehicle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constructor</a:t>
                      </a:r>
                      <a:r>
                        <a:rPr lang="nl-BE" sz="1350" b="0" dirty="0">
                          <a:solidFill>
                            <a:srgbClr val="F8F8F2"/>
                          </a:solidFill>
                          <a:effectLst/>
                          <a:latin typeface="Consolas" panose="020B0609020204030204" pitchFamily="49" charset="0"/>
                        </a:rPr>
                        <a:t>(</a:t>
                      </a:r>
                      <a:r>
                        <a:rPr lang="nl-BE" sz="1350" b="0" i="1" dirty="0">
                          <a:solidFill>
                            <a:srgbClr val="FD971F"/>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D971F"/>
                          </a:solidFill>
                          <a:effectLst/>
                          <a:latin typeface="Consolas" panose="020B0609020204030204" pitchFamily="49" charset="0"/>
                        </a:rPr>
                        <a:t>super</a:t>
                      </a:r>
                      <a:r>
                        <a:rPr lang="nl-BE" sz="1350" b="0" dirty="0">
                          <a:solidFill>
                            <a:srgbClr val="F8F8F2"/>
                          </a:solidFill>
                          <a:effectLst/>
                          <a:latin typeface="Consolas" panose="020B0609020204030204" pitchFamily="49" charset="0"/>
                        </a:rPr>
                        <a:t>(power);</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.make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make;</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model;</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br>
                        <a:rPr lang="nl-BE" sz="1350" b="0" dirty="0">
                          <a:solidFill>
                            <a:srgbClr val="F8F8F2"/>
                          </a:solidFill>
                          <a:effectLst/>
                          <a:latin typeface="Consolas" panose="020B0609020204030204" pitchFamily="49" charset="0"/>
                        </a:rPr>
                      </a:b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.model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.power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94"/>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ES6</a:t>
            </a:r>
            <a:endParaRPr/>
          </a:p>
        </p:txBody>
      </p:sp>
      <p:sp>
        <p:nvSpPr>
          <p:cNvPr id="2" name="Text Placeholder 1">
            <a:extLst>
              <a:ext uri="{FF2B5EF4-FFF2-40B4-BE49-F238E27FC236}">
                <a16:creationId xmlns:a16="http://schemas.microsoft.com/office/drawing/2014/main" id="{81AC9033-3482-47DB-A812-345EE892F348}"/>
              </a:ext>
            </a:extLst>
          </p:cNvPr>
          <p:cNvSpPr>
            <a:spLocks noGrp="1"/>
          </p:cNvSpPr>
          <p:nvPr>
            <p:ph type="body" sz="quarter" idx="14"/>
          </p:nvPr>
        </p:nvSpPr>
        <p:spPr/>
        <p:txBody>
          <a:bodyPr/>
          <a:lstStyle/>
          <a:p>
            <a:endParaRPr lang="en-US"/>
          </a:p>
        </p:txBody>
      </p:sp>
      <p:pic>
        <p:nvPicPr>
          <p:cNvPr id="4" name="Content Placeholder 3">
            <a:extLst>
              <a:ext uri="{FF2B5EF4-FFF2-40B4-BE49-F238E27FC236}">
                <a16:creationId xmlns:a16="http://schemas.microsoft.com/office/drawing/2014/main" id="{C2CC2600-4C11-40E1-AB15-EFDA6DDFF705}"/>
              </a:ext>
            </a:extLst>
          </p:cNvPr>
          <p:cNvPicPr>
            <a:picLocks noGrp="1" noChangeAspect="1"/>
          </p:cNvPicPr>
          <p:nvPr>
            <p:ph idx="4294967295"/>
          </p:nvPr>
        </p:nvPicPr>
        <p:blipFill>
          <a:blip r:embed="rId3"/>
          <a:stretch>
            <a:fillRect/>
          </a:stretch>
        </p:blipFill>
        <p:spPr>
          <a:xfrm>
            <a:off x="576539" y="2590204"/>
            <a:ext cx="7886700" cy="2566988"/>
          </a:xfrm>
          <a:prstGeom prst="rect">
            <a:avLst/>
          </a:prstGeom>
        </p:spPr>
      </p:pic>
      <p:sp>
        <p:nvSpPr>
          <p:cNvPr id="626" name="Google Shape;626;p94"/>
          <p:cNvSpPr txBox="1"/>
          <p:nvPr/>
        </p:nvSpPr>
        <p:spPr>
          <a:xfrm>
            <a:off x="0" y="5157192"/>
            <a:ext cx="9144000" cy="530700"/>
          </a:xfrm>
          <a:prstGeom prst="rect">
            <a:avLst/>
          </a:prstGeom>
          <a:noFill/>
          <a:ln>
            <a:noFill/>
          </a:ln>
        </p:spPr>
        <p:txBody>
          <a:bodyPr spcFirstLastPara="1" wrap="square" lIns="91425" tIns="91425" rIns="91425" bIns="91425" anchor="ctr" anchorCtr="0">
            <a:noAutofit/>
          </a:bodyPr>
          <a:lstStyle/>
          <a:p>
            <a:pPr algn="ctr"/>
            <a:r>
              <a:rPr lang="en" u="sng" dirty="0">
                <a:solidFill>
                  <a:srgbClr val="FFFFFF"/>
                </a:solidFill>
                <a:latin typeface="Roboto"/>
                <a:ea typeface="Roboto"/>
                <a:cs typeface="Roboto"/>
                <a:sym typeface="Roboto"/>
                <a:hlinkClick r:id="rId4"/>
              </a:rPr>
              <a:t>http://caniuse.com/#search=ES6</a:t>
            </a:r>
            <a:endParaRPr dirty="0">
              <a:solidFill>
                <a:srgbClr val="FFFFFF"/>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9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nl-BE" dirty="0"/>
              <a:t>Browsers - Gebruik</a:t>
            </a:r>
            <a:r>
              <a:rPr lang="en" dirty="0"/>
              <a:t> &amp; </a:t>
            </a:r>
            <a:r>
              <a:rPr lang="nl-BE" dirty="0"/>
              <a:t>inladen </a:t>
            </a:r>
            <a:r>
              <a:rPr lang="en" dirty="0"/>
              <a:t>JavaScript - Inline</a:t>
            </a:r>
            <a:endParaRPr dirty="0"/>
          </a:p>
        </p:txBody>
      </p:sp>
      <p:sp>
        <p:nvSpPr>
          <p:cNvPr id="18" name="TextBox 17">
            <a:extLst>
              <a:ext uri="{FF2B5EF4-FFF2-40B4-BE49-F238E27FC236}">
                <a16:creationId xmlns:a16="http://schemas.microsoft.com/office/drawing/2014/main" id="{454C48ED-C05A-48C8-AC4E-DB66F0AC09ED}"/>
              </a:ext>
            </a:extLst>
          </p:cNvPr>
          <p:cNvSpPr txBox="1"/>
          <p:nvPr/>
        </p:nvSpPr>
        <p:spPr>
          <a:xfrm>
            <a:off x="866233" y="2204864"/>
            <a:ext cx="7307312" cy="1962076"/>
          </a:xfrm>
          <a:prstGeom prst="rect">
            <a:avLst/>
          </a:prstGeom>
          <a:solidFill>
            <a:schemeClr val="tx1"/>
          </a:solidFill>
        </p:spPr>
        <p:txBody>
          <a:bodyPr wrap="square" rtlCol="0">
            <a:spAutoFit/>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lang</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"en"</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&gt;Document&lt;/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a</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href</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"https://www.google.be"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A6E22E"/>
                </a:solidFill>
                <a:effectLst/>
                <a:latin typeface="Consolas" panose="020B0609020204030204" pitchFamily="49" charset="0"/>
              </a:rPr>
              <a:t>alert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Not</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this</a:t>
            </a:r>
            <a:r>
              <a:rPr lang="nl-BE" sz="1350" b="0" dirty="0">
                <a:solidFill>
                  <a:srgbClr val="E6DB74"/>
                </a:solidFill>
                <a:effectLst/>
                <a:latin typeface="Consolas" panose="020B0609020204030204" pitchFamily="49" charset="0"/>
              </a:rPr>
              <a:t> way!')"</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Give</a:t>
            </a:r>
            <a:r>
              <a:rPr lang="nl-BE" sz="1350" b="0" dirty="0">
                <a:solidFill>
                  <a:srgbClr val="F8F8F2"/>
                </a:solidFill>
                <a:effectLst/>
                <a:latin typeface="Consolas" panose="020B0609020204030204" pitchFamily="49" charset="0"/>
              </a:rPr>
              <a:t> me pizza&lt;/</a:t>
            </a:r>
            <a:r>
              <a:rPr lang="nl-BE" sz="1350" b="0" dirty="0">
                <a:solidFill>
                  <a:srgbClr val="F92672"/>
                </a:solidFill>
                <a:effectLst/>
                <a:latin typeface="Consolas" panose="020B0609020204030204" pitchFamily="49" charset="0"/>
              </a:rPr>
              <a:t>a</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p:txBody>
      </p:sp>
    </p:spTree>
    <p:extLst>
      <p:ext uri="{BB962C8B-B14F-4D97-AF65-F5344CB8AC3E}">
        <p14:creationId xmlns:p14="http://schemas.microsoft.com/office/powerpoint/2010/main" val="355915972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2" name="Title 1">
            <a:extLst>
              <a:ext uri="{FF2B5EF4-FFF2-40B4-BE49-F238E27FC236}">
                <a16:creationId xmlns:a16="http://schemas.microsoft.com/office/drawing/2014/main" id="{60D34FBE-E8BF-45DC-9D78-F1CC6F08B107}"/>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BC5882B0-6560-4E39-9878-FBB051069C83}"/>
              </a:ext>
            </a:extLst>
          </p:cNvPr>
          <p:cNvSpPr>
            <a:spLocks noGrp="1"/>
          </p:cNvSpPr>
          <p:nvPr>
            <p:ph type="body" sz="quarter" idx="14"/>
          </p:nvPr>
        </p:nvSpPr>
        <p:spPr>
          <a:xfrm>
            <a:off x="507205" y="1989474"/>
            <a:ext cx="8025368" cy="1987389"/>
          </a:xfrm>
        </p:spPr>
        <p:txBody>
          <a:bodyPr/>
          <a:lstStyle/>
          <a:p>
            <a:r>
              <a:rPr lang="en-US" dirty="0" err="1"/>
              <a:t>Maak</a:t>
            </a:r>
            <a:r>
              <a:rPr lang="en-US" dirty="0"/>
              <a:t> </a:t>
            </a:r>
            <a:r>
              <a:rPr lang="en-US" dirty="0" err="1"/>
              <a:t>een</a:t>
            </a:r>
            <a:r>
              <a:rPr lang="en-US" dirty="0"/>
              <a:t> script </a:t>
            </a:r>
            <a:r>
              <a:rPr lang="en-US" dirty="0" err="1"/>
              <a:t>waarin</a:t>
            </a:r>
            <a:r>
              <a:rPr lang="en-US" dirty="0"/>
              <a:t> je de ES6 features </a:t>
            </a:r>
            <a:r>
              <a:rPr lang="en-US" dirty="0" err="1"/>
              <a:t>verwerkt</a:t>
            </a:r>
            <a:r>
              <a:rPr lang="en-US" dirty="0"/>
              <a:t>:</a:t>
            </a:r>
          </a:p>
          <a:p>
            <a:pPr lvl="1"/>
            <a:r>
              <a:rPr lang="en-US" dirty="0"/>
              <a:t>Default Parameters</a:t>
            </a:r>
          </a:p>
          <a:p>
            <a:pPr lvl="1"/>
            <a:r>
              <a:rPr lang="en-US" dirty="0"/>
              <a:t>Template Literals</a:t>
            </a:r>
          </a:p>
          <a:p>
            <a:pPr lvl="1"/>
            <a:r>
              <a:rPr lang="en-US" dirty="0"/>
              <a:t>Multi-line Strings</a:t>
            </a:r>
          </a:p>
          <a:p>
            <a:pPr lvl="1"/>
            <a:r>
              <a:rPr lang="en-US" dirty="0"/>
              <a:t>Destructing Assignment</a:t>
            </a:r>
          </a:p>
          <a:p>
            <a:pPr lvl="1"/>
            <a:r>
              <a:rPr lang="en-US" dirty="0"/>
              <a:t>Arrow Functions</a:t>
            </a:r>
          </a:p>
          <a:p>
            <a:pPr lvl="1"/>
            <a:r>
              <a:rPr lang="en-US" dirty="0"/>
              <a:t>Let and Const</a:t>
            </a:r>
          </a:p>
          <a:p>
            <a:pPr lvl="1"/>
            <a:r>
              <a:rPr lang="en-US" dirty="0"/>
              <a:t>Classes</a:t>
            </a:r>
            <a:endParaRPr lang="nl-BE"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7320DB4-90FB-48E9-8296-5B160A80DF50}"/>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3822030C-4A24-4FB1-80E5-84F6E191B88F}"/>
              </a:ext>
            </a:extLst>
          </p:cNvPr>
          <p:cNvSpPr>
            <a:spLocks noGrp="1"/>
          </p:cNvSpPr>
          <p:nvPr>
            <p:ph type="ctrTitle"/>
          </p:nvPr>
        </p:nvSpPr>
        <p:spPr/>
        <p:txBody>
          <a:bodyPr/>
          <a:lstStyle/>
          <a:p>
            <a:r>
              <a:rPr lang="nl-BE" dirty="0"/>
              <a:t>Callbacks</a:t>
            </a:r>
          </a:p>
        </p:txBody>
      </p:sp>
    </p:spTree>
    <p:extLst>
      <p:ext uri="{BB962C8B-B14F-4D97-AF65-F5344CB8AC3E}">
        <p14:creationId xmlns:p14="http://schemas.microsoft.com/office/powerpoint/2010/main" val="323709809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6"/>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Callbacks</a:t>
            </a:r>
            <a:endParaRPr/>
          </a:p>
        </p:txBody>
      </p:sp>
      <p:sp>
        <p:nvSpPr>
          <p:cNvPr id="2" name="Content Placeholder 1">
            <a:extLst>
              <a:ext uri="{FF2B5EF4-FFF2-40B4-BE49-F238E27FC236}">
                <a16:creationId xmlns:a16="http://schemas.microsoft.com/office/drawing/2014/main" id="{EE631EC1-3DD4-4EC7-95C9-D76029A30910}"/>
              </a:ext>
            </a:extLst>
          </p:cNvPr>
          <p:cNvSpPr>
            <a:spLocks noGrp="1"/>
          </p:cNvSpPr>
          <p:nvPr>
            <p:ph type="body" sz="quarter" idx="14"/>
          </p:nvPr>
        </p:nvSpPr>
        <p:spPr/>
        <p:txBody>
          <a:bodyPr/>
          <a:lstStyle/>
          <a:p>
            <a:r>
              <a:rPr lang="en-US" dirty="0"/>
              <a:t>“</a:t>
            </a:r>
            <a:r>
              <a:rPr lang="en" dirty="0">
                <a:sym typeface="Roboto"/>
              </a:rPr>
              <a:t>A callback function is a function passed into another function as an argument, which is then invoked inside the outer function to complete some kind of routine or action.</a:t>
            </a:r>
            <a:r>
              <a:rPr lang="en-US" dirty="0"/>
              <a:t>”</a:t>
            </a:r>
          </a:p>
          <a:p>
            <a:r>
              <a:rPr lang="en-US" dirty="0"/>
              <a:t>Callbacks </a:t>
            </a:r>
            <a:r>
              <a:rPr lang="en-US" dirty="0" err="1"/>
              <a:t>worden</a:t>
            </a:r>
            <a:r>
              <a:rPr lang="en-US" dirty="0"/>
              <a:t> </a:t>
            </a:r>
            <a:r>
              <a:rPr lang="en-US" dirty="0" err="1"/>
              <a:t>gebruikt</a:t>
            </a:r>
            <a:r>
              <a:rPr lang="en-US" dirty="0"/>
              <a:t> om </a:t>
            </a:r>
            <a:r>
              <a:rPr lang="en-US" dirty="0" err="1"/>
              <a:t>verder</a:t>
            </a:r>
            <a:r>
              <a:rPr lang="en-US" dirty="0"/>
              <a:t> </a:t>
            </a:r>
            <a:r>
              <a:rPr lang="en-US" dirty="0" err="1"/>
              <a:t>te</a:t>
            </a:r>
            <a:r>
              <a:rPr lang="en-US" dirty="0"/>
              <a:t> </a:t>
            </a:r>
            <a:r>
              <a:rPr lang="en-US" dirty="0" err="1"/>
              <a:t>gaan</a:t>
            </a:r>
            <a:r>
              <a:rPr lang="en-US" dirty="0"/>
              <a:t> </a:t>
            </a:r>
            <a:r>
              <a:rPr lang="en-US" dirty="0" err="1"/>
              <a:t>nadat</a:t>
            </a:r>
            <a:r>
              <a:rPr lang="en-US" dirty="0"/>
              <a:t> </a:t>
            </a:r>
            <a:r>
              <a:rPr lang="en-US" dirty="0" err="1"/>
              <a:t>een</a:t>
            </a:r>
            <a:r>
              <a:rPr lang="en-US" dirty="0"/>
              <a:t> </a:t>
            </a:r>
            <a:r>
              <a:rPr lang="en-US" dirty="0" err="1"/>
              <a:t>operatie</a:t>
            </a:r>
            <a:r>
              <a:rPr lang="en-US" dirty="0"/>
              <a:t> complete is. </a:t>
            </a:r>
            <a:r>
              <a:rPr lang="en-US" dirty="0" err="1"/>
              <a:t>Dit</a:t>
            </a:r>
            <a:r>
              <a:rPr lang="en-US" dirty="0"/>
              <a:t> </a:t>
            </a:r>
            <a:r>
              <a:rPr lang="en-US" dirty="0" err="1"/>
              <a:t>kan</a:t>
            </a:r>
            <a:r>
              <a:rPr lang="en-US" dirty="0"/>
              <a:t> </a:t>
            </a:r>
            <a:r>
              <a:rPr lang="en-US" dirty="0" err="1"/>
              <a:t>zowel</a:t>
            </a:r>
            <a:r>
              <a:rPr lang="en-US" dirty="0"/>
              <a:t> </a:t>
            </a:r>
            <a:r>
              <a:rPr lang="en-US" dirty="0" err="1"/>
              <a:t>synchroon</a:t>
            </a:r>
            <a:r>
              <a:rPr lang="en-US" dirty="0"/>
              <a:t> </a:t>
            </a:r>
            <a:r>
              <a:rPr lang="en-US" dirty="0" err="1"/>
              <a:t>als</a:t>
            </a:r>
            <a:r>
              <a:rPr lang="en-US" dirty="0"/>
              <a:t> </a:t>
            </a:r>
            <a:r>
              <a:rPr lang="en-US" dirty="0" err="1"/>
              <a:t>asynchroon</a:t>
            </a:r>
            <a:r>
              <a:rPr lang="en-US" dirty="0"/>
              <a:t> </a:t>
            </a:r>
            <a:r>
              <a:rPr lang="en-US" dirty="0" err="1"/>
              <a:t>zijn</a:t>
            </a:r>
            <a:r>
              <a:rPr lang="en-US" dirty="0"/>
              <a:t>.</a:t>
            </a:r>
            <a:br>
              <a:rPr lang="nl-BE" dirty="0"/>
            </a:br>
            <a:r>
              <a:rPr lang="nl-BE" dirty="0"/>
              <a:t>Bij asynchrone code, zoals i/o operaties, zal de </a:t>
            </a:r>
            <a:r>
              <a:rPr lang="nl-BE" dirty="0" err="1"/>
              <a:t>callback</a:t>
            </a:r>
            <a:r>
              <a:rPr lang="nl-BE" dirty="0"/>
              <a:t> uitgevoerd worden nadat het  schrijven/lezen klaar is. In dit voorbeeld gaat het om “</a:t>
            </a:r>
            <a:r>
              <a:rPr lang="nl-BE" dirty="0" err="1"/>
              <a:t>asynchronous</a:t>
            </a:r>
            <a:r>
              <a:rPr lang="nl-BE" dirty="0"/>
              <a:t> </a:t>
            </a:r>
            <a:r>
              <a:rPr lang="nl-BE" dirty="0" err="1"/>
              <a:t>callbacks</a:t>
            </a:r>
            <a:r>
              <a:rPr lang="nl-BE" dirty="0"/>
              <a:t>”.</a:t>
            </a:r>
          </a:p>
          <a:p>
            <a:endParaRPr lang="en-US" dirty="0"/>
          </a:p>
          <a:p>
            <a:r>
              <a:rPr lang="en-US" dirty="0"/>
              <a:t>O</a:t>
            </a:r>
            <a:r>
              <a:rPr lang="nl-BE" dirty="0"/>
              <a:t>ok bekend als: High-order </a:t>
            </a:r>
            <a:r>
              <a:rPr lang="nl-BE" dirty="0" err="1"/>
              <a:t>function</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7"/>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Callbacks - </a:t>
            </a:r>
            <a:r>
              <a:rPr lang="nl-BE" dirty="0"/>
              <a:t>Voorbeeld</a:t>
            </a:r>
            <a:endParaRPr dirty="0"/>
          </a:p>
        </p:txBody>
      </p:sp>
      <p:sp>
        <p:nvSpPr>
          <p:cNvPr id="3" name="Text Placeholder 2">
            <a:extLst>
              <a:ext uri="{FF2B5EF4-FFF2-40B4-BE49-F238E27FC236}">
                <a16:creationId xmlns:a16="http://schemas.microsoft.com/office/drawing/2014/main" id="{76AC1D86-05BA-42A7-ACB1-77E4051CC5A5}"/>
              </a:ext>
            </a:extLst>
          </p:cNvPr>
          <p:cNvSpPr>
            <a:spLocks noGrp="1"/>
          </p:cNvSpPr>
          <p:nvPr>
            <p:ph type="body" sz="quarter" idx="14"/>
          </p:nvPr>
        </p:nvSpPr>
        <p:spPr/>
        <p:txBody>
          <a:bodyPr/>
          <a:lstStyle/>
          <a:p>
            <a:endParaRPr lang="en-US"/>
          </a:p>
        </p:txBody>
      </p:sp>
      <p:sp>
        <p:nvSpPr>
          <p:cNvPr id="388" name="Google Shape;388;p57"/>
          <p:cNvSpPr txBox="1"/>
          <p:nvPr/>
        </p:nvSpPr>
        <p:spPr>
          <a:xfrm>
            <a:off x="536650" y="2913250"/>
            <a:ext cx="7868700" cy="2508900"/>
          </a:xfrm>
          <a:prstGeom prst="rect">
            <a:avLst/>
          </a:prstGeom>
          <a:noFill/>
          <a:ln>
            <a:noFill/>
          </a:ln>
        </p:spPr>
        <p:txBody>
          <a:bodyPr spcFirstLastPara="1" wrap="square" lIns="91425" tIns="91425" rIns="91425" bIns="91425" anchor="t" anchorCtr="0">
            <a:noAutofit/>
          </a:bodyPr>
          <a:lstStyle/>
          <a:p>
            <a:endParaRPr/>
          </a:p>
        </p:txBody>
      </p:sp>
      <p:graphicFrame>
        <p:nvGraphicFramePr>
          <p:cNvPr id="389" name="Google Shape;389;p57"/>
          <p:cNvGraphicFramePr/>
          <p:nvPr/>
        </p:nvGraphicFramePr>
        <p:xfrm>
          <a:off x="2084475" y="2565400"/>
          <a:ext cx="4975050" cy="2041144"/>
        </p:xfrm>
        <a:graphic>
          <a:graphicData uri="http://schemas.openxmlformats.org/drawingml/2006/table">
            <a:tbl>
              <a:tblPr>
                <a:noFill/>
              </a:tblPr>
              <a:tblGrid>
                <a:gridCol w="497505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a:t>
                      </a:r>
                      <a:r>
                        <a:rPr lang="en" sz="1100" b="1">
                          <a:solidFill>
                            <a:srgbClr val="A6E22E"/>
                          </a:solidFill>
                          <a:highlight>
                            <a:srgbClr val="272822"/>
                          </a:highlight>
                          <a:latin typeface="Consolas"/>
                          <a:ea typeface="Consolas"/>
                          <a:cs typeface="Consolas"/>
                          <a:sym typeface="Consolas"/>
                        </a:rPr>
                        <a:t>greeting</a:t>
                      </a:r>
                      <a:r>
                        <a:rPr lang="en" sz="1100">
                          <a:solidFill>
                            <a:srgbClr val="DDDDDD"/>
                          </a:solidFill>
                          <a:highlight>
                            <a:srgbClr val="272822"/>
                          </a:highlight>
                          <a:latin typeface="Consolas"/>
                          <a:ea typeface="Consolas"/>
                          <a:cs typeface="Consolas"/>
                          <a:sym typeface="Consolas"/>
                        </a:rPr>
                        <a:t>(name)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alert(</a:t>
                      </a:r>
                      <a:r>
                        <a:rPr lang="en" sz="1100">
                          <a:solidFill>
                            <a:srgbClr val="A6E22E"/>
                          </a:solidFill>
                          <a:highlight>
                            <a:srgbClr val="272822"/>
                          </a:highlight>
                          <a:latin typeface="Consolas"/>
                          <a:ea typeface="Consolas"/>
                          <a:cs typeface="Consolas"/>
                          <a:sym typeface="Consolas"/>
                        </a:rPr>
                        <a:t>'Hello '</a:t>
                      </a:r>
                      <a:r>
                        <a:rPr lang="en" sz="1100">
                          <a:solidFill>
                            <a:srgbClr val="DDDDDD"/>
                          </a:solidFill>
                          <a:highlight>
                            <a:srgbClr val="272822"/>
                          </a:highlight>
                          <a:latin typeface="Consolas"/>
                          <a:ea typeface="Consolas"/>
                          <a:cs typeface="Consolas"/>
                          <a:sym typeface="Consolas"/>
                        </a:rPr>
                        <a:t> + name);</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br>
                        <a:rPr lang="en" sz="1100">
                          <a:solidFill>
                            <a:srgbClr val="DDDDDD"/>
                          </a:solidFill>
                          <a:highlight>
                            <a:srgbClr val="272822"/>
                          </a:highlight>
                          <a:latin typeface="Consolas"/>
                          <a:ea typeface="Consolas"/>
                          <a:cs typeface="Consolas"/>
                          <a:sym typeface="Consolas"/>
                        </a:rPr>
                      </a:b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a:t>
                      </a:r>
                      <a:r>
                        <a:rPr lang="en" sz="1100" b="1">
                          <a:solidFill>
                            <a:srgbClr val="A6E22E"/>
                          </a:solidFill>
                          <a:highlight>
                            <a:srgbClr val="272822"/>
                          </a:highlight>
                          <a:latin typeface="Consolas"/>
                          <a:ea typeface="Consolas"/>
                          <a:cs typeface="Consolas"/>
                          <a:sym typeface="Consolas"/>
                        </a:rPr>
                        <a:t>processUserInput</a:t>
                      </a:r>
                      <a:r>
                        <a:rPr lang="en" sz="1100">
                          <a:solidFill>
                            <a:srgbClr val="DDDDDD"/>
                          </a:solidFill>
                          <a:highlight>
                            <a:srgbClr val="272822"/>
                          </a:highlight>
                          <a:latin typeface="Consolas"/>
                          <a:ea typeface="Consolas"/>
                          <a:cs typeface="Consolas"/>
                          <a:sym typeface="Consolas"/>
                        </a:rPr>
                        <a:t>(callback)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b="1">
                          <a:solidFill>
                            <a:srgbClr val="F92672"/>
                          </a:solidFill>
                          <a:highlight>
                            <a:srgbClr val="272822"/>
                          </a:highlight>
                          <a:latin typeface="Consolas"/>
                          <a:ea typeface="Consolas"/>
                          <a:cs typeface="Consolas"/>
                          <a:sym typeface="Consolas"/>
                        </a:rPr>
                        <a:t>var</a:t>
                      </a:r>
                      <a:r>
                        <a:rPr lang="en" sz="1100">
                          <a:solidFill>
                            <a:srgbClr val="DDDDDD"/>
                          </a:solidFill>
                          <a:highlight>
                            <a:srgbClr val="272822"/>
                          </a:highlight>
                          <a:latin typeface="Consolas"/>
                          <a:ea typeface="Consolas"/>
                          <a:cs typeface="Consolas"/>
                          <a:sym typeface="Consolas"/>
                        </a:rPr>
                        <a:t> name = prompt(</a:t>
                      </a:r>
                      <a:r>
                        <a:rPr lang="en" sz="1100">
                          <a:solidFill>
                            <a:srgbClr val="A6E22E"/>
                          </a:solidFill>
                          <a:highlight>
                            <a:srgbClr val="272822"/>
                          </a:highlight>
                          <a:latin typeface="Consolas"/>
                          <a:ea typeface="Consolas"/>
                          <a:cs typeface="Consolas"/>
                          <a:sym typeface="Consolas"/>
                        </a:rPr>
                        <a:t>'Please enter your name.'</a:t>
                      </a: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callback(name);</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processUserInput(greeting);</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0118A-8E57-483E-84C3-8D90E9631876}"/>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50797DD9-0A42-4234-A941-392950C14819}"/>
              </a:ext>
            </a:extLst>
          </p:cNvPr>
          <p:cNvSpPr>
            <a:spLocks noGrp="1"/>
          </p:cNvSpPr>
          <p:nvPr>
            <p:ph type="body" sz="quarter" idx="14"/>
          </p:nvPr>
        </p:nvSpPr>
        <p:spPr/>
        <p:txBody>
          <a:bodyPr/>
          <a:lstStyle/>
          <a:p>
            <a:r>
              <a:rPr lang="en-US" dirty="0" err="1"/>
              <a:t>Schrijf</a:t>
            </a:r>
            <a:r>
              <a:rPr lang="en-US" dirty="0"/>
              <a:t> </a:t>
            </a:r>
            <a:r>
              <a:rPr lang="en-US" dirty="0" err="1"/>
              <a:t>een</a:t>
            </a:r>
            <a:r>
              <a:rPr lang="en-US" dirty="0"/>
              <a:t> </a:t>
            </a:r>
            <a:r>
              <a:rPr lang="en-US" dirty="0" err="1"/>
              <a:t>methode</a:t>
            </a:r>
            <a:r>
              <a:rPr lang="en-US" dirty="0"/>
              <a:t> die 2 callbacks </a:t>
            </a:r>
            <a:r>
              <a:rPr lang="en-US" dirty="0" err="1"/>
              <a:t>binnenkrijgt</a:t>
            </a:r>
            <a:endParaRPr lang="en-US" dirty="0"/>
          </a:p>
          <a:p>
            <a:pPr marL="0" indent="0">
              <a:buNone/>
            </a:pPr>
            <a:r>
              <a:rPr lang="en-US" dirty="0"/>
              <a:t>	</a:t>
            </a:r>
            <a:r>
              <a:rPr lang="en-US" dirty="0" err="1"/>
              <a:t>rollADice</a:t>
            </a:r>
            <a:r>
              <a:rPr lang="en-US" dirty="0"/>
              <a:t>(</a:t>
            </a:r>
            <a:r>
              <a:rPr lang="en-US" dirty="0" err="1"/>
              <a:t>successCallback</a:t>
            </a:r>
            <a:r>
              <a:rPr lang="en-US" dirty="0"/>
              <a:t>, </a:t>
            </a:r>
            <a:r>
              <a:rPr lang="en-US" dirty="0" err="1"/>
              <a:t>failureCallback</a:t>
            </a:r>
            <a:r>
              <a:rPr lang="en-US" dirty="0"/>
              <a:t>);</a:t>
            </a:r>
          </a:p>
          <a:p>
            <a:r>
              <a:rPr lang="en-US" dirty="0" err="1"/>
              <a:t>Genereer</a:t>
            </a:r>
            <a:r>
              <a:rPr lang="en-US" dirty="0"/>
              <a:t> </a:t>
            </a:r>
            <a:r>
              <a:rPr lang="en-US" dirty="0" err="1"/>
              <a:t>een</a:t>
            </a:r>
            <a:r>
              <a:rPr lang="en-US" dirty="0"/>
              <a:t> </a:t>
            </a:r>
            <a:r>
              <a:rPr lang="en-US" dirty="0" err="1"/>
              <a:t>nummer</a:t>
            </a:r>
            <a:r>
              <a:rPr lang="en-US" dirty="0"/>
              <a:t> </a:t>
            </a:r>
            <a:r>
              <a:rPr lang="en-US" dirty="0" err="1"/>
              <a:t>tussen</a:t>
            </a:r>
            <a:r>
              <a:rPr lang="en-US" dirty="0"/>
              <a:t> 0 </a:t>
            </a:r>
            <a:r>
              <a:rPr lang="en-US" dirty="0" err="1"/>
              <a:t>en</a:t>
            </a:r>
            <a:r>
              <a:rPr lang="en-US" dirty="0"/>
              <a:t> 6. </a:t>
            </a:r>
            <a:r>
              <a:rPr lang="en-US" dirty="0" err="1"/>
              <a:t>Roep</a:t>
            </a:r>
            <a:r>
              <a:rPr lang="en-US" dirty="0"/>
              <a:t> </a:t>
            </a:r>
            <a:r>
              <a:rPr lang="en-US" dirty="0" err="1"/>
              <a:t>successCallback</a:t>
            </a:r>
            <a:r>
              <a:rPr lang="en-US" dirty="0"/>
              <a:t> op met het </a:t>
            </a:r>
            <a:r>
              <a:rPr lang="en-US" dirty="0" err="1"/>
              <a:t>gegenereerde</a:t>
            </a:r>
            <a:r>
              <a:rPr lang="en-US" dirty="0"/>
              <a:t> </a:t>
            </a:r>
            <a:r>
              <a:rPr lang="en-US" dirty="0" err="1"/>
              <a:t>getal</a:t>
            </a:r>
            <a:endParaRPr lang="en-US" dirty="0"/>
          </a:p>
          <a:p>
            <a:r>
              <a:rPr lang="en-US" dirty="0"/>
              <a:t>Pas nu de </a:t>
            </a:r>
            <a:r>
              <a:rPr lang="en-US" dirty="0" err="1"/>
              <a:t>functie</a:t>
            </a:r>
            <a:r>
              <a:rPr lang="en-US" dirty="0"/>
              <a:t> </a:t>
            </a:r>
            <a:r>
              <a:rPr lang="en-US" dirty="0" err="1"/>
              <a:t>aan</a:t>
            </a:r>
            <a:r>
              <a:rPr lang="en-US" dirty="0"/>
              <a:t> </a:t>
            </a:r>
            <a:r>
              <a:rPr lang="en-US" dirty="0" err="1"/>
              <a:t>zodat</a:t>
            </a:r>
            <a:r>
              <a:rPr lang="en-US" dirty="0"/>
              <a:t>, </a:t>
            </a:r>
            <a:r>
              <a:rPr lang="en-US" dirty="0" err="1"/>
              <a:t>indien</a:t>
            </a:r>
            <a:r>
              <a:rPr lang="en-US" dirty="0"/>
              <a:t> het </a:t>
            </a:r>
            <a:r>
              <a:rPr lang="en-US" dirty="0" err="1"/>
              <a:t>getal</a:t>
            </a:r>
            <a:r>
              <a:rPr lang="en-US" dirty="0"/>
              <a:t> 5 is, de </a:t>
            </a:r>
            <a:r>
              <a:rPr lang="en-US" dirty="0" err="1"/>
              <a:t>errorCallback</a:t>
            </a:r>
            <a:r>
              <a:rPr lang="en-US" dirty="0"/>
              <a:t> </a:t>
            </a:r>
            <a:r>
              <a:rPr lang="en-US" dirty="0" err="1"/>
              <a:t>wordt</a:t>
            </a:r>
            <a:r>
              <a:rPr lang="en-US" dirty="0"/>
              <a:t> </a:t>
            </a:r>
            <a:r>
              <a:rPr lang="en-US" dirty="0" err="1"/>
              <a:t>aangeroepen</a:t>
            </a:r>
            <a:endParaRPr lang="en-US" dirty="0"/>
          </a:p>
          <a:p>
            <a:r>
              <a:rPr lang="en-US" dirty="0" err="1"/>
              <a:t>Schrijf</a:t>
            </a:r>
            <a:r>
              <a:rPr lang="en-US" dirty="0"/>
              <a:t> </a:t>
            </a:r>
            <a:r>
              <a:rPr lang="en-US" dirty="0" err="1"/>
              <a:t>een</a:t>
            </a:r>
            <a:r>
              <a:rPr lang="en-US" dirty="0"/>
              <a:t> success </a:t>
            </a:r>
            <a:r>
              <a:rPr lang="en-US" dirty="0" err="1"/>
              <a:t>en</a:t>
            </a:r>
            <a:r>
              <a:rPr lang="en-US" dirty="0"/>
              <a:t> failure </a:t>
            </a:r>
            <a:r>
              <a:rPr lang="en-US" dirty="0" err="1"/>
              <a:t>functie</a:t>
            </a:r>
            <a:r>
              <a:rPr lang="en-US" dirty="0"/>
              <a:t> die </a:t>
            </a:r>
            <a:r>
              <a:rPr lang="en-US" dirty="0" err="1"/>
              <a:t>naar</a:t>
            </a:r>
            <a:r>
              <a:rPr lang="en-US" dirty="0"/>
              <a:t> de console </a:t>
            </a:r>
            <a:r>
              <a:rPr lang="en-US" dirty="0" err="1"/>
              <a:t>schrijven</a:t>
            </a:r>
            <a:r>
              <a:rPr lang="en-US" dirty="0"/>
              <a:t>, </a:t>
            </a:r>
            <a:r>
              <a:rPr lang="en-US" dirty="0" err="1"/>
              <a:t>geef</a:t>
            </a:r>
            <a:r>
              <a:rPr lang="en-US" dirty="0"/>
              <a:t> </a:t>
            </a:r>
            <a:r>
              <a:rPr lang="en-US" dirty="0" err="1"/>
              <a:t>deze</a:t>
            </a:r>
            <a:r>
              <a:rPr lang="en-US" dirty="0"/>
              <a:t> </a:t>
            </a:r>
            <a:r>
              <a:rPr lang="en-US" dirty="0" err="1"/>
              <a:t>mee</a:t>
            </a:r>
            <a:r>
              <a:rPr lang="en-US" dirty="0"/>
              <a:t> </a:t>
            </a:r>
            <a:r>
              <a:rPr lang="en-US" dirty="0" err="1"/>
              <a:t>aan</a:t>
            </a:r>
            <a:r>
              <a:rPr lang="en-US" dirty="0"/>
              <a:t> </a:t>
            </a:r>
            <a:r>
              <a:rPr lang="en-US" dirty="0" err="1"/>
              <a:t>rollADice</a:t>
            </a:r>
            <a:r>
              <a:rPr lang="en-US" dirty="0"/>
              <a:t> </a:t>
            </a:r>
            <a:r>
              <a:rPr lang="en-US" dirty="0" err="1"/>
              <a:t>en</a:t>
            </a:r>
            <a:r>
              <a:rPr lang="en-US" dirty="0"/>
              <a:t> test je code</a:t>
            </a:r>
            <a:endParaRPr lang="nl-BE" dirty="0"/>
          </a:p>
        </p:txBody>
      </p:sp>
    </p:spTree>
    <p:extLst>
      <p:ext uri="{BB962C8B-B14F-4D97-AF65-F5344CB8AC3E}">
        <p14:creationId xmlns:p14="http://schemas.microsoft.com/office/powerpoint/2010/main" val="275078672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Callback Hell</a:t>
            </a:r>
            <a:endParaRPr/>
          </a:p>
        </p:txBody>
      </p:sp>
      <p:sp>
        <p:nvSpPr>
          <p:cNvPr id="2" name="Content Placeholder 1">
            <a:extLst>
              <a:ext uri="{FF2B5EF4-FFF2-40B4-BE49-F238E27FC236}">
                <a16:creationId xmlns:a16="http://schemas.microsoft.com/office/drawing/2014/main" id="{0C2F038C-AC0B-4BFE-9242-5F0D7B44AB71}"/>
              </a:ext>
            </a:extLst>
          </p:cNvPr>
          <p:cNvSpPr>
            <a:spLocks noGrp="1"/>
          </p:cNvSpPr>
          <p:nvPr>
            <p:ph type="body" sz="quarter" idx="14"/>
          </p:nvPr>
        </p:nvSpPr>
        <p:spPr/>
        <p:txBody>
          <a:bodyPr/>
          <a:lstStyle/>
          <a:p>
            <a:r>
              <a:rPr lang="en-US" dirty="0"/>
              <a:t>Callback Hell is </a:t>
            </a:r>
            <a:r>
              <a:rPr lang="en-US" dirty="0" err="1"/>
              <a:t>een</a:t>
            </a:r>
            <a:r>
              <a:rPr lang="en-US" dirty="0"/>
              <a:t> term die je </a:t>
            </a:r>
            <a:r>
              <a:rPr lang="en-US" dirty="0" err="1"/>
              <a:t>vaak</a:t>
            </a:r>
            <a:r>
              <a:rPr lang="en-US" dirty="0"/>
              <a:t> </a:t>
            </a:r>
            <a:r>
              <a:rPr lang="en-US" dirty="0" err="1"/>
              <a:t>zal</a:t>
            </a:r>
            <a:r>
              <a:rPr lang="en-US" dirty="0"/>
              <a:t> </a:t>
            </a:r>
            <a:r>
              <a:rPr lang="en-US" dirty="0" err="1"/>
              <a:t>horen</a:t>
            </a:r>
            <a:r>
              <a:rPr lang="en-US" dirty="0"/>
              <a:t> </a:t>
            </a:r>
            <a:r>
              <a:rPr lang="en-US" dirty="0" err="1"/>
              <a:t>bij</a:t>
            </a:r>
            <a:r>
              <a:rPr lang="en-US" dirty="0"/>
              <a:t> callbacks. </a:t>
            </a:r>
            <a:r>
              <a:rPr lang="en-US" dirty="0" err="1"/>
              <a:t>Wanneer</a:t>
            </a:r>
            <a:r>
              <a:rPr lang="en-US" dirty="0"/>
              <a:t> </a:t>
            </a:r>
            <a:r>
              <a:rPr lang="en-US" dirty="0" err="1"/>
              <a:t>een</a:t>
            </a:r>
            <a:r>
              <a:rPr lang="en-US" dirty="0"/>
              <a:t> </a:t>
            </a:r>
            <a:r>
              <a:rPr lang="en-US" dirty="0" err="1"/>
              <a:t>grote</a:t>
            </a:r>
            <a:r>
              <a:rPr lang="en-US" dirty="0"/>
              <a:t> </a:t>
            </a:r>
            <a:r>
              <a:rPr lang="en-US" dirty="0" err="1"/>
              <a:t>hoeveelheid</a:t>
            </a:r>
            <a:r>
              <a:rPr lang="en-US" dirty="0"/>
              <a:t> </a:t>
            </a:r>
            <a:r>
              <a:rPr lang="en-US" dirty="0" err="1"/>
              <a:t>functies</a:t>
            </a:r>
            <a:r>
              <a:rPr lang="en-US" dirty="0"/>
              <a:t>, die </a:t>
            </a:r>
            <a:r>
              <a:rPr lang="en-US" dirty="0" err="1"/>
              <a:t>allemaal</a:t>
            </a:r>
            <a:r>
              <a:rPr lang="en-US" dirty="0"/>
              <a:t> </a:t>
            </a:r>
            <a:r>
              <a:rPr lang="en-US" dirty="0" err="1"/>
              <a:t>een</a:t>
            </a:r>
            <a:r>
              <a:rPr lang="en-US" dirty="0"/>
              <a:t> callback </a:t>
            </a:r>
            <a:r>
              <a:rPr lang="en-US" dirty="0" err="1"/>
              <a:t>verwachten</a:t>
            </a:r>
            <a:r>
              <a:rPr lang="en-US" dirty="0"/>
              <a:t>, </a:t>
            </a:r>
            <a:r>
              <a:rPr lang="en-US" dirty="0" err="1"/>
              <a:t>na</a:t>
            </a:r>
            <a:r>
              <a:rPr lang="en-US" dirty="0"/>
              <a:t> </a:t>
            </a:r>
            <a:r>
              <a:rPr lang="en-US" dirty="0" err="1"/>
              <a:t>elkaar</a:t>
            </a:r>
            <a:r>
              <a:rPr lang="en-US" dirty="0"/>
              <a:t> </a:t>
            </a:r>
            <a:r>
              <a:rPr lang="en-US" dirty="0" err="1"/>
              <a:t>worden</a:t>
            </a:r>
            <a:r>
              <a:rPr lang="en-US" dirty="0"/>
              <a:t> </a:t>
            </a:r>
            <a:r>
              <a:rPr lang="en-US" dirty="0" err="1"/>
              <a:t>gebruikt</a:t>
            </a:r>
            <a:r>
              <a:rPr lang="en-US" dirty="0"/>
              <a:t> </a:t>
            </a:r>
            <a:r>
              <a:rPr lang="en-US" dirty="0" err="1"/>
              <a:t>krijg</a:t>
            </a:r>
            <a:r>
              <a:rPr lang="en-US" dirty="0"/>
              <a:t> je </a:t>
            </a:r>
            <a:r>
              <a:rPr lang="en-US" dirty="0" err="1"/>
              <a:t>een</a:t>
            </a:r>
            <a:r>
              <a:rPr lang="en-US" dirty="0"/>
              <a:t> </a:t>
            </a:r>
            <a:r>
              <a:rPr lang="en-US" dirty="0" err="1"/>
              <a:t>soep</a:t>
            </a:r>
            <a:endParaRPr lang="en-US" dirty="0"/>
          </a:p>
          <a:p>
            <a:r>
              <a:rPr lang="en-US" dirty="0"/>
              <a:t>Callback Hell </a:t>
            </a:r>
            <a:r>
              <a:rPr lang="en-US" dirty="0" err="1"/>
              <a:t>zorgt</a:t>
            </a:r>
            <a:r>
              <a:rPr lang="en-US" dirty="0"/>
              <a:t> </a:t>
            </a:r>
            <a:r>
              <a:rPr lang="en-US" dirty="0" err="1"/>
              <a:t>voor</a:t>
            </a:r>
            <a:r>
              <a:rPr lang="en-US" dirty="0"/>
              <a:t> code die</a:t>
            </a:r>
          </a:p>
          <a:p>
            <a:pPr lvl="1"/>
            <a:r>
              <a:rPr lang="en-US" dirty="0" err="1"/>
              <a:t>Moeilijk</a:t>
            </a:r>
            <a:r>
              <a:rPr lang="en-US" dirty="0"/>
              <a:t> </a:t>
            </a:r>
            <a:r>
              <a:rPr lang="en-US" dirty="0" err="1"/>
              <a:t>te</a:t>
            </a:r>
            <a:r>
              <a:rPr lang="en-US" dirty="0"/>
              <a:t> </a:t>
            </a:r>
            <a:r>
              <a:rPr lang="en-US" dirty="0" err="1"/>
              <a:t>lezen</a:t>
            </a:r>
            <a:r>
              <a:rPr lang="en-US" dirty="0"/>
              <a:t> is</a:t>
            </a:r>
          </a:p>
          <a:p>
            <a:pPr lvl="1"/>
            <a:r>
              <a:rPr lang="en-US" dirty="0" err="1"/>
              <a:t>Moeilijk</a:t>
            </a:r>
            <a:r>
              <a:rPr lang="en-US" dirty="0"/>
              <a:t> </a:t>
            </a:r>
            <a:r>
              <a:rPr lang="en-US" dirty="0" err="1"/>
              <a:t>te</a:t>
            </a:r>
            <a:r>
              <a:rPr lang="en-US" dirty="0"/>
              <a:t> </a:t>
            </a:r>
            <a:r>
              <a:rPr lang="en-US" dirty="0" err="1"/>
              <a:t>onderhouden</a:t>
            </a:r>
            <a:r>
              <a:rPr lang="en-US" dirty="0"/>
              <a:t> is</a:t>
            </a:r>
            <a:endParaRPr lang="nl-BE"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60"/>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Callback Hell</a:t>
            </a:r>
            <a:endParaRPr/>
          </a:p>
        </p:txBody>
      </p:sp>
      <p:sp>
        <p:nvSpPr>
          <p:cNvPr id="2" name="Text Placeholder 1">
            <a:extLst>
              <a:ext uri="{FF2B5EF4-FFF2-40B4-BE49-F238E27FC236}">
                <a16:creationId xmlns:a16="http://schemas.microsoft.com/office/drawing/2014/main" id="{B2711175-1A4E-4821-ACDD-EE29E3457AA1}"/>
              </a:ext>
            </a:extLst>
          </p:cNvPr>
          <p:cNvSpPr>
            <a:spLocks noGrp="1"/>
          </p:cNvSpPr>
          <p:nvPr>
            <p:ph type="body" sz="quarter" idx="14"/>
          </p:nvPr>
        </p:nvSpPr>
        <p:spPr/>
        <p:txBody>
          <a:bodyPr/>
          <a:lstStyle/>
          <a:p>
            <a:endParaRPr lang="en-US"/>
          </a:p>
        </p:txBody>
      </p:sp>
      <p:sp>
        <p:nvSpPr>
          <p:cNvPr id="411" name="Google Shape;411;p60"/>
          <p:cNvSpPr txBox="1"/>
          <p:nvPr/>
        </p:nvSpPr>
        <p:spPr>
          <a:xfrm>
            <a:off x="536650" y="2913250"/>
            <a:ext cx="7868700" cy="2508900"/>
          </a:xfrm>
          <a:prstGeom prst="rect">
            <a:avLst/>
          </a:prstGeom>
          <a:noFill/>
          <a:ln>
            <a:noFill/>
          </a:ln>
        </p:spPr>
        <p:txBody>
          <a:bodyPr spcFirstLastPara="1" wrap="square" lIns="91425" tIns="91425" rIns="91425" bIns="91425" anchor="t" anchorCtr="0">
            <a:noAutofit/>
          </a:bodyPr>
          <a:lstStyle/>
          <a:p>
            <a:endParaRPr/>
          </a:p>
        </p:txBody>
      </p:sp>
      <p:graphicFrame>
        <p:nvGraphicFramePr>
          <p:cNvPr id="412" name="Google Shape;412;p60"/>
          <p:cNvGraphicFramePr/>
          <p:nvPr>
            <p:extLst>
              <p:ext uri="{D42A27DB-BD31-4B8C-83A1-F6EECF244321}">
                <p14:modId xmlns:p14="http://schemas.microsoft.com/office/powerpoint/2010/main" val="3010511638"/>
              </p:ext>
            </p:extLst>
          </p:nvPr>
        </p:nvGraphicFramePr>
        <p:xfrm>
          <a:off x="152400" y="1432916"/>
          <a:ext cx="8843150" cy="4740148"/>
        </p:xfrm>
        <a:graphic>
          <a:graphicData uri="http://schemas.openxmlformats.org/drawingml/2006/table">
            <a:tbl>
              <a:tblPr>
                <a:noFill/>
              </a:tblPr>
              <a:tblGrid>
                <a:gridCol w="8843150">
                  <a:extLst>
                    <a:ext uri="{9D8B030D-6E8A-4147-A177-3AD203B41FA5}">
                      <a16:colId xmlns:a16="http://schemas.microsoft.com/office/drawing/2014/main" val="20000"/>
                    </a:ext>
                  </a:extLst>
                </a:gridCol>
              </a:tblGrid>
              <a:tr h="4507350">
                <a:tc>
                  <a:txBody>
                    <a:bodyPr/>
                    <a:lstStyle/>
                    <a:p>
                      <a:pPr marL="0" lvl="0" indent="0" algn="l" rtl="0">
                        <a:lnSpc>
                          <a:spcPct val="115000"/>
                        </a:lnSpc>
                        <a:spcBef>
                          <a:spcPts val="0"/>
                        </a:spcBef>
                        <a:spcAft>
                          <a:spcPts val="0"/>
                        </a:spcAft>
                        <a:buNone/>
                      </a:pPr>
                      <a:r>
                        <a:rPr lang="en" sz="1100" dirty="0">
                          <a:solidFill>
                            <a:srgbClr val="DDDDDD"/>
                          </a:solidFill>
                          <a:highlight>
                            <a:srgbClr val="272822"/>
                          </a:highlight>
                          <a:latin typeface="Consolas"/>
                          <a:ea typeface="Consolas"/>
                          <a:cs typeface="Consolas"/>
                          <a:sym typeface="Consolas"/>
                        </a:rPr>
                        <a:t>fs.readdir(source, </a:t>
                      </a: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 (err, files)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if</a:t>
                      </a:r>
                      <a:r>
                        <a:rPr lang="en" sz="1100" dirty="0">
                          <a:solidFill>
                            <a:srgbClr val="DDDDDD"/>
                          </a:solidFill>
                          <a:highlight>
                            <a:srgbClr val="272822"/>
                          </a:highlight>
                          <a:latin typeface="Consolas"/>
                          <a:ea typeface="Consolas"/>
                          <a:cs typeface="Consolas"/>
                          <a:sym typeface="Consolas"/>
                        </a:rPr>
                        <a:t> (err)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a:t>
                      </a:r>
                      <a:r>
                        <a:rPr lang="en" sz="1100" dirty="0">
                          <a:solidFill>
                            <a:srgbClr val="A6E22E"/>
                          </a:solidFill>
                          <a:highlight>
                            <a:srgbClr val="272822"/>
                          </a:highlight>
                          <a:latin typeface="Consolas"/>
                          <a:ea typeface="Consolas"/>
                          <a:cs typeface="Consolas"/>
                          <a:sym typeface="Consolas"/>
                        </a:rPr>
                        <a:t>'Error finding files: '</a:t>
                      </a:r>
                      <a:r>
                        <a:rPr lang="en" sz="1100" dirty="0">
                          <a:solidFill>
                            <a:srgbClr val="DDDDDD"/>
                          </a:solidFill>
                          <a:highlight>
                            <a:srgbClr val="272822"/>
                          </a:highlight>
                          <a:latin typeface="Consolas"/>
                          <a:ea typeface="Consolas"/>
                          <a:cs typeface="Consolas"/>
                          <a:sym typeface="Consolas"/>
                        </a:rPr>
                        <a:t> + err)</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 </a:t>
                      </a:r>
                      <a:r>
                        <a:rPr lang="en" sz="1100" b="1" dirty="0">
                          <a:solidFill>
                            <a:srgbClr val="F92672"/>
                          </a:solidFill>
                          <a:highlight>
                            <a:srgbClr val="272822"/>
                          </a:highlight>
                          <a:latin typeface="Consolas"/>
                          <a:ea typeface="Consolas"/>
                          <a:cs typeface="Consolas"/>
                          <a:sym typeface="Consolas"/>
                        </a:rPr>
                        <a:t>else</a:t>
                      </a: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files.forEach(</a:t>
                      </a: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 (filename, fileIndex)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.log(filename)</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gm(source + filename).size(</a:t>
                      </a: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 (err, values)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if</a:t>
                      </a:r>
                      <a:r>
                        <a:rPr lang="en" sz="1100" dirty="0">
                          <a:solidFill>
                            <a:srgbClr val="DDDDDD"/>
                          </a:solidFill>
                          <a:highlight>
                            <a:srgbClr val="272822"/>
                          </a:highlight>
                          <a:latin typeface="Consolas"/>
                          <a:ea typeface="Consolas"/>
                          <a:cs typeface="Consolas"/>
                          <a:sym typeface="Consolas"/>
                        </a:rPr>
                        <a:t> (err)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a:t>
                      </a:r>
                      <a:r>
                        <a:rPr lang="en" sz="1100" dirty="0">
                          <a:solidFill>
                            <a:srgbClr val="A6E22E"/>
                          </a:solidFill>
                          <a:highlight>
                            <a:srgbClr val="272822"/>
                          </a:highlight>
                          <a:latin typeface="Consolas"/>
                          <a:ea typeface="Consolas"/>
                          <a:cs typeface="Consolas"/>
                          <a:sym typeface="Consolas"/>
                        </a:rPr>
                        <a:t>'Error identifying file size: '</a:t>
                      </a:r>
                      <a:r>
                        <a:rPr lang="en" sz="1100" dirty="0">
                          <a:solidFill>
                            <a:srgbClr val="DDDDDD"/>
                          </a:solidFill>
                          <a:highlight>
                            <a:srgbClr val="272822"/>
                          </a:highlight>
                          <a:latin typeface="Consolas"/>
                          <a:ea typeface="Consolas"/>
                          <a:cs typeface="Consolas"/>
                          <a:sym typeface="Consolas"/>
                        </a:rPr>
                        <a:t> + err)</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 </a:t>
                      </a:r>
                      <a:r>
                        <a:rPr lang="en" sz="1100" b="1" dirty="0">
                          <a:solidFill>
                            <a:srgbClr val="F92672"/>
                          </a:solidFill>
                          <a:highlight>
                            <a:srgbClr val="272822"/>
                          </a:highlight>
                          <a:latin typeface="Consolas"/>
                          <a:ea typeface="Consolas"/>
                          <a:cs typeface="Consolas"/>
                          <a:sym typeface="Consolas"/>
                        </a:rPr>
                        <a:t>else</a:t>
                      </a: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.log(filename + </a:t>
                      </a:r>
                      <a:r>
                        <a:rPr lang="en" sz="1100" dirty="0">
                          <a:solidFill>
                            <a:srgbClr val="A6E22E"/>
                          </a:solidFill>
                          <a:highlight>
                            <a:srgbClr val="272822"/>
                          </a:highlight>
                          <a:latin typeface="Consolas"/>
                          <a:ea typeface="Consolas"/>
                          <a:cs typeface="Consolas"/>
                          <a:sym typeface="Consolas"/>
                        </a:rPr>
                        <a:t>' : '</a:t>
                      </a:r>
                      <a:r>
                        <a:rPr lang="en" sz="1100" dirty="0">
                          <a:solidFill>
                            <a:srgbClr val="DDDDDD"/>
                          </a:solidFill>
                          <a:highlight>
                            <a:srgbClr val="272822"/>
                          </a:highlight>
                          <a:latin typeface="Consolas"/>
                          <a:ea typeface="Consolas"/>
                          <a:cs typeface="Consolas"/>
                          <a:sym typeface="Consolas"/>
                        </a:rPr>
                        <a:t> + values)</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aspect = (values.width / values.height)</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widths.forEach(</a:t>
                      </a: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 (width, widthIndex)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height = </a:t>
                      </a:r>
                      <a:r>
                        <a:rPr lang="en" sz="1100" dirty="0">
                          <a:solidFill>
                            <a:srgbClr val="A6E22E"/>
                          </a:solidFill>
                          <a:highlight>
                            <a:srgbClr val="272822"/>
                          </a:highlight>
                          <a:latin typeface="Consolas"/>
                          <a:ea typeface="Consolas"/>
                          <a:cs typeface="Consolas"/>
                          <a:sym typeface="Consolas"/>
                        </a:rPr>
                        <a:t>Math</a:t>
                      </a:r>
                      <a:r>
                        <a:rPr lang="en" sz="1100" dirty="0">
                          <a:solidFill>
                            <a:srgbClr val="DDDDDD"/>
                          </a:solidFill>
                          <a:highlight>
                            <a:srgbClr val="272822"/>
                          </a:highlight>
                          <a:latin typeface="Consolas"/>
                          <a:ea typeface="Consolas"/>
                          <a:cs typeface="Consolas"/>
                          <a:sym typeface="Consolas"/>
                        </a:rPr>
                        <a:t>.round(width / aspect)</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a:t>
                      </a:r>
                      <a:r>
                        <a:rPr lang="en" sz="1100" dirty="0">
                          <a:solidFill>
                            <a:srgbClr val="A6E22E"/>
                          </a:solidFill>
                          <a:highlight>
                            <a:srgbClr val="272822"/>
                          </a:highlight>
                          <a:latin typeface="Consolas"/>
                          <a:ea typeface="Consolas"/>
                          <a:cs typeface="Consolas"/>
                          <a:sym typeface="Consolas"/>
                        </a:rPr>
                        <a:t>'resizing '</a:t>
                      </a:r>
                      <a:r>
                        <a:rPr lang="en" sz="1100" dirty="0">
                          <a:solidFill>
                            <a:srgbClr val="DDDDDD"/>
                          </a:solidFill>
                          <a:highlight>
                            <a:srgbClr val="272822"/>
                          </a:highlight>
                          <a:latin typeface="Consolas"/>
                          <a:ea typeface="Consolas"/>
                          <a:cs typeface="Consolas"/>
                          <a:sym typeface="Consolas"/>
                        </a:rPr>
                        <a:t> + filename + </a:t>
                      </a:r>
                      <a:r>
                        <a:rPr lang="en" sz="1100" dirty="0">
                          <a:solidFill>
                            <a:srgbClr val="A6E22E"/>
                          </a:solidFill>
                          <a:highlight>
                            <a:srgbClr val="272822"/>
                          </a:highlight>
                          <a:latin typeface="Consolas"/>
                          <a:ea typeface="Consolas"/>
                          <a:cs typeface="Consolas"/>
                          <a:sym typeface="Consolas"/>
                        </a:rPr>
                        <a:t>'to '</a:t>
                      </a:r>
                      <a:r>
                        <a:rPr lang="en" sz="1100" dirty="0">
                          <a:solidFill>
                            <a:srgbClr val="DDDDDD"/>
                          </a:solidFill>
                          <a:highlight>
                            <a:srgbClr val="272822"/>
                          </a:highlight>
                          <a:latin typeface="Consolas"/>
                          <a:ea typeface="Consolas"/>
                          <a:cs typeface="Consolas"/>
                          <a:sym typeface="Consolas"/>
                        </a:rPr>
                        <a:t> + height + </a:t>
                      </a:r>
                      <a:r>
                        <a:rPr lang="en" sz="1100" dirty="0">
                          <a:solidFill>
                            <a:srgbClr val="A6E22E"/>
                          </a:solidFill>
                          <a:highlight>
                            <a:srgbClr val="272822"/>
                          </a:highlight>
                          <a:latin typeface="Consolas"/>
                          <a:ea typeface="Consolas"/>
                          <a:cs typeface="Consolas"/>
                          <a:sym typeface="Consolas"/>
                        </a:rPr>
                        <a:t>'x'</a:t>
                      </a:r>
                      <a:r>
                        <a:rPr lang="en" sz="1100" dirty="0">
                          <a:solidFill>
                            <a:srgbClr val="DDDDDD"/>
                          </a:solidFill>
                          <a:highlight>
                            <a:srgbClr val="272822"/>
                          </a:highlight>
                          <a:latin typeface="Consolas"/>
                          <a:ea typeface="Consolas"/>
                          <a:cs typeface="Consolas"/>
                          <a:sym typeface="Consolas"/>
                        </a:rPr>
                        <a:t> + height)</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this</a:t>
                      </a:r>
                      <a:r>
                        <a:rPr lang="en" sz="1100" dirty="0">
                          <a:solidFill>
                            <a:srgbClr val="DDDDDD"/>
                          </a:solidFill>
                          <a:highlight>
                            <a:srgbClr val="272822"/>
                          </a:highlight>
                          <a:latin typeface="Consolas"/>
                          <a:ea typeface="Consolas"/>
                          <a:cs typeface="Consolas"/>
                          <a:sym typeface="Consolas"/>
                        </a:rPr>
                        <a:t>.resize(width, height).write(dest + </a:t>
                      </a:r>
                      <a:r>
                        <a:rPr lang="en" sz="1100" dirty="0">
                          <a:solidFill>
                            <a:srgbClr val="A6E22E"/>
                          </a:solidFill>
                          <a:highlight>
                            <a:srgbClr val="272822"/>
                          </a:highlight>
                          <a:latin typeface="Consolas"/>
                          <a:ea typeface="Consolas"/>
                          <a:cs typeface="Consolas"/>
                          <a:sym typeface="Consolas"/>
                        </a:rPr>
                        <a:t>'w'</a:t>
                      </a:r>
                      <a:r>
                        <a:rPr lang="en" sz="1100" dirty="0">
                          <a:solidFill>
                            <a:srgbClr val="DDDDDD"/>
                          </a:solidFill>
                          <a:highlight>
                            <a:srgbClr val="272822"/>
                          </a:highlight>
                          <a:latin typeface="Consolas"/>
                          <a:ea typeface="Consolas"/>
                          <a:cs typeface="Consolas"/>
                          <a:sym typeface="Consolas"/>
                        </a:rPr>
                        <a:t> + width + </a:t>
                      </a:r>
                      <a:r>
                        <a:rPr lang="en" sz="1100" dirty="0">
                          <a:solidFill>
                            <a:srgbClr val="A6E22E"/>
                          </a:solidFill>
                          <a:highlight>
                            <a:srgbClr val="272822"/>
                          </a:highlight>
                          <a:latin typeface="Consolas"/>
                          <a:ea typeface="Consolas"/>
                          <a:cs typeface="Consolas"/>
                          <a:sym typeface="Consolas"/>
                        </a:rPr>
                        <a:t>'_'</a:t>
                      </a:r>
                      <a:r>
                        <a:rPr lang="en" sz="1100" dirty="0">
                          <a:solidFill>
                            <a:srgbClr val="DDDDDD"/>
                          </a:solidFill>
                          <a:highlight>
                            <a:srgbClr val="272822"/>
                          </a:highlight>
                          <a:latin typeface="Consolas"/>
                          <a:ea typeface="Consolas"/>
                          <a:cs typeface="Consolas"/>
                          <a:sym typeface="Consolas"/>
                        </a:rPr>
                        <a:t> + filename, </a:t>
                      </a: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(err)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if</a:t>
                      </a:r>
                      <a:r>
                        <a:rPr lang="en" sz="1100" dirty="0">
                          <a:solidFill>
                            <a:srgbClr val="DDDDDD"/>
                          </a:solidFill>
                          <a:highlight>
                            <a:srgbClr val="272822"/>
                          </a:highlight>
                          <a:latin typeface="Consolas"/>
                          <a:ea typeface="Consolas"/>
                          <a:cs typeface="Consolas"/>
                          <a:sym typeface="Consolas"/>
                        </a:rPr>
                        <a:t> (err) </a:t>
                      </a: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a:t>
                      </a:r>
                      <a:r>
                        <a:rPr lang="en" sz="1100" dirty="0">
                          <a:solidFill>
                            <a:srgbClr val="A6E22E"/>
                          </a:solidFill>
                          <a:highlight>
                            <a:srgbClr val="272822"/>
                          </a:highlight>
                          <a:latin typeface="Consolas"/>
                          <a:ea typeface="Consolas"/>
                          <a:cs typeface="Consolas"/>
                          <a:sym typeface="Consolas"/>
                        </a:rPr>
                        <a:t>'Error writing file: '</a:t>
                      </a:r>
                      <a:r>
                        <a:rPr lang="en" sz="1100" dirty="0">
                          <a:solidFill>
                            <a:srgbClr val="DDDDDD"/>
                          </a:solidFill>
                          <a:highlight>
                            <a:srgbClr val="272822"/>
                          </a:highlight>
                          <a:latin typeface="Consolas"/>
                          <a:ea typeface="Consolas"/>
                          <a:cs typeface="Consolas"/>
                          <a:sym typeface="Consolas"/>
                        </a:rPr>
                        <a:t> + err)</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}.bind(</a:t>
                      </a:r>
                      <a:r>
                        <a:rPr lang="en" sz="1100" b="1" dirty="0">
                          <a:solidFill>
                            <a:srgbClr val="F92672"/>
                          </a:solidFill>
                          <a:highlight>
                            <a:srgbClr val="272822"/>
                          </a:highlight>
                          <a:latin typeface="Consolas"/>
                          <a:ea typeface="Consolas"/>
                          <a:cs typeface="Consolas"/>
                          <a:sym typeface="Consolas"/>
                        </a:rPr>
                        <a:t>this</a:t>
                      </a:r>
                      <a:r>
                        <a:rPr lang="en" sz="1100" dirty="0">
                          <a:solidFill>
                            <a:srgbClr val="DDDDDD"/>
                          </a:solidFill>
                          <a:highlight>
                            <a:srgbClr val="272822"/>
                          </a:highlight>
                          <a:latin typeface="Consolas"/>
                          <a:ea typeface="Consolas"/>
                          <a:cs typeface="Consolas"/>
                          <a:sym typeface="Consolas"/>
                        </a:rPr>
                        <a:t>))</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a:t>
                      </a:r>
                      <a:endParaRPr sz="1100" dirty="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85EDFE1-1B47-4DC6-8A50-9CFF0A10461E}"/>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0B30B1D1-FFCC-4AB4-B817-F6611CFB85C7}"/>
              </a:ext>
            </a:extLst>
          </p:cNvPr>
          <p:cNvSpPr>
            <a:spLocks noGrp="1"/>
          </p:cNvSpPr>
          <p:nvPr>
            <p:ph type="ctrTitle"/>
          </p:nvPr>
        </p:nvSpPr>
        <p:spPr/>
        <p:txBody>
          <a:bodyPr/>
          <a:lstStyle/>
          <a:p>
            <a:r>
              <a:rPr lang="nl-BE" dirty="0" err="1"/>
              <a:t>Promises</a:t>
            </a:r>
            <a:endParaRPr lang="nl-BE" dirty="0"/>
          </a:p>
        </p:txBody>
      </p:sp>
    </p:spTree>
    <p:extLst>
      <p:ext uri="{BB962C8B-B14F-4D97-AF65-F5344CB8AC3E}">
        <p14:creationId xmlns:p14="http://schemas.microsoft.com/office/powerpoint/2010/main" val="234979632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6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Promises</a:t>
            </a:r>
            <a:endParaRPr/>
          </a:p>
        </p:txBody>
      </p:sp>
      <p:sp>
        <p:nvSpPr>
          <p:cNvPr id="2" name="Content Placeholder 1">
            <a:extLst>
              <a:ext uri="{FF2B5EF4-FFF2-40B4-BE49-F238E27FC236}">
                <a16:creationId xmlns:a16="http://schemas.microsoft.com/office/drawing/2014/main" id="{0803DAF6-BF0C-44B8-A278-50662E782AD5}"/>
              </a:ext>
            </a:extLst>
          </p:cNvPr>
          <p:cNvSpPr>
            <a:spLocks noGrp="1"/>
          </p:cNvSpPr>
          <p:nvPr>
            <p:ph type="body" sz="quarter" idx="14"/>
          </p:nvPr>
        </p:nvSpPr>
        <p:spPr/>
        <p:txBody>
          <a:bodyPr/>
          <a:lstStyle/>
          <a:p>
            <a:r>
              <a:rPr lang="en" dirty="0">
                <a:sym typeface="Roboto"/>
              </a:rPr>
              <a:t>“A Promise is an object representing the eventual completion or failure of an asynchronous operation.”</a:t>
            </a:r>
            <a:endParaRPr lang="nl-BE" dirty="0"/>
          </a:p>
        </p:txBody>
      </p:sp>
    </p:spTree>
    <p:extLst>
      <p:ext uri="{BB962C8B-B14F-4D97-AF65-F5344CB8AC3E}">
        <p14:creationId xmlns:p14="http://schemas.microsoft.com/office/powerpoint/2010/main" val="297960475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7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72BA8266-6F65-409A-9C85-AEC309307015}"/>
              </a:ext>
            </a:extLst>
          </p:cNvPr>
          <p:cNvSpPr>
            <a:spLocks noGrp="1"/>
          </p:cNvSpPr>
          <p:nvPr>
            <p:ph type="body" sz="quarter" idx="14"/>
          </p:nvPr>
        </p:nvSpPr>
        <p:spPr/>
        <p:txBody>
          <a:bodyPr/>
          <a:lstStyle/>
          <a:p>
            <a:r>
              <a:rPr lang="en-US" dirty="0" err="1"/>
              <a:t>Geef</a:t>
            </a:r>
            <a:r>
              <a:rPr lang="en-US" dirty="0"/>
              <a:t> </a:t>
            </a:r>
            <a:r>
              <a:rPr lang="en-US" dirty="0" err="1"/>
              <a:t>voorbeelden</a:t>
            </a:r>
            <a:r>
              <a:rPr lang="en-US" dirty="0"/>
              <a:t> van scenario’s </a:t>
            </a:r>
            <a:r>
              <a:rPr lang="en-US" dirty="0" err="1"/>
              <a:t>waarin</a:t>
            </a:r>
            <a:r>
              <a:rPr lang="en-US" dirty="0"/>
              <a:t> promises </a:t>
            </a:r>
            <a:r>
              <a:rPr lang="en-US" dirty="0" err="1"/>
              <a:t>nuttig</a:t>
            </a:r>
            <a:r>
              <a:rPr lang="en-US" dirty="0"/>
              <a:t> </a:t>
            </a:r>
            <a:r>
              <a:rPr lang="en-US" dirty="0" err="1"/>
              <a:t>zouden</a:t>
            </a:r>
            <a:r>
              <a:rPr lang="en-US" dirty="0"/>
              <a:t> </a:t>
            </a:r>
            <a:r>
              <a:rPr lang="en-US" dirty="0" err="1"/>
              <a:t>kunnen</a:t>
            </a:r>
            <a:r>
              <a:rPr lang="en-US" dirty="0"/>
              <a:t> </a:t>
            </a:r>
            <a:r>
              <a:rPr lang="en-US" dirty="0" err="1"/>
              <a:t>zijn</a:t>
            </a:r>
            <a:endParaRPr lang="nl-BE" dirty="0"/>
          </a:p>
        </p:txBody>
      </p:sp>
    </p:spTree>
    <p:extLst>
      <p:ext uri="{BB962C8B-B14F-4D97-AF65-F5344CB8AC3E}">
        <p14:creationId xmlns:p14="http://schemas.microsoft.com/office/powerpoint/2010/main" val="4068084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9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nl-BE" dirty="0"/>
              <a:t>Browsers - Gebruik</a:t>
            </a:r>
            <a:r>
              <a:rPr lang="en" dirty="0"/>
              <a:t> &amp; </a:t>
            </a:r>
            <a:r>
              <a:rPr lang="nl-BE" dirty="0"/>
              <a:t>inladen </a:t>
            </a:r>
            <a:r>
              <a:rPr lang="en" dirty="0"/>
              <a:t>JavaScript - Inline</a:t>
            </a:r>
            <a:endParaRPr dirty="0"/>
          </a:p>
        </p:txBody>
      </p:sp>
      <p:sp>
        <p:nvSpPr>
          <p:cNvPr id="2" name="Text Placeholder 1">
            <a:extLst>
              <a:ext uri="{FF2B5EF4-FFF2-40B4-BE49-F238E27FC236}">
                <a16:creationId xmlns:a16="http://schemas.microsoft.com/office/drawing/2014/main" id="{8A75D814-7185-492C-B8E3-F31298ECDB76}"/>
              </a:ext>
            </a:extLst>
          </p:cNvPr>
          <p:cNvSpPr>
            <a:spLocks noGrp="1"/>
          </p:cNvSpPr>
          <p:nvPr>
            <p:ph type="body" sz="quarter" idx="14"/>
          </p:nvPr>
        </p:nvSpPr>
        <p:spPr/>
        <p:txBody>
          <a:bodyPr/>
          <a:lstStyle/>
          <a:p>
            <a:endParaRPr lang="en-US"/>
          </a:p>
        </p:txBody>
      </p:sp>
      <p:pic>
        <p:nvPicPr>
          <p:cNvPr id="4098" name="Picture 2" descr="Related image">
            <a:extLst>
              <a:ext uri="{FF2B5EF4-FFF2-40B4-BE49-F238E27FC236}">
                <a16:creationId xmlns:a16="http://schemas.microsoft.com/office/drawing/2014/main" id="{8FD0215F-B3BF-4B5C-B800-BBA8F2FAF050}"/>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tretch>
            <a:fillRect/>
          </a:stretch>
        </p:blipFill>
        <p:spPr bwMode="auto">
          <a:xfrm>
            <a:off x="1619526" y="1989474"/>
            <a:ext cx="580072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49441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71"/>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Promises - Example</a:t>
            </a:r>
            <a:endParaRPr/>
          </a:p>
        </p:txBody>
      </p:sp>
      <p:sp>
        <p:nvSpPr>
          <p:cNvPr id="3" name="Text Placeholder 2">
            <a:extLst>
              <a:ext uri="{FF2B5EF4-FFF2-40B4-BE49-F238E27FC236}">
                <a16:creationId xmlns:a16="http://schemas.microsoft.com/office/drawing/2014/main" id="{0352B18F-FF0E-4335-A7A9-769502C9AF99}"/>
              </a:ext>
            </a:extLst>
          </p:cNvPr>
          <p:cNvSpPr>
            <a:spLocks noGrp="1"/>
          </p:cNvSpPr>
          <p:nvPr>
            <p:ph type="body" sz="quarter" idx="14"/>
          </p:nvPr>
        </p:nvSpPr>
        <p:spPr/>
        <p:txBody>
          <a:bodyPr/>
          <a:lstStyle/>
          <a:p>
            <a:endParaRPr lang="en-US"/>
          </a:p>
        </p:txBody>
      </p:sp>
      <p:graphicFrame>
        <p:nvGraphicFramePr>
          <p:cNvPr id="497" name="Google Shape;497;p71"/>
          <p:cNvGraphicFramePr/>
          <p:nvPr/>
        </p:nvGraphicFramePr>
        <p:xfrm>
          <a:off x="1266050" y="2312125"/>
          <a:ext cx="6611900" cy="1462786"/>
        </p:xfrm>
        <a:graphic>
          <a:graphicData uri="http://schemas.openxmlformats.org/drawingml/2006/table">
            <a:tbl>
              <a:tblPr>
                <a:noFill/>
              </a:tblPr>
              <a:tblGrid>
                <a:gridCol w="661190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a:t>
                      </a:r>
                      <a:r>
                        <a:rPr lang="en" sz="1100" b="1">
                          <a:solidFill>
                            <a:srgbClr val="A6E22E"/>
                          </a:solidFill>
                          <a:highlight>
                            <a:srgbClr val="272822"/>
                          </a:highlight>
                          <a:latin typeface="Consolas"/>
                          <a:ea typeface="Consolas"/>
                          <a:cs typeface="Consolas"/>
                          <a:sym typeface="Consolas"/>
                        </a:rPr>
                        <a:t>resolveAfter2Seconds</a:t>
                      </a:r>
                      <a:r>
                        <a:rPr lang="en" sz="1100">
                          <a:solidFill>
                            <a:srgbClr val="DDDDDD"/>
                          </a:solidFill>
                          <a:highlight>
                            <a:srgbClr val="272822"/>
                          </a:highlight>
                          <a:latin typeface="Consolas"/>
                          <a:ea typeface="Consolas"/>
                          <a:cs typeface="Consolas"/>
                          <a:sym typeface="Consolas"/>
                        </a:rPr>
                        <a:t>(x)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b="1">
                          <a:solidFill>
                            <a:srgbClr val="F92672"/>
                          </a:solidFill>
                          <a:highlight>
                            <a:srgbClr val="272822"/>
                          </a:highlight>
                          <a:latin typeface="Consolas"/>
                          <a:ea typeface="Consolas"/>
                          <a:cs typeface="Consolas"/>
                          <a:sym typeface="Consolas"/>
                        </a:rPr>
                        <a:t>return</a:t>
                      </a:r>
                      <a:r>
                        <a:rPr lang="en" sz="1100">
                          <a:solidFill>
                            <a:srgbClr val="DDDDDD"/>
                          </a:solidFill>
                          <a:highlight>
                            <a:srgbClr val="272822"/>
                          </a:highlight>
                          <a:latin typeface="Consolas"/>
                          <a:ea typeface="Consolas"/>
                          <a:cs typeface="Consolas"/>
                          <a:sym typeface="Consolas"/>
                        </a:rPr>
                        <a:t> </a:t>
                      </a:r>
                      <a:r>
                        <a:rPr lang="en" sz="1100" b="1">
                          <a:solidFill>
                            <a:srgbClr val="F92672"/>
                          </a:solidFill>
                          <a:highlight>
                            <a:srgbClr val="272822"/>
                          </a:highlight>
                          <a:latin typeface="Consolas"/>
                          <a:ea typeface="Consolas"/>
                          <a:cs typeface="Consolas"/>
                          <a:sym typeface="Consolas"/>
                        </a:rPr>
                        <a:t>new</a:t>
                      </a:r>
                      <a:r>
                        <a:rPr lang="en" sz="1100">
                          <a:solidFill>
                            <a:srgbClr val="DDDDDD"/>
                          </a:solidFill>
                          <a:highlight>
                            <a:srgbClr val="272822"/>
                          </a:highlight>
                          <a:latin typeface="Consolas"/>
                          <a:ea typeface="Consolas"/>
                          <a:cs typeface="Consolas"/>
                          <a:sym typeface="Consolas"/>
                        </a:rPr>
                        <a:t> </a:t>
                      </a:r>
                      <a:r>
                        <a:rPr lang="en" sz="1100">
                          <a:solidFill>
                            <a:srgbClr val="A6E22E"/>
                          </a:solidFill>
                          <a:highlight>
                            <a:srgbClr val="272822"/>
                          </a:highlight>
                          <a:latin typeface="Consolas"/>
                          <a:ea typeface="Consolas"/>
                          <a:cs typeface="Consolas"/>
                          <a:sym typeface="Consolas"/>
                        </a:rPr>
                        <a:t>Promise</a:t>
                      </a:r>
                      <a:r>
                        <a:rPr lang="en" sz="1100">
                          <a:solidFill>
                            <a:srgbClr val="DDDDDD"/>
                          </a:solidFill>
                          <a:highlight>
                            <a:srgbClr val="272822"/>
                          </a:highlight>
                          <a:latin typeface="Consolas"/>
                          <a:ea typeface="Consolas"/>
                          <a:cs typeface="Consolas"/>
                          <a:sym typeface="Consolas"/>
                        </a:rPr>
                        <a:t>(resolve =&gt;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setTimeout(() =&gt;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resolve(x);</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 2000);</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graphicFrame>
        <p:nvGraphicFramePr>
          <p:cNvPr id="498" name="Google Shape;498;p71"/>
          <p:cNvGraphicFramePr/>
          <p:nvPr/>
        </p:nvGraphicFramePr>
        <p:xfrm>
          <a:off x="1266050" y="4146700"/>
          <a:ext cx="6611900" cy="691642"/>
        </p:xfrm>
        <a:graphic>
          <a:graphicData uri="http://schemas.openxmlformats.org/drawingml/2006/table">
            <a:tbl>
              <a:tblPr>
                <a:noFill/>
              </a:tblPr>
              <a:tblGrid>
                <a:gridCol w="661190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a:solidFill>
                            <a:srgbClr val="DDDDDD"/>
                          </a:solidFill>
                          <a:highlight>
                            <a:srgbClr val="272822"/>
                          </a:highlight>
                          <a:latin typeface="Consolas"/>
                          <a:ea typeface="Consolas"/>
                          <a:cs typeface="Consolas"/>
                          <a:sym typeface="Consolas"/>
                        </a:rPr>
                        <a:t>resolveAfter2Seconds(20).then(v =&gt;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a:solidFill>
                            <a:srgbClr val="A6E22E"/>
                          </a:solidFill>
                          <a:highlight>
                            <a:srgbClr val="272822"/>
                          </a:highlight>
                          <a:latin typeface="Consolas"/>
                          <a:ea typeface="Consolas"/>
                          <a:cs typeface="Consolas"/>
                          <a:sym typeface="Consolas"/>
                        </a:rPr>
                        <a:t>console</a:t>
                      </a:r>
                      <a:r>
                        <a:rPr lang="en" sz="1100">
                          <a:solidFill>
                            <a:srgbClr val="DDDDDD"/>
                          </a:solidFill>
                          <a:highlight>
                            <a:srgbClr val="272822"/>
                          </a:highlight>
                          <a:latin typeface="Consolas"/>
                          <a:ea typeface="Consolas"/>
                          <a:cs typeface="Consolas"/>
                          <a:sym typeface="Consolas"/>
                        </a:rPr>
                        <a:t>.log(v);  </a:t>
                      </a:r>
                      <a:r>
                        <a:rPr lang="en" sz="1100">
                          <a:solidFill>
                            <a:srgbClr val="75715E"/>
                          </a:solidFill>
                          <a:highlight>
                            <a:srgbClr val="272822"/>
                          </a:highlight>
                          <a:latin typeface="Consolas"/>
                          <a:ea typeface="Consolas"/>
                          <a:cs typeface="Consolas"/>
                          <a:sym typeface="Consolas"/>
                        </a:rPr>
                        <a:t>// prints 20 after 2 seconds.</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8783010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72"/>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Promises - Compared to Callbacks</a:t>
            </a:r>
            <a:endParaRPr/>
          </a:p>
        </p:txBody>
      </p:sp>
      <p:sp>
        <p:nvSpPr>
          <p:cNvPr id="3" name="Text Placeholder 2">
            <a:extLst>
              <a:ext uri="{FF2B5EF4-FFF2-40B4-BE49-F238E27FC236}">
                <a16:creationId xmlns:a16="http://schemas.microsoft.com/office/drawing/2014/main" id="{6BD87D31-3CF4-4238-8424-DC09F47140DA}"/>
              </a:ext>
            </a:extLst>
          </p:cNvPr>
          <p:cNvSpPr>
            <a:spLocks noGrp="1"/>
          </p:cNvSpPr>
          <p:nvPr>
            <p:ph type="body" sz="quarter" idx="14"/>
          </p:nvPr>
        </p:nvSpPr>
        <p:spPr/>
        <p:txBody>
          <a:bodyPr/>
          <a:lstStyle/>
          <a:p>
            <a:endParaRPr lang="en-US"/>
          </a:p>
        </p:txBody>
      </p:sp>
      <p:graphicFrame>
        <p:nvGraphicFramePr>
          <p:cNvPr id="505" name="Google Shape;505;p72"/>
          <p:cNvGraphicFramePr/>
          <p:nvPr/>
        </p:nvGraphicFramePr>
        <p:xfrm>
          <a:off x="943088" y="1675525"/>
          <a:ext cx="7257825" cy="1655572"/>
        </p:xfrm>
        <a:graphic>
          <a:graphicData uri="http://schemas.openxmlformats.org/drawingml/2006/table">
            <a:tbl>
              <a:tblPr>
                <a:noFill/>
              </a:tblPr>
              <a:tblGrid>
                <a:gridCol w="725782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endParaRPr sz="1100" b="1">
                        <a:solidFill>
                          <a:srgbClr val="F92672"/>
                        </a:solidFill>
                        <a:highlight>
                          <a:srgbClr val="272822"/>
                        </a:highlight>
                        <a:latin typeface="Consolas"/>
                        <a:ea typeface="Consolas"/>
                        <a:cs typeface="Consolas"/>
                        <a:sym typeface="Consolas"/>
                      </a:endParaRPr>
                    </a:p>
                    <a:p>
                      <a:pPr marL="0" lvl="0" indent="0" algn="l" rtl="0">
                        <a:lnSpc>
                          <a:spcPct val="115000"/>
                        </a:lnSpc>
                        <a:spcBef>
                          <a:spcPts val="0"/>
                        </a:spcBef>
                        <a:spcAft>
                          <a:spcPts val="0"/>
                        </a:spcAft>
                        <a:buNone/>
                      </a:pP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a:t>
                      </a:r>
                      <a:r>
                        <a:rPr lang="en" sz="1100" b="1">
                          <a:solidFill>
                            <a:srgbClr val="A6E22E"/>
                          </a:solidFill>
                          <a:highlight>
                            <a:srgbClr val="272822"/>
                          </a:highlight>
                          <a:latin typeface="Consolas"/>
                          <a:ea typeface="Consolas"/>
                          <a:cs typeface="Consolas"/>
                          <a:sym typeface="Consolas"/>
                        </a:rPr>
                        <a:t>successCallback</a:t>
                      </a:r>
                      <a:r>
                        <a:rPr lang="en" sz="1100">
                          <a:solidFill>
                            <a:srgbClr val="DDDDDD"/>
                          </a:solidFill>
                          <a:highlight>
                            <a:srgbClr val="272822"/>
                          </a:highlight>
                          <a:latin typeface="Consolas"/>
                          <a:ea typeface="Consolas"/>
                          <a:cs typeface="Consolas"/>
                          <a:sym typeface="Consolas"/>
                        </a:rPr>
                        <a:t>(result)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a:solidFill>
                            <a:srgbClr val="A6E22E"/>
                          </a:solidFill>
                          <a:highlight>
                            <a:srgbClr val="272822"/>
                          </a:highlight>
                          <a:latin typeface="Consolas"/>
                          <a:ea typeface="Consolas"/>
                          <a:cs typeface="Consolas"/>
                          <a:sym typeface="Consolas"/>
                        </a:rPr>
                        <a:t>console</a:t>
                      </a:r>
                      <a:r>
                        <a:rPr lang="en" sz="1100">
                          <a:solidFill>
                            <a:srgbClr val="DDDDDD"/>
                          </a:solidFill>
                          <a:highlight>
                            <a:srgbClr val="272822"/>
                          </a:highlight>
                          <a:latin typeface="Consolas"/>
                          <a:ea typeface="Consolas"/>
                          <a:cs typeface="Consolas"/>
                          <a:sym typeface="Consolas"/>
                        </a:rPr>
                        <a:t>.log(</a:t>
                      </a:r>
                      <a:r>
                        <a:rPr lang="en" sz="1100">
                          <a:solidFill>
                            <a:srgbClr val="A6E22E"/>
                          </a:solidFill>
                          <a:highlight>
                            <a:srgbClr val="272822"/>
                          </a:highlight>
                          <a:latin typeface="Consolas"/>
                          <a:ea typeface="Consolas"/>
                          <a:cs typeface="Consolas"/>
                          <a:sym typeface="Consolas"/>
                        </a:rPr>
                        <a:t>"It succeeded with "</a:t>
                      </a:r>
                      <a:r>
                        <a:rPr lang="en" sz="1100">
                          <a:solidFill>
                            <a:srgbClr val="DDDDDD"/>
                          </a:solidFill>
                          <a:highlight>
                            <a:srgbClr val="272822"/>
                          </a:highlight>
                          <a:latin typeface="Consolas"/>
                          <a:ea typeface="Consolas"/>
                          <a:cs typeface="Consolas"/>
                          <a:sym typeface="Consolas"/>
                        </a:rPr>
                        <a:t> + result);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br>
                        <a:rPr lang="en" sz="1100">
                          <a:solidFill>
                            <a:srgbClr val="DDDDDD"/>
                          </a:solidFill>
                          <a:highlight>
                            <a:srgbClr val="272822"/>
                          </a:highlight>
                          <a:latin typeface="Consolas"/>
                          <a:ea typeface="Consolas"/>
                          <a:cs typeface="Consolas"/>
                          <a:sym typeface="Consolas"/>
                        </a:rPr>
                      </a:br>
                      <a:r>
                        <a:rPr lang="en" sz="1100" b="1">
                          <a:solidFill>
                            <a:srgbClr val="F92672"/>
                          </a:solidFill>
                          <a:highlight>
                            <a:srgbClr val="272822"/>
                          </a:highlight>
                          <a:latin typeface="Consolas"/>
                          <a:ea typeface="Consolas"/>
                          <a:cs typeface="Consolas"/>
                          <a:sym typeface="Consolas"/>
                        </a:rPr>
                        <a:t>function</a:t>
                      </a:r>
                      <a:r>
                        <a:rPr lang="en" sz="1100">
                          <a:solidFill>
                            <a:srgbClr val="DDDDDD"/>
                          </a:solidFill>
                          <a:highlight>
                            <a:srgbClr val="272822"/>
                          </a:highlight>
                          <a:latin typeface="Consolas"/>
                          <a:ea typeface="Consolas"/>
                          <a:cs typeface="Consolas"/>
                          <a:sym typeface="Consolas"/>
                        </a:rPr>
                        <a:t> </a:t>
                      </a:r>
                      <a:r>
                        <a:rPr lang="en" sz="1100" b="1">
                          <a:solidFill>
                            <a:srgbClr val="A6E22E"/>
                          </a:solidFill>
                          <a:highlight>
                            <a:srgbClr val="272822"/>
                          </a:highlight>
                          <a:latin typeface="Consolas"/>
                          <a:ea typeface="Consolas"/>
                          <a:cs typeface="Consolas"/>
                          <a:sym typeface="Consolas"/>
                        </a:rPr>
                        <a:t>failureCallback</a:t>
                      </a:r>
                      <a:r>
                        <a:rPr lang="en" sz="1100">
                          <a:solidFill>
                            <a:srgbClr val="DDDDDD"/>
                          </a:solidFill>
                          <a:highlight>
                            <a:srgbClr val="272822"/>
                          </a:highlight>
                          <a:latin typeface="Consolas"/>
                          <a:ea typeface="Consolas"/>
                          <a:cs typeface="Consolas"/>
                          <a:sym typeface="Consolas"/>
                        </a:rPr>
                        <a:t>(error)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a:t>
                      </a:r>
                      <a:r>
                        <a:rPr lang="en" sz="1100">
                          <a:solidFill>
                            <a:srgbClr val="A6E22E"/>
                          </a:solidFill>
                          <a:highlight>
                            <a:srgbClr val="272822"/>
                          </a:highlight>
                          <a:latin typeface="Consolas"/>
                          <a:ea typeface="Consolas"/>
                          <a:cs typeface="Consolas"/>
                          <a:sym typeface="Consolas"/>
                        </a:rPr>
                        <a:t>console</a:t>
                      </a:r>
                      <a:r>
                        <a:rPr lang="en" sz="1100">
                          <a:solidFill>
                            <a:srgbClr val="DDDDDD"/>
                          </a:solidFill>
                          <a:highlight>
                            <a:srgbClr val="272822"/>
                          </a:highlight>
                          <a:latin typeface="Consolas"/>
                          <a:ea typeface="Consolas"/>
                          <a:cs typeface="Consolas"/>
                          <a:sym typeface="Consolas"/>
                        </a:rPr>
                        <a:t>.log(</a:t>
                      </a:r>
                      <a:r>
                        <a:rPr lang="en" sz="1100">
                          <a:solidFill>
                            <a:srgbClr val="A6E22E"/>
                          </a:solidFill>
                          <a:highlight>
                            <a:srgbClr val="272822"/>
                          </a:highlight>
                          <a:latin typeface="Consolas"/>
                          <a:ea typeface="Consolas"/>
                          <a:cs typeface="Consolas"/>
                          <a:sym typeface="Consolas"/>
                        </a:rPr>
                        <a:t>"It failed with "</a:t>
                      </a:r>
                      <a:r>
                        <a:rPr lang="en" sz="1100">
                          <a:solidFill>
                            <a:srgbClr val="DDDDDD"/>
                          </a:solidFill>
                          <a:highlight>
                            <a:srgbClr val="272822"/>
                          </a:highlight>
                          <a:latin typeface="Consolas"/>
                          <a:ea typeface="Consolas"/>
                          <a:cs typeface="Consolas"/>
                          <a:sym typeface="Consolas"/>
                        </a:rPr>
                        <a:t> + error);</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graphicFrame>
        <p:nvGraphicFramePr>
          <p:cNvPr id="506" name="Google Shape;506;p72"/>
          <p:cNvGraphicFramePr/>
          <p:nvPr/>
        </p:nvGraphicFramePr>
        <p:xfrm>
          <a:off x="990950" y="3967725"/>
          <a:ext cx="7257825" cy="1270000"/>
        </p:xfrm>
        <a:graphic>
          <a:graphicData uri="http://schemas.openxmlformats.org/drawingml/2006/table">
            <a:tbl>
              <a:tblPr>
                <a:noFill/>
              </a:tblPr>
              <a:tblGrid>
                <a:gridCol w="725782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a:solidFill>
                            <a:srgbClr val="75715E"/>
                          </a:solidFill>
                          <a:highlight>
                            <a:srgbClr val="272822"/>
                          </a:highlight>
                          <a:latin typeface="Consolas"/>
                          <a:ea typeface="Consolas"/>
                          <a:cs typeface="Consolas"/>
                          <a:sym typeface="Consolas"/>
                        </a:rPr>
                        <a:t>// === without promises</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resolveAfter2Seconds(x, successCallback, failureCallback);</a:t>
                      </a:r>
                      <a:endParaRPr sz="1100">
                        <a:solidFill>
                          <a:srgbClr val="75715E"/>
                        </a:solidFill>
                        <a:highlight>
                          <a:srgbClr val="272822"/>
                        </a:highlight>
                        <a:latin typeface="Consolas"/>
                        <a:ea typeface="Consolas"/>
                        <a:cs typeface="Consolas"/>
                        <a:sym typeface="Consolas"/>
                      </a:endParaRPr>
                    </a:p>
                    <a:p>
                      <a:pPr marL="0" lvl="0" indent="0" algn="l" rtl="0">
                        <a:lnSpc>
                          <a:spcPct val="115000"/>
                        </a:lnSpc>
                        <a:spcBef>
                          <a:spcPts val="0"/>
                        </a:spcBef>
                        <a:spcAft>
                          <a:spcPts val="0"/>
                        </a:spcAft>
                        <a:buNone/>
                      </a:pPr>
                      <a:endParaRPr sz="1100">
                        <a:solidFill>
                          <a:srgbClr val="75715E"/>
                        </a:solidFill>
                        <a:highlight>
                          <a:srgbClr val="272822"/>
                        </a:highlight>
                        <a:latin typeface="Consolas"/>
                        <a:ea typeface="Consolas"/>
                        <a:cs typeface="Consolas"/>
                        <a:sym typeface="Consolas"/>
                      </a:endParaRPr>
                    </a:p>
                    <a:p>
                      <a:pPr marL="0" lvl="0" indent="0" algn="l" rtl="0">
                        <a:lnSpc>
                          <a:spcPct val="115000"/>
                        </a:lnSpc>
                        <a:spcBef>
                          <a:spcPts val="0"/>
                        </a:spcBef>
                        <a:spcAft>
                          <a:spcPts val="0"/>
                        </a:spcAft>
                        <a:buNone/>
                      </a:pPr>
                      <a:r>
                        <a:rPr lang="en" sz="1100">
                          <a:solidFill>
                            <a:srgbClr val="75715E"/>
                          </a:solidFill>
                          <a:highlight>
                            <a:srgbClr val="272822"/>
                          </a:highlight>
                          <a:latin typeface="Consolas"/>
                          <a:ea typeface="Consolas"/>
                          <a:cs typeface="Consolas"/>
                          <a:sym typeface="Consolas"/>
                        </a:rPr>
                        <a:t>// === with promises</a:t>
                      </a:r>
                      <a:br>
                        <a:rPr lang="en" sz="1100">
                          <a:solidFill>
                            <a:srgbClr val="DDDDDD"/>
                          </a:solidFill>
                          <a:highlight>
                            <a:srgbClr val="272822"/>
                          </a:highlight>
                          <a:latin typeface="Consolas"/>
                          <a:ea typeface="Consolas"/>
                          <a:cs typeface="Consolas"/>
                          <a:sym typeface="Consolas"/>
                        </a:rPr>
                      </a:br>
                      <a:r>
                        <a:rPr lang="en" sz="1100" b="1">
                          <a:solidFill>
                            <a:srgbClr val="F92672"/>
                          </a:solidFill>
                          <a:highlight>
                            <a:srgbClr val="272822"/>
                          </a:highlight>
                          <a:latin typeface="Consolas"/>
                          <a:ea typeface="Consolas"/>
                          <a:cs typeface="Consolas"/>
                          <a:sym typeface="Consolas"/>
                        </a:rPr>
                        <a:t>let</a:t>
                      </a:r>
                      <a:r>
                        <a:rPr lang="en" sz="1100">
                          <a:solidFill>
                            <a:srgbClr val="DDDDDD"/>
                          </a:solidFill>
                          <a:highlight>
                            <a:srgbClr val="272822"/>
                          </a:highlight>
                          <a:latin typeface="Consolas"/>
                          <a:ea typeface="Consolas"/>
                          <a:cs typeface="Consolas"/>
                          <a:sym typeface="Consolas"/>
                        </a:rPr>
                        <a:t> promise = doSomething(); </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promise.then(successCallback, failureCallback);</a:t>
                      </a:r>
                      <a:endParaRPr sz="1100"/>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solidFill>
                      <a:srgbClr val="27282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1726836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73"/>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Promises - Chaining</a:t>
            </a:r>
            <a:endParaRPr/>
          </a:p>
        </p:txBody>
      </p:sp>
      <p:sp>
        <p:nvSpPr>
          <p:cNvPr id="3" name="Text Placeholder 2">
            <a:extLst>
              <a:ext uri="{FF2B5EF4-FFF2-40B4-BE49-F238E27FC236}">
                <a16:creationId xmlns:a16="http://schemas.microsoft.com/office/drawing/2014/main" id="{D8E7F009-8773-45E4-B026-7C5757AFEF9E}"/>
              </a:ext>
            </a:extLst>
          </p:cNvPr>
          <p:cNvSpPr>
            <a:spLocks noGrp="1"/>
          </p:cNvSpPr>
          <p:nvPr>
            <p:ph type="body" sz="quarter" idx="14"/>
          </p:nvPr>
        </p:nvSpPr>
        <p:spPr/>
        <p:txBody>
          <a:bodyPr/>
          <a:lstStyle/>
          <a:p>
            <a:endParaRPr lang="en-US"/>
          </a:p>
        </p:txBody>
      </p:sp>
      <p:graphicFrame>
        <p:nvGraphicFramePr>
          <p:cNvPr id="512" name="Google Shape;512;p73"/>
          <p:cNvGraphicFramePr/>
          <p:nvPr/>
        </p:nvGraphicFramePr>
        <p:xfrm>
          <a:off x="901213" y="2870200"/>
          <a:ext cx="7341575" cy="1077214"/>
        </p:xfrm>
        <a:graphic>
          <a:graphicData uri="http://schemas.openxmlformats.org/drawingml/2006/table">
            <a:tbl>
              <a:tblPr>
                <a:noFill/>
              </a:tblPr>
              <a:tblGrid>
                <a:gridCol w="734157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a:solidFill>
                            <a:srgbClr val="DDDDDD"/>
                          </a:solidFill>
                          <a:highlight>
                            <a:srgbClr val="272822"/>
                          </a:highlight>
                          <a:latin typeface="Consolas"/>
                          <a:ea typeface="Consolas"/>
                          <a:cs typeface="Consolas"/>
                          <a:sym typeface="Consolas"/>
                        </a:rPr>
                        <a:t>doFirstThing()</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.then(result =&gt; doSecondThing(result))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.then(newResult =&gt; doThirdThing(newResult))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.then(finalResult =&gt; </a:t>
                      </a:r>
                      <a:r>
                        <a:rPr lang="en" sz="1100">
                          <a:solidFill>
                            <a:srgbClr val="A6E22E"/>
                          </a:solidFill>
                          <a:highlight>
                            <a:srgbClr val="272822"/>
                          </a:highlight>
                          <a:latin typeface="Consolas"/>
                          <a:ea typeface="Consolas"/>
                          <a:cs typeface="Consolas"/>
                          <a:sym typeface="Consolas"/>
                        </a:rPr>
                        <a:t>console</a:t>
                      </a:r>
                      <a:r>
                        <a:rPr lang="en" sz="1100">
                          <a:solidFill>
                            <a:srgbClr val="DDDDDD"/>
                          </a:solidFill>
                          <a:highlight>
                            <a:srgbClr val="272822"/>
                          </a:highlight>
                          <a:latin typeface="Consolas"/>
                          <a:ea typeface="Consolas"/>
                          <a:cs typeface="Consolas"/>
                          <a:sym typeface="Consolas"/>
                        </a:rPr>
                        <a:t>.log(</a:t>
                      </a:r>
                      <a:r>
                        <a:rPr lang="en" sz="1100">
                          <a:solidFill>
                            <a:srgbClr val="A6E22E"/>
                          </a:solidFill>
                          <a:highlight>
                            <a:srgbClr val="272822"/>
                          </a:highlight>
                          <a:latin typeface="Consolas"/>
                          <a:ea typeface="Consolas"/>
                          <a:cs typeface="Consolas"/>
                          <a:sym typeface="Consolas"/>
                        </a:rPr>
                        <a:t>`Got the final result: ${finalResult}`</a:t>
                      </a:r>
                      <a:r>
                        <a:rPr lang="en" sz="1100">
                          <a:solidFill>
                            <a:srgbClr val="DDDDDD"/>
                          </a:solidFill>
                          <a:highlight>
                            <a:srgbClr val="272822"/>
                          </a:highlight>
                          <a:latin typeface="Consolas"/>
                          <a:ea typeface="Consolas"/>
                          <a:cs typeface="Consolas"/>
                          <a:sym typeface="Consolas"/>
                        </a:rPr>
                        <a:t>))</a:t>
                      </a:r>
                      <a:br>
                        <a:rPr lang="en" sz="1100">
                          <a:solidFill>
                            <a:srgbClr val="DDDDDD"/>
                          </a:solidFill>
                          <a:highlight>
                            <a:srgbClr val="272822"/>
                          </a:highlight>
                          <a:latin typeface="Consolas"/>
                          <a:ea typeface="Consolas"/>
                          <a:cs typeface="Consolas"/>
                          <a:sym typeface="Consolas"/>
                        </a:rPr>
                      </a:br>
                      <a:r>
                        <a:rPr lang="en" sz="1100">
                          <a:solidFill>
                            <a:srgbClr val="DDDDDD"/>
                          </a:solidFill>
                          <a:highlight>
                            <a:srgbClr val="272822"/>
                          </a:highlight>
                          <a:latin typeface="Consolas"/>
                          <a:ea typeface="Consolas"/>
                          <a:cs typeface="Consolas"/>
                          <a:sym typeface="Consolas"/>
                        </a:rPr>
                        <a:t>    .catch(failureCallback);</a:t>
                      </a:r>
                      <a:endParaRPr sz="110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3445275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DC2A-D775-4444-A9CC-0F8BDEF8508B}"/>
              </a:ext>
            </a:extLst>
          </p:cNvPr>
          <p:cNvSpPr>
            <a:spLocks noGrp="1"/>
          </p:cNvSpPr>
          <p:nvPr>
            <p:ph type="ctrTitle"/>
          </p:nvPr>
        </p:nvSpPr>
        <p:spPr/>
        <p:txBody>
          <a:bodyPr/>
          <a:lstStyle/>
          <a:p>
            <a:r>
              <a:rPr lang="nl-BE" dirty="0"/>
              <a:t>Oefening</a:t>
            </a:r>
          </a:p>
        </p:txBody>
      </p:sp>
      <p:sp>
        <p:nvSpPr>
          <p:cNvPr id="3" name="Content Placeholder 2">
            <a:extLst>
              <a:ext uri="{FF2B5EF4-FFF2-40B4-BE49-F238E27FC236}">
                <a16:creationId xmlns:a16="http://schemas.microsoft.com/office/drawing/2014/main" id="{F1FF236C-ACF4-413D-980B-C3D91D8753EA}"/>
              </a:ext>
            </a:extLst>
          </p:cNvPr>
          <p:cNvSpPr>
            <a:spLocks noGrp="1"/>
          </p:cNvSpPr>
          <p:nvPr>
            <p:ph type="body" sz="quarter" idx="14"/>
          </p:nvPr>
        </p:nvSpPr>
        <p:spPr/>
        <p:txBody>
          <a:bodyPr/>
          <a:lstStyle/>
          <a:p>
            <a:r>
              <a:rPr lang="en-US" dirty="0" err="1"/>
              <a:t>Maak</a:t>
            </a:r>
            <a:r>
              <a:rPr lang="en-US" dirty="0"/>
              <a:t> </a:t>
            </a:r>
            <a:r>
              <a:rPr lang="en-US" dirty="0" err="1"/>
              <a:t>een</a:t>
            </a:r>
            <a:r>
              <a:rPr lang="en-US" dirty="0"/>
              <a:t> </a:t>
            </a:r>
            <a:r>
              <a:rPr lang="en-US" dirty="0" err="1"/>
              <a:t>methode</a:t>
            </a:r>
            <a:r>
              <a:rPr lang="en-US" dirty="0"/>
              <a:t> ‘</a:t>
            </a:r>
            <a:r>
              <a:rPr lang="en-US" dirty="0" err="1"/>
              <a:t>getPizzas</a:t>
            </a:r>
            <a:r>
              <a:rPr lang="en-US" dirty="0"/>
              <a:t>’ die </a:t>
            </a:r>
            <a:r>
              <a:rPr lang="en-US" dirty="0" err="1"/>
              <a:t>een</a:t>
            </a:r>
            <a:r>
              <a:rPr lang="en-US" dirty="0"/>
              <a:t> promise </a:t>
            </a:r>
            <a:r>
              <a:rPr lang="en-US" dirty="0" err="1"/>
              <a:t>teruggeeft</a:t>
            </a:r>
            <a:endParaRPr lang="en-US" dirty="0"/>
          </a:p>
          <a:p>
            <a:r>
              <a:rPr lang="en-US" dirty="0" err="1"/>
              <a:t>Laat</a:t>
            </a:r>
            <a:r>
              <a:rPr lang="en-US" dirty="0"/>
              <a:t> </a:t>
            </a:r>
            <a:r>
              <a:rPr lang="en-US" dirty="0" err="1"/>
              <a:t>deze</a:t>
            </a:r>
            <a:r>
              <a:rPr lang="en-US" dirty="0"/>
              <a:t> promise pas </a:t>
            </a:r>
            <a:r>
              <a:rPr lang="en-US" dirty="0" err="1"/>
              <a:t>na</a:t>
            </a:r>
            <a:r>
              <a:rPr lang="en-US" dirty="0"/>
              <a:t> 2 </a:t>
            </a:r>
            <a:r>
              <a:rPr lang="en-US" dirty="0" err="1"/>
              <a:t>seconden</a:t>
            </a:r>
            <a:r>
              <a:rPr lang="en-US" dirty="0"/>
              <a:t> </a:t>
            </a:r>
            <a:r>
              <a:rPr lang="en-US" dirty="0" err="1"/>
              <a:t>z’n</a:t>
            </a:r>
            <a:r>
              <a:rPr lang="en-US" dirty="0"/>
              <a:t> </a:t>
            </a:r>
            <a:r>
              <a:rPr lang="en-US" dirty="0" err="1"/>
              <a:t>resultaat</a:t>
            </a:r>
            <a:r>
              <a:rPr lang="en-US" dirty="0"/>
              <a:t> </a:t>
            </a:r>
            <a:r>
              <a:rPr lang="en-US" dirty="0" err="1"/>
              <a:t>terug</a:t>
            </a:r>
            <a:r>
              <a:rPr lang="en-US" dirty="0"/>
              <a:t> </a:t>
            </a:r>
            <a:r>
              <a:rPr lang="en-US" dirty="0" err="1"/>
              <a:t>geven</a:t>
            </a:r>
            <a:r>
              <a:rPr lang="en-US" dirty="0"/>
              <a:t>.</a:t>
            </a:r>
          </a:p>
          <a:p>
            <a:pPr lvl="1"/>
            <a:r>
              <a:rPr lang="en-US" dirty="0" err="1"/>
              <a:t>Hiermee</a:t>
            </a:r>
            <a:r>
              <a:rPr lang="en-US" dirty="0"/>
              <a:t> </a:t>
            </a:r>
            <a:r>
              <a:rPr lang="en-US" dirty="0" err="1"/>
              <a:t>simuleren</a:t>
            </a:r>
            <a:r>
              <a:rPr lang="en-US" dirty="0"/>
              <a:t> we de </a:t>
            </a:r>
            <a:r>
              <a:rPr lang="en-US" dirty="0" err="1"/>
              <a:t>vertraging</a:t>
            </a:r>
            <a:r>
              <a:rPr lang="en-US" dirty="0"/>
              <a:t> die </a:t>
            </a:r>
            <a:r>
              <a:rPr lang="en-US" dirty="0" err="1"/>
              <a:t>er</a:t>
            </a:r>
            <a:r>
              <a:rPr lang="en-US" dirty="0"/>
              <a:t> is </a:t>
            </a:r>
            <a:r>
              <a:rPr lang="en-US" dirty="0" err="1"/>
              <a:t>bij</a:t>
            </a:r>
            <a:r>
              <a:rPr lang="en-US" dirty="0"/>
              <a:t> het </a:t>
            </a:r>
            <a:r>
              <a:rPr lang="en-US" dirty="0" err="1"/>
              <a:t>ophalen</a:t>
            </a:r>
            <a:r>
              <a:rPr lang="en-US" dirty="0"/>
              <a:t> van data van </a:t>
            </a:r>
            <a:r>
              <a:rPr lang="en-US" dirty="0" err="1"/>
              <a:t>bijvoorbeeld</a:t>
            </a:r>
            <a:r>
              <a:rPr lang="en-US" dirty="0"/>
              <a:t> </a:t>
            </a:r>
            <a:r>
              <a:rPr lang="en-US" dirty="0" err="1"/>
              <a:t>een</a:t>
            </a:r>
            <a:r>
              <a:rPr lang="en-US" dirty="0"/>
              <a:t> API</a:t>
            </a:r>
            <a:endParaRPr lang="nl-BE" dirty="0"/>
          </a:p>
        </p:txBody>
      </p:sp>
    </p:spTree>
    <p:extLst>
      <p:ext uri="{BB962C8B-B14F-4D97-AF65-F5344CB8AC3E}">
        <p14:creationId xmlns:p14="http://schemas.microsoft.com/office/powerpoint/2010/main" val="312592630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2D392E0-15F8-4E8E-A306-E0995365E14D}"/>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A48E9C5B-9E03-408D-97AD-3C9C2680A61D}"/>
              </a:ext>
            </a:extLst>
          </p:cNvPr>
          <p:cNvSpPr>
            <a:spLocks noGrp="1"/>
          </p:cNvSpPr>
          <p:nvPr>
            <p:ph type="ctrTitle"/>
          </p:nvPr>
        </p:nvSpPr>
        <p:spPr/>
        <p:txBody>
          <a:bodyPr/>
          <a:lstStyle/>
          <a:p>
            <a:r>
              <a:rPr lang="nl-BE" dirty="0" err="1"/>
              <a:t>Async</a:t>
            </a:r>
            <a:r>
              <a:rPr lang="nl-BE" dirty="0"/>
              <a:t>/</a:t>
            </a:r>
            <a:r>
              <a:rPr lang="nl-BE" dirty="0" err="1"/>
              <a:t>await</a:t>
            </a:r>
            <a:endParaRPr lang="nl-BE" dirty="0"/>
          </a:p>
        </p:txBody>
      </p:sp>
    </p:spTree>
    <p:extLst>
      <p:ext uri="{BB962C8B-B14F-4D97-AF65-F5344CB8AC3E}">
        <p14:creationId xmlns:p14="http://schemas.microsoft.com/office/powerpoint/2010/main" val="329842444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7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Async/await</a:t>
            </a:r>
            <a:endParaRPr/>
          </a:p>
        </p:txBody>
      </p:sp>
      <p:sp>
        <p:nvSpPr>
          <p:cNvPr id="3" name="Content Placeholder 2">
            <a:extLst>
              <a:ext uri="{FF2B5EF4-FFF2-40B4-BE49-F238E27FC236}">
                <a16:creationId xmlns:a16="http://schemas.microsoft.com/office/drawing/2014/main" id="{87931F00-BE50-4A42-8B30-5859D07A8F19}"/>
              </a:ext>
            </a:extLst>
          </p:cNvPr>
          <p:cNvSpPr>
            <a:spLocks noGrp="1"/>
          </p:cNvSpPr>
          <p:nvPr>
            <p:ph type="body" sz="quarter" idx="14"/>
          </p:nvPr>
        </p:nvSpPr>
        <p:spPr/>
        <p:txBody>
          <a:bodyPr/>
          <a:lstStyle/>
          <a:p>
            <a:r>
              <a:rPr lang="en-US" dirty="0"/>
              <a:t>Async/await in JavaScript is </a:t>
            </a:r>
            <a:r>
              <a:rPr lang="en-US" dirty="0" err="1"/>
              <a:t>gelijkaardig</a:t>
            </a:r>
            <a:r>
              <a:rPr lang="en-US" dirty="0"/>
              <a:t> </a:t>
            </a:r>
            <a:r>
              <a:rPr lang="en-US" dirty="0" err="1"/>
              <a:t>aan</a:t>
            </a:r>
            <a:r>
              <a:rPr lang="en-US" dirty="0"/>
              <a:t> C#, </a:t>
            </a:r>
            <a:r>
              <a:rPr lang="en-US" dirty="0" err="1"/>
              <a:t>zowel</a:t>
            </a:r>
            <a:r>
              <a:rPr lang="en-US" dirty="0"/>
              <a:t> in syntax </a:t>
            </a:r>
            <a:r>
              <a:rPr lang="en-US" dirty="0" err="1"/>
              <a:t>als</a:t>
            </a:r>
            <a:r>
              <a:rPr lang="en-US" dirty="0"/>
              <a:t> </a:t>
            </a:r>
            <a:r>
              <a:rPr lang="en-US" dirty="0" err="1"/>
              <a:t>manier</a:t>
            </a:r>
            <a:r>
              <a:rPr lang="en-US" dirty="0"/>
              <a:t> van </a:t>
            </a:r>
            <a:r>
              <a:rPr lang="en-US" dirty="0" err="1"/>
              <a:t>werken</a:t>
            </a:r>
            <a:endParaRPr lang="en-US" dirty="0"/>
          </a:p>
          <a:p>
            <a:r>
              <a:rPr lang="en-US" dirty="0"/>
              <a:t>Het </a:t>
            </a:r>
            <a:r>
              <a:rPr lang="en-US" dirty="0" err="1"/>
              <a:t>doel</a:t>
            </a:r>
            <a:r>
              <a:rPr lang="en-US" dirty="0"/>
              <a:t> is om het </a:t>
            </a:r>
            <a:r>
              <a:rPr lang="en-US" dirty="0" err="1"/>
              <a:t>gebruik</a:t>
            </a:r>
            <a:r>
              <a:rPr lang="en-US" dirty="0"/>
              <a:t> van Promises </a:t>
            </a:r>
            <a:r>
              <a:rPr lang="en-US" dirty="0" err="1"/>
              <a:t>te</a:t>
            </a:r>
            <a:r>
              <a:rPr lang="en-US" dirty="0"/>
              <a:t> </a:t>
            </a:r>
            <a:r>
              <a:rPr lang="en-US" dirty="0" err="1"/>
              <a:t>vergemakkelijken</a:t>
            </a:r>
            <a:r>
              <a:rPr lang="en-US" dirty="0"/>
              <a:t> in </a:t>
            </a:r>
            <a:r>
              <a:rPr lang="en-US" dirty="0" err="1"/>
              <a:t>synchrone</a:t>
            </a:r>
            <a:r>
              <a:rPr lang="en-US" dirty="0"/>
              <a:t> code</a:t>
            </a:r>
            <a:endParaRPr lang="nl-BE" dirty="0"/>
          </a:p>
        </p:txBody>
      </p:sp>
    </p:spTree>
    <p:extLst>
      <p:ext uri="{BB962C8B-B14F-4D97-AF65-F5344CB8AC3E}">
        <p14:creationId xmlns:p14="http://schemas.microsoft.com/office/powerpoint/2010/main" val="289378917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7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Async/await - Example</a:t>
            </a:r>
            <a:endParaRPr/>
          </a:p>
        </p:txBody>
      </p:sp>
      <p:sp>
        <p:nvSpPr>
          <p:cNvPr id="2" name="Content Placeholder 1">
            <a:extLst>
              <a:ext uri="{FF2B5EF4-FFF2-40B4-BE49-F238E27FC236}">
                <a16:creationId xmlns:a16="http://schemas.microsoft.com/office/drawing/2014/main" id="{DB917646-BE34-46D8-8DDA-9281B71C0BE5}"/>
              </a:ext>
            </a:extLst>
          </p:cNvPr>
          <p:cNvSpPr>
            <a:spLocks noGrp="1"/>
          </p:cNvSpPr>
          <p:nvPr>
            <p:ph type="body" sz="quarter" idx="14"/>
          </p:nvPr>
        </p:nvSpPr>
        <p:spPr/>
        <p:txBody>
          <a:bodyPr/>
          <a:lstStyle/>
          <a:p>
            <a:r>
              <a:rPr lang="en-US" dirty="0"/>
              <a:t>Note: Het </a:t>
            </a:r>
            <a:r>
              <a:rPr lang="en-US" dirty="0" err="1"/>
              <a:t>resultaat</a:t>
            </a:r>
            <a:r>
              <a:rPr lang="en-US" dirty="0"/>
              <a:t> van </a:t>
            </a:r>
            <a:r>
              <a:rPr lang="en-US" dirty="0" err="1"/>
              <a:t>een</a:t>
            </a:r>
            <a:r>
              <a:rPr lang="en-US" dirty="0"/>
              <a:t> async </a:t>
            </a:r>
            <a:r>
              <a:rPr lang="en-US" dirty="0" err="1"/>
              <a:t>methode</a:t>
            </a:r>
            <a:r>
              <a:rPr lang="en-US" dirty="0"/>
              <a:t> is </a:t>
            </a:r>
            <a:r>
              <a:rPr lang="en-US" dirty="0" err="1"/>
              <a:t>een</a:t>
            </a:r>
            <a:r>
              <a:rPr lang="en-US" dirty="0"/>
              <a:t> Promise, </a:t>
            </a:r>
            <a:r>
              <a:rPr lang="en-US" dirty="0" err="1"/>
              <a:t>dit</a:t>
            </a:r>
            <a:r>
              <a:rPr lang="en-US" dirty="0"/>
              <a:t> is </a:t>
            </a:r>
            <a:r>
              <a:rPr lang="en-US" dirty="0" err="1"/>
              <a:t>omdat</a:t>
            </a:r>
            <a:r>
              <a:rPr lang="en-US" dirty="0"/>
              <a:t> het </a:t>
            </a:r>
            <a:r>
              <a:rPr lang="en-US" dirty="0" err="1"/>
              <a:t>resultaat</a:t>
            </a:r>
            <a:r>
              <a:rPr lang="en-US" dirty="0"/>
              <a:t> </a:t>
            </a:r>
            <a:r>
              <a:rPr lang="en-US" dirty="0" err="1"/>
              <a:t>impliciet</a:t>
            </a:r>
            <a:r>
              <a:rPr lang="en-US" dirty="0"/>
              <a:t> in </a:t>
            </a:r>
            <a:r>
              <a:rPr lang="en-US" dirty="0" err="1"/>
              <a:t>een</a:t>
            </a:r>
            <a:r>
              <a:rPr lang="en-US" dirty="0"/>
              <a:t> </a:t>
            </a:r>
            <a:r>
              <a:rPr lang="en-US" dirty="0" err="1"/>
              <a:t>Promise.resolve</a:t>
            </a:r>
            <a:r>
              <a:rPr lang="en-US" dirty="0"/>
              <a:t> </a:t>
            </a:r>
            <a:r>
              <a:rPr lang="en-US" dirty="0" err="1"/>
              <a:t>terecht</a:t>
            </a:r>
            <a:r>
              <a:rPr lang="en-US" dirty="0"/>
              <a:t> </a:t>
            </a:r>
            <a:r>
              <a:rPr lang="en-US" dirty="0" err="1"/>
              <a:t>komt</a:t>
            </a:r>
            <a:endParaRPr lang="nl-BE" dirty="0"/>
          </a:p>
        </p:txBody>
      </p:sp>
      <p:graphicFrame>
        <p:nvGraphicFramePr>
          <p:cNvPr id="534" name="Google Shape;534;p76"/>
          <p:cNvGraphicFramePr/>
          <p:nvPr/>
        </p:nvGraphicFramePr>
        <p:xfrm>
          <a:off x="943088" y="2632000"/>
          <a:ext cx="7257825" cy="1848358"/>
        </p:xfrm>
        <a:graphic>
          <a:graphicData uri="http://schemas.openxmlformats.org/drawingml/2006/table">
            <a:tbl>
              <a:tblPr>
                <a:noFill/>
              </a:tblPr>
              <a:tblGrid>
                <a:gridCol w="725782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100" b="1" dirty="0">
                          <a:solidFill>
                            <a:srgbClr val="F92672"/>
                          </a:solidFill>
                          <a:highlight>
                            <a:srgbClr val="272822"/>
                          </a:highlight>
                          <a:latin typeface="Consolas"/>
                          <a:ea typeface="Consolas"/>
                          <a:cs typeface="Consolas"/>
                          <a:sym typeface="Consolas"/>
                        </a:rPr>
                        <a:t>async</a:t>
                      </a: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function</a:t>
                      </a:r>
                      <a:r>
                        <a:rPr lang="en" sz="1100" dirty="0">
                          <a:solidFill>
                            <a:srgbClr val="DDDDDD"/>
                          </a:solidFill>
                          <a:highlight>
                            <a:srgbClr val="272822"/>
                          </a:highlight>
                          <a:latin typeface="Consolas"/>
                          <a:ea typeface="Consolas"/>
                          <a:cs typeface="Consolas"/>
                          <a:sym typeface="Consolas"/>
                        </a:rPr>
                        <a:t> </a:t>
                      </a:r>
                      <a:r>
                        <a:rPr lang="en" sz="1100" b="1" dirty="0">
                          <a:solidFill>
                            <a:srgbClr val="A6E22E"/>
                          </a:solidFill>
                          <a:highlight>
                            <a:srgbClr val="272822"/>
                          </a:highlight>
                          <a:latin typeface="Consolas"/>
                          <a:ea typeface="Consolas"/>
                          <a:cs typeface="Consolas"/>
                          <a:sym typeface="Consolas"/>
                        </a:rPr>
                        <a:t>add1</a:t>
                      </a:r>
                      <a:r>
                        <a:rPr lang="en" sz="1100" dirty="0">
                          <a:solidFill>
                            <a:srgbClr val="DDDDDD"/>
                          </a:solidFill>
                          <a:highlight>
                            <a:srgbClr val="272822"/>
                          </a:highlight>
                          <a:latin typeface="Consolas"/>
                          <a:ea typeface="Consolas"/>
                          <a:cs typeface="Consolas"/>
                          <a:sym typeface="Consolas"/>
                        </a:rPr>
                        <a:t>(x)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const</a:t>
                      </a:r>
                      <a:r>
                        <a:rPr lang="en" sz="1100" dirty="0">
                          <a:solidFill>
                            <a:srgbClr val="DDDDDD"/>
                          </a:solidFill>
                          <a:highlight>
                            <a:srgbClr val="272822"/>
                          </a:highlight>
                          <a:latin typeface="Consolas"/>
                          <a:ea typeface="Consolas"/>
                          <a:cs typeface="Consolas"/>
                          <a:sym typeface="Consolas"/>
                        </a:rPr>
                        <a:t> a = </a:t>
                      </a:r>
                      <a:r>
                        <a:rPr lang="en" sz="1100" b="1" dirty="0">
                          <a:solidFill>
                            <a:srgbClr val="F92672"/>
                          </a:solidFill>
                          <a:highlight>
                            <a:srgbClr val="272822"/>
                          </a:highlight>
                          <a:latin typeface="Consolas"/>
                          <a:ea typeface="Consolas"/>
                          <a:cs typeface="Consolas"/>
                          <a:sym typeface="Consolas"/>
                        </a:rPr>
                        <a:t>await</a:t>
                      </a:r>
                      <a:r>
                        <a:rPr lang="en" sz="1100" dirty="0">
                          <a:solidFill>
                            <a:srgbClr val="DDDDDD"/>
                          </a:solidFill>
                          <a:highlight>
                            <a:srgbClr val="272822"/>
                          </a:highlight>
                          <a:latin typeface="Consolas"/>
                          <a:ea typeface="Consolas"/>
                          <a:cs typeface="Consolas"/>
                          <a:sym typeface="Consolas"/>
                        </a:rPr>
                        <a:t> resolveAfter2Seconds(20);</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const</a:t>
                      </a:r>
                      <a:r>
                        <a:rPr lang="en" sz="1100" dirty="0">
                          <a:solidFill>
                            <a:srgbClr val="DDDDDD"/>
                          </a:solidFill>
                          <a:highlight>
                            <a:srgbClr val="272822"/>
                          </a:highlight>
                          <a:latin typeface="Consolas"/>
                          <a:ea typeface="Consolas"/>
                          <a:cs typeface="Consolas"/>
                          <a:sym typeface="Consolas"/>
                        </a:rPr>
                        <a:t> b = </a:t>
                      </a:r>
                      <a:r>
                        <a:rPr lang="en" sz="1100" b="1" dirty="0">
                          <a:solidFill>
                            <a:srgbClr val="F92672"/>
                          </a:solidFill>
                          <a:highlight>
                            <a:srgbClr val="272822"/>
                          </a:highlight>
                          <a:latin typeface="Consolas"/>
                          <a:ea typeface="Consolas"/>
                          <a:cs typeface="Consolas"/>
                          <a:sym typeface="Consolas"/>
                        </a:rPr>
                        <a:t>await</a:t>
                      </a:r>
                      <a:r>
                        <a:rPr lang="en" sz="1100" dirty="0">
                          <a:solidFill>
                            <a:srgbClr val="DDDDDD"/>
                          </a:solidFill>
                          <a:highlight>
                            <a:srgbClr val="272822"/>
                          </a:highlight>
                          <a:latin typeface="Consolas"/>
                          <a:ea typeface="Consolas"/>
                          <a:cs typeface="Consolas"/>
                          <a:sym typeface="Consolas"/>
                        </a:rPr>
                        <a:t> resolveAfter2Seconds(30);</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b="1" dirty="0">
                          <a:solidFill>
                            <a:srgbClr val="F92672"/>
                          </a:solidFill>
                          <a:highlight>
                            <a:srgbClr val="272822"/>
                          </a:highlight>
                          <a:latin typeface="Consolas"/>
                          <a:ea typeface="Consolas"/>
                          <a:cs typeface="Consolas"/>
                          <a:sym typeface="Consolas"/>
                        </a:rPr>
                        <a:t>return</a:t>
                      </a:r>
                      <a:r>
                        <a:rPr lang="en" sz="1100" dirty="0">
                          <a:solidFill>
                            <a:srgbClr val="DDDDDD"/>
                          </a:solidFill>
                          <a:highlight>
                            <a:srgbClr val="272822"/>
                          </a:highlight>
                          <a:latin typeface="Consolas"/>
                          <a:ea typeface="Consolas"/>
                          <a:cs typeface="Consolas"/>
                          <a:sym typeface="Consolas"/>
                        </a:rPr>
                        <a:t> x + a + b;</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a:t>
                      </a:r>
                      <a:br>
                        <a:rPr lang="en" sz="1100" dirty="0">
                          <a:solidFill>
                            <a:srgbClr val="DDDDDD"/>
                          </a:solidFill>
                          <a:highlight>
                            <a:srgbClr val="272822"/>
                          </a:highlight>
                          <a:latin typeface="Consolas"/>
                          <a:ea typeface="Consolas"/>
                          <a:cs typeface="Consolas"/>
                          <a:sym typeface="Consolas"/>
                        </a:rPr>
                      </a:b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add1(10).then(v =&gt; {</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  </a:t>
                      </a:r>
                      <a:r>
                        <a:rPr lang="en" sz="1100" dirty="0">
                          <a:solidFill>
                            <a:srgbClr val="A6E22E"/>
                          </a:solidFill>
                          <a:highlight>
                            <a:srgbClr val="272822"/>
                          </a:highlight>
                          <a:latin typeface="Consolas"/>
                          <a:ea typeface="Consolas"/>
                          <a:cs typeface="Consolas"/>
                          <a:sym typeface="Consolas"/>
                        </a:rPr>
                        <a:t>console</a:t>
                      </a:r>
                      <a:r>
                        <a:rPr lang="en" sz="1100" dirty="0">
                          <a:solidFill>
                            <a:srgbClr val="DDDDDD"/>
                          </a:solidFill>
                          <a:highlight>
                            <a:srgbClr val="272822"/>
                          </a:highlight>
                          <a:latin typeface="Consolas"/>
                          <a:ea typeface="Consolas"/>
                          <a:cs typeface="Consolas"/>
                          <a:sym typeface="Consolas"/>
                        </a:rPr>
                        <a:t>.log(v);  </a:t>
                      </a:r>
                      <a:r>
                        <a:rPr lang="en" sz="1100" dirty="0">
                          <a:solidFill>
                            <a:srgbClr val="75715E"/>
                          </a:solidFill>
                          <a:highlight>
                            <a:srgbClr val="272822"/>
                          </a:highlight>
                          <a:latin typeface="Consolas"/>
                          <a:ea typeface="Consolas"/>
                          <a:cs typeface="Consolas"/>
                          <a:sym typeface="Consolas"/>
                        </a:rPr>
                        <a:t>// prints 60 after 4 seconds.</a:t>
                      </a:r>
                      <a:br>
                        <a:rPr lang="en" sz="1100" dirty="0">
                          <a:solidFill>
                            <a:srgbClr val="DDDDDD"/>
                          </a:solidFill>
                          <a:highlight>
                            <a:srgbClr val="272822"/>
                          </a:highlight>
                          <a:latin typeface="Consolas"/>
                          <a:ea typeface="Consolas"/>
                          <a:cs typeface="Consolas"/>
                          <a:sym typeface="Consolas"/>
                        </a:rPr>
                      </a:br>
                      <a:r>
                        <a:rPr lang="en" sz="1100" dirty="0">
                          <a:solidFill>
                            <a:srgbClr val="DDDDDD"/>
                          </a:solidFill>
                          <a:highlight>
                            <a:srgbClr val="272822"/>
                          </a:highlight>
                          <a:latin typeface="Consolas"/>
                          <a:ea typeface="Consolas"/>
                          <a:cs typeface="Consolas"/>
                          <a:sym typeface="Consolas"/>
                        </a:rPr>
                        <a:t>});</a:t>
                      </a:r>
                      <a:endParaRPr sz="1100" dirty="0"/>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4614913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505B2-BFA9-4B88-A022-3A43C6FDC0FC}"/>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6C54B3BA-B4B4-41CE-8D88-E4F07E156F59}"/>
              </a:ext>
            </a:extLst>
          </p:cNvPr>
          <p:cNvSpPr>
            <a:spLocks noGrp="1"/>
          </p:cNvSpPr>
          <p:nvPr>
            <p:ph type="body" sz="quarter" idx="14"/>
          </p:nvPr>
        </p:nvSpPr>
        <p:spPr/>
        <p:txBody>
          <a:bodyPr/>
          <a:lstStyle/>
          <a:p>
            <a:pPr marL="0" indent="0">
              <a:buNone/>
            </a:pPr>
            <a:r>
              <a:rPr lang="nl-BE" dirty="0"/>
              <a:t>Maak de vorige oefening met </a:t>
            </a:r>
            <a:r>
              <a:rPr lang="nl-BE" dirty="0" err="1"/>
              <a:t>async</a:t>
            </a:r>
            <a:r>
              <a:rPr lang="nl-BE" dirty="0"/>
              <a:t>/</a:t>
            </a:r>
            <a:r>
              <a:rPr lang="nl-BE" dirty="0" err="1"/>
              <a:t>await</a:t>
            </a:r>
            <a:endParaRPr lang="nl-BE" dirty="0"/>
          </a:p>
          <a:p>
            <a:pPr marL="0" indent="0">
              <a:buNone/>
            </a:pPr>
            <a:endParaRPr lang="nl-BE" dirty="0"/>
          </a:p>
        </p:txBody>
      </p:sp>
    </p:spTree>
    <p:extLst>
      <p:ext uri="{BB962C8B-B14F-4D97-AF65-F5344CB8AC3E}">
        <p14:creationId xmlns:p14="http://schemas.microsoft.com/office/powerpoint/2010/main" val="233093784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81"/>
          <p:cNvSpPr txBox="1"/>
          <p:nvPr/>
        </p:nvSpPr>
        <p:spPr>
          <a:xfrm>
            <a:off x="0" y="2689375"/>
            <a:ext cx="9144000" cy="1219200"/>
          </a:xfrm>
          <a:prstGeom prst="rect">
            <a:avLst/>
          </a:prstGeom>
          <a:noFill/>
          <a:ln>
            <a:noFill/>
          </a:ln>
        </p:spPr>
        <p:txBody>
          <a:bodyPr spcFirstLastPara="1" wrap="square" lIns="91425" tIns="91425" rIns="91425" bIns="91425" anchor="t" anchorCtr="0">
            <a:noAutofit/>
          </a:bodyPr>
          <a:lstStyle/>
          <a:p>
            <a:pPr algn="ctr"/>
            <a:r>
              <a:rPr lang="en" sz="7200">
                <a:latin typeface="Roboto"/>
                <a:ea typeface="Roboto"/>
                <a:cs typeface="Roboto"/>
                <a:sym typeface="Roboto"/>
              </a:rPr>
              <a:t>Demo</a:t>
            </a:r>
            <a:endParaRPr sz="7200">
              <a:latin typeface="Roboto"/>
              <a:ea typeface="Roboto"/>
              <a:cs typeface="Roboto"/>
              <a:sym typeface="Roboto"/>
            </a:endParaRPr>
          </a:p>
        </p:txBody>
      </p:sp>
    </p:spTree>
    <p:extLst>
      <p:ext uri="{BB962C8B-B14F-4D97-AF65-F5344CB8AC3E}">
        <p14:creationId xmlns:p14="http://schemas.microsoft.com/office/powerpoint/2010/main" val="220935746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4B632F6-4DB3-49B6-A217-81874568C126}"/>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46A1109E-F8DD-439C-9CBD-A35D82F6F53E}"/>
              </a:ext>
            </a:extLst>
          </p:cNvPr>
          <p:cNvSpPr>
            <a:spLocks noGrp="1"/>
          </p:cNvSpPr>
          <p:nvPr>
            <p:ph type="ctrTitle"/>
          </p:nvPr>
        </p:nvSpPr>
        <p:spPr/>
        <p:txBody>
          <a:bodyPr/>
          <a:lstStyle/>
          <a:p>
            <a:r>
              <a:rPr lang="nl-BE" dirty="0"/>
              <a:t>Web </a:t>
            </a:r>
            <a:r>
              <a:rPr lang="nl-BE" dirty="0" err="1"/>
              <a:t>APIs</a:t>
            </a:r>
            <a:endParaRPr lang="nl-BE" dirty="0"/>
          </a:p>
        </p:txBody>
      </p:sp>
    </p:spTree>
    <p:extLst>
      <p:ext uri="{BB962C8B-B14F-4D97-AF65-F5344CB8AC3E}">
        <p14:creationId xmlns:p14="http://schemas.microsoft.com/office/powerpoint/2010/main" val="1702025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99"/>
          <p:cNvSpPr txBox="1">
            <a:spLocks noGrp="1"/>
          </p:cNvSpPr>
          <p:nvPr>
            <p:ph type="ctrTitle"/>
          </p:nvPr>
        </p:nvSpPr>
        <p:spPr/>
        <p:txBody>
          <a:bodyPr/>
          <a:lstStyle/>
          <a:p>
            <a:r>
              <a:rPr lang="nl-BE" dirty="0"/>
              <a:t>Browsers - Gebruik</a:t>
            </a:r>
            <a:r>
              <a:rPr lang="en" dirty="0"/>
              <a:t> &amp; </a:t>
            </a:r>
            <a:r>
              <a:rPr lang="nl-BE" dirty="0"/>
              <a:t>inladen </a:t>
            </a:r>
            <a:r>
              <a:rPr lang="en" dirty="0"/>
              <a:t>JavaScript - </a:t>
            </a:r>
            <a:r>
              <a:rPr lang="en-US" dirty="0"/>
              <a:t>Script tag</a:t>
            </a:r>
          </a:p>
        </p:txBody>
      </p:sp>
      <p:sp>
        <p:nvSpPr>
          <p:cNvPr id="659" name="Google Shape;659;p99"/>
          <p:cNvSpPr txBox="1">
            <a:spLocks noGrp="1"/>
          </p:cNvSpPr>
          <p:nvPr>
            <p:ph type="body" sz="quarter" idx="14"/>
          </p:nvPr>
        </p:nvSpPr>
        <p:spPr>
          <a:xfrm>
            <a:off x="507205" y="1989474"/>
            <a:ext cx="8025368" cy="1101186"/>
          </a:xfrm>
        </p:spPr>
        <p:txBody>
          <a:bodyPr/>
          <a:lstStyle/>
          <a:p>
            <a:r>
              <a:rPr lang="nl-BE" dirty="0"/>
              <a:t>Embedded</a:t>
            </a:r>
          </a:p>
          <a:p>
            <a:r>
              <a:rPr lang="nl-BE" dirty="0"/>
              <a:t>Source </a:t>
            </a:r>
            <a:r>
              <a:rPr lang="nl-BE" dirty="0" err="1"/>
              <a:t>attribute</a:t>
            </a:r>
            <a:endParaRPr lang="nl-BE" dirty="0"/>
          </a:p>
          <a:p>
            <a:pPr lvl="1"/>
            <a:r>
              <a:rPr lang="nl-BE" dirty="0" err="1"/>
              <a:t>async</a:t>
            </a:r>
            <a:endParaRPr lang="nl-BE" dirty="0"/>
          </a:p>
          <a:p>
            <a:pPr lvl="1"/>
            <a:r>
              <a:rPr lang="nl-BE" dirty="0" err="1"/>
              <a:t>deferred</a:t>
            </a:r>
            <a:endParaRPr lang="nl-BE" dirty="0"/>
          </a:p>
        </p:txBody>
      </p:sp>
    </p:spTree>
    <p:extLst>
      <p:ext uri="{BB962C8B-B14F-4D97-AF65-F5344CB8AC3E}">
        <p14:creationId xmlns:p14="http://schemas.microsoft.com/office/powerpoint/2010/main" val="423220996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83"/>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Web APIs</a:t>
            </a:r>
            <a:endParaRPr/>
          </a:p>
        </p:txBody>
      </p:sp>
      <p:sp>
        <p:nvSpPr>
          <p:cNvPr id="2" name="Content Placeholder 1">
            <a:extLst>
              <a:ext uri="{FF2B5EF4-FFF2-40B4-BE49-F238E27FC236}">
                <a16:creationId xmlns:a16="http://schemas.microsoft.com/office/drawing/2014/main" id="{8708493B-1370-435E-8646-CDB4525C8011}"/>
              </a:ext>
            </a:extLst>
          </p:cNvPr>
          <p:cNvSpPr>
            <a:spLocks noGrp="1"/>
          </p:cNvSpPr>
          <p:nvPr>
            <p:ph type="body" sz="quarter" idx="14"/>
          </p:nvPr>
        </p:nvSpPr>
        <p:spPr/>
        <p:txBody>
          <a:bodyPr/>
          <a:lstStyle/>
          <a:p>
            <a:pPr marL="457200" indent="-317500">
              <a:buSzPts val="1400"/>
              <a:buChar char="●"/>
            </a:pPr>
            <a:r>
              <a:rPr lang="en-US" dirty="0"/>
              <a:t>Service workers</a:t>
            </a:r>
          </a:p>
          <a:p>
            <a:pPr marL="914400" lvl="1" indent="-317500">
              <a:buSzPts val="1400"/>
              <a:buChar char="○"/>
            </a:pPr>
            <a:r>
              <a:rPr lang="en-US" dirty="0"/>
              <a:t>Progressive Web Apps</a:t>
            </a:r>
          </a:p>
          <a:p>
            <a:pPr marL="914400" lvl="1" indent="-317500">
              <a:buSzPts val="1400"/>
              <a:buChar char="○"/>
            </a:pPr>
            <a:r>
              <a:rPr lang="en-US" dirty="0"/>
              <a:t>Cache</a:t>
            </a:r>
          </a:p>
          <a:p>
            <a:pPr marL="457200" indent="-317500">
              <a:buSzPts val="1400"/>
              <a:buChar char="●"/>
            </a:pPr>
            <a:r>
              <a:rPr lang="en-US" dirty="0"/>
              <a:t>Manifest</a:t>
            </a:r>
          </a:p>
          <a:p>
            <a:endParaRPr lang="en-US" dirty="0"/>
          </a:p>
          <a:p>
            <a:pPr marL="457200" indent="-317500">
              <a:buSzPts val="1400"/>
              <a:buChar char="●"/>
            </a:pPr>
            <a:r>
              <a:rPr lang="en-US" dirty="0"/>
              <a:t>Notifications</a:t>
            </a:r>
          </a:p>
          <a:p>
            <a:pPr marL="457200" indent="-317500">
              <a:buSzPts val="1400"/>
              <a:buChar char="●"/>
            </a:pPr>
            <a:r>
              <a:rPr lang="en-US" dirty="0"/>
              <a:t>Payment requests</a:t>
            </a:r>
          </a:p>
          <a:p>
            <a:pPr marL="457200" indent="-317500">
              <a:buSzPts val="1400"/>
              <a:buChar char="●"/>
            </a:pPr>
            <a:r>
              <a:rPr lang="en-US" dirty="0"/>
              <a:t>Web share API</a:t>
            </a:r>
          </a:p>
          <a:p>
            <a:pPr marL="457200" indent="-317500">
              <a:buSzPts val="1400"/>
              <a:buChar char="●"/>
            </a:pPr>
            <a:r>
              <a:rPr lang="en-US" dirty="0" err="1"/>
              <a:t>WebUSB</a:t>
            </a:r>
            <a:endParaRPr lang="en-US" dirty="0"/>
          </a:p>
          <a:p>
            <a:pPr marL="457200" indent="-317500">
              <a:buSzPts val="1400"/>
              <a:buChar char="●"/>
            </a:pPr>
            <a:r>
              <a:rPr lang="en-US" dirty="0"/>
              <a:t>Geofencing</a:t>
            </a:r>
          </a:p>
          <a:p>
            <a:pPr marL="457200" indent="-317500">
              <a:buSzPts val="1400"/>
              <a:buChar char="●"/>
            </a:pPr>
            <a:r>
              <a:rPr lang="en-US" dirty="0"/>
              <a:t>Presentation API</a:t>
            </a:r>
          </a:p>
          <a:p>
            <a:endParaRPr lang="en-US" dirty="0"/>
          </a:p>
          <a:p>
            <a:pPr marL="457200" indent="-317500">
              <a:buSzPts val="1400"/>
              <a:buChar char="●"/>
            </a:pPr>
            <a:r>
              <a:rPr lang="en-US" dirty="0"/>
              <a:t>Intersection Observer</a:t>
            </a:r>
          </a:p>
        </p:txBody>
      </p:sp>
      <p:sp>
        <p:nvSpPr>
          <p:cNvPr id="587" name="Google Shape;587;p83"/>
          <p:cNvSpPr txBox="1"/>
          <p:nvPr/>
        </p:nvSpPr>
        <p:spPr>
          <a:xfrm>
            <a:off x="536650" y="2836600"/>
            <a:ext cx="4014300" cy="2634600"/>
          </a:xfrm>
          <a:prstGeom prst="rect">
            <a:avLst/>
          </a:prstGeom>
          <a:noFill/>
          <a:ln>
            <a:noFill/>
          </a:ln>
        </p:spPr>
        <p:txBody>
          <a:bodyPr spcFirstLastPara="1" wrap="square" lIns="91425" tIns="91425" rIns="91425" bIns="91425" anchor="t" anchorCtr="0">
            <a:noAutofit/>
          </a:bodyPr>
          <a:lstStyle/>
          <a:p>
            <a:pPr marL="457200" indent="-317500">
              <a:buSzPts val="1400"/>
              <a:buChar char="●"/>
            </a:pPr>
            <a:endParaRPr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84"/>
          <p:cNvSpPr txBox="1"/>
          <p:nvPr/>
        </p:nvSpPr>
        <p:spPr>
          <a:xfrm>
            <a:off x="314350" y="1084650"/>
            <a:ext cx="3852600" cy="449400"/>
          </a:xfrm>
          <a:prstGeom prst="rect">
            <a:avLst/>
          </a:prstGeom>
          <a:noFill/>
          <a:ln>
            <a:noFill/>
          </a:ln>
        </p:spPr>
        <p:txBody>
          <a:bodyPr spcFirstLastPara="1" wrap="square" lIns="91425" tIns="91425" rIns="91425" bIns="91425" anchor="t" anchorCtr="0">
            <a:noAutofit/>
          </a:bodyPr>
          <a:lstStyle/>
          <a:p>
            <a:endParaRPr/>
          </a:p>
        </p:txBody>
      </p:sp>
      <p:sp>
        <p:nvSpPr>
          <p:cNvPr id="594" name="Google Shape;594;p84"/>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nl-BE" dirty="0"/>
              <a:t>Oefening</a:t>
            </a:r>
            <a:endParaRPr dirty="0"/>
          </a:p>
        </p:txBody>
      </p:sp>
      <p:sp>
        <p:nvSpPr>
          <p:cNvPr id="596" name="Google Shape;596;p84"/>
          <p:cNvSpPr txBox="1">
            <a:spLocks noGrp="1"/>
          </p:cNvSpPr>
          <p:nvPr>
            <p:ph type="body" sz="quarter" idx="14"/>
          </p:nvPr>
        </p:nvSpPr>
        <p:spPr>
          <a:xfrm>
            <a:off x="478798" y="1989474"/>
            <a:ext cx="8025368" cy="1263986"/>
          </a:xfrm>
          <a:prstGeom prst="rect">
            <a:avLst/>
          </a:prstGeom>
        </p:spPr>
        <p:txBody>
          <a:bodyPr spcFirstLastPara="1" vert="horz" wrap="square" lIns="91425" tIns="91425" rIns="91425" bIns="91425" rtlCol="0" anchor="t" anchorCtr="0">
            <a:noAutofit/>
          </a:bodyPr>
          <a:lstStyle/>
          <a:p>
            <a:pPr marL="114300" indent="0">
              <a:lnSpc>
                <a:spcPct val="115000"/>
              </a:lnSpc>
              <a:spcBef>
                <a:spcPts val="0"/>
              </a:spcBef>
              <a:buClr>
                <a:schemeClr val="lt1"/>
              </a:buClr>
              <a:buSzPts val="1800"/>
              <a:buNone/>
            </a:pPr>
            <a:r>
              <a:rPr lang="en" dirty="0"/>
              <a:t>Recreate the following gif using Intersection Observer</a:t>
            </a:r>
            <a:endParaRPr dirty="0"/>
          </a:p>
        </p:txBody>
      </p:sp>
      <p:pic>
        <p:nvPicPr>
          <p:cNvPr id="2054" name="Picture 6" descr="https://developers.google.com/web/updates/images/2016/04/intersectionobserver/iframe.gif">
            <a:extLst>
              <a:ext uri="{FF2B5EF4-FFF2-40B4-BE49-F238E27FC236}">
                <a16:creationId xmlns:a16="http://schemas.microsoft.com/office/drawing/2014/main" id="{43EC115A-FCB2-4A76-BFDE-24FCC5325CE3}"/>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1340768"/>
            <a:ext cx="2598898" cy="52708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AA7394-5919-434B-99C1-30D377EE1480}"/>
              </a:ext>
            </a:extLst>
          </p:cNvPr>
          <p:cNvSpPr>
            <a:spLocks noGrp="1"/>
          </p:cNvSpPr>
          <p:nvPr>
            <p:ph type="body" sz="quarter" idx="11"/>
          </p:nvPr>
        </p:nvSpPr>
        <p:spPr/>
        <p:txBody>
          <a:bodyPr/>
          <a:lstStyle/>
          <a:p>
            <a:endParaRPr lang="en-US"/>
          </a:p>
        </p:txBody>
      </p:sp>
      <p:sp>
        <p:nvSpPr>
          <p:cNvPr id="4" name="Title 3">
            <a:extLst>
              <a:ext uri="{FF2B5EF4-FFF2-40B4-BE49-F238E27FC236}">
                <a16:creationId xmlns:a16="http://schemas.microsoft.com/office/drawing/2014/main" id="{623765F0-48CC-46EF-B136-3078C43B5D5F}"/>
              </a:ext>
            </a:extLst>
          </p:cNvPr>
          <p:cNvSpPr>
            <a:spLocks noGrp="1"/>
          </p:cNvSpPr>
          <p:nvPr>
            <p:ph type="ctrTitle"/>
          </p:nvPr>
        </p:nvSpPr>
        <p:spPr/>
        <p:txBody>
          <a:bodyPr/>
          <a:lstStyle/>
          <a:p>
            <a:r>
              <a:rPr lang="en-US" dirty="0" err="1"/>
              <a:t>Overkoepelende</a:t>
            </a:r>
            <a:r>
              <a:rPr lang="en-US" dirty="0"/>
              <a:t> </a:t>
            </a:r>
            <a:r>
              <a:rPr lang="en-US" dirty="0" err="1"/>
              <a:t>Oefening</a:t>
            </a:r>
            <a:endParaRPr lang="en-US" dirty="0"/>
          </a:p>
        </p:txBody>
      </p:sp>
    </p:spTree>
    <p:extLst>
      <p:ext uri="{BB962C8B-B14F-4D97-AF65-F5344CB8AC3E}">
        <p14:creationId xmlns:p14="http://schemas.microsoft.com/office/powerpoint/2010/main" val="297382261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5A727-C108-4E2D-8C16-58D7192639F6}"/>
              </a:ext>
            </a:extLst>
          </p:cNvPr>
          <p:cNvSpPr>
            <a:spLocks noGrp="1"/>
          </p:cNvSpPr>
          <p:nvPr>
            <p:ph type="ctrTitle"/>
          </p:nvPr>
        </p:nvSpPr>
        <p:spPr/>
        <p:txBody>
          <a:bodyPr/>
          <a:lstStyle/>
          <a:p>
            <a:r>
              <a:rPr lang="en-US" dirty="0" err="1"/>
              <a:t>Overkoepelende</a:t>
            </a:r>
            <a:r>
              <a:rPr lang="en-US" dirty="0"/>
              <a:t> </a:t>
            </a:r>
            <a:r>
              <a:rPr lang="en-US" dirty="0" err="1"/>
              <a:t>Oefening</a:t>
            </a:r>
            <a:endParaRPr lang="nl-BE" dirty="0"/>
          </a:p>
        </p:txBody>
      </p:sp>
      <p:sp>
        <p:nvSpPr>
          <p:cNvPr id="3" name="Content Placeholder 2">
            <a:extLst>
              <a:ext uri="{FF2B5EF4-FFF2-40B4-BE49-F238E27FC236}">
                <a16:creationId xmlns:a16="http://schemas.microsoft.com/office/drawing/2014/main" id="{D3D8F6CF-F397-4218-9A53-013E3A9C0AA7}"/>
              </a:ext>
            </a:extLst>
          </p:cNvPr>
          <p:cNvSpPr>
            <a:spLocks noGrp="1"/>
          </p:cNvSpPr>
          <p:nvPr>
            <p:ph type="body" sz="quarter" idx="14"/>
          </p:nvPr>
        </p:nvSpPr>
        <p:spPr>
          <a:xfrm>
            <a:off x="507205" y="1989474"/>
            <a:ext cx="8025368" cy="4679886"/>
          </a:xfrm>
        </p:spPr>
        <p:txBody>
          <a:bodyPr>
            <a:normAutofit/>
          </a:bodyPr>
          <a:lstStyle/>
          <a:p>
            <a:r>
              <a:rPr lang="en-US" dirty="0" err="1"/>
              <a:t>Maak</a:t>
            </a:r>
            <a:r>
              <a:rPr lang="en-US" dirty="0"/>
              <a:t> </a:t>
            </a:r>
            <a:r>
              <a:rPr lang="en-US" dirty="0" err="1"/>
              <a:t>een</a:t>
            </a:r>
            <a:r>
              <a:rPr lang="en-US" dirty="0"/>
              <a:t> </a:t>
            </a:r>
            <a:r>
              <a:rPr lang="en-US" b="1" i="1" dirty="0" err="1"/>
              <a:t>statische</a:t>
            </a:r>
            <a:r>
              <a:rPr lang="en-US" dirty="0"/>
              <a:t> portfolio website </a:t>
            </a:r>
            <a:r>
              <a:rPr lang="en-US" dirty="0" err="1"/>
              <a:t>waarin</a:t>
            </a:r>
            <a:r>
              <a:rPr lang="en-US" dirty="0"/>
              <a:t> je </a:t>
            </a:r>
            <a:r>
              <a:rPr lang="en-US" dirty="0" err="1"/>
              <a:t>je</a:t>
            </a:r>
            <a:r>
              <a:rPr lang="en-US" dirty="0"/>
              <a:t> eigen </a:t>
            </a:r>
            <a:r>
              <a:rPr lang="en-US" dirty="0" err="1"/>
              <a:t>projecten</a:t>
            </a:r>
            <a:r>
              <a:rPr lang="en-US" dirty="0"/>
              <a:t> ten toon </a:t>
            </a:r>
            <a:r>
              <a:rPr lang="en-US" dirty="0" err="1"/>
              <a:t>stelt</a:t>
            </a:r>
            <a:r>
              <a:rPr lang="en-US" dirty="0"/>
              <a:t>.</a:t>
            </a:r>
          </a:p>
          <a:p>
            <a:r>
              <a:rPr lang="en-US" dirty="0" err="1"/>
              <a:t>Zoek</a:t>
            </a:r>
            <a:r>
              <a:rPr lang="en-US" dirty="0"/>
              <a:t> </a:t>
            </a:r>
            <a:r>
              <a:rPr lang="en-US" dirty="0" err="1"/>
              <a:t>zelf</a:t>
            </a:r>
            <a:r>
              <a:rPr lang="en-US" dirty="0"/>
              <a:t> </a:t>
            </a:r>
            <a:r>
              <a:rPr lang="en-US" dirty="0" err="1"/>
              <a:t>een</a:t>
            </a:r>
            <a:r>
              <a:rPr lang="en-US" dirty="0"/>
              <a:t> design op het internet </a:t>
            </a:r>
            <a:r>
              <a:rPr lang="en-US" dirty="0" err="1"/>
              <a:t>waar</a:t>
            </a:r>
            <a:r>
              <a:rPr lang="en-US" dirty="0"/>
              <a:t> je </a:t>
            </a:r>
            <a:r>
              <a:rPr lang="en-US" dirty="0" err="1"/>
              <a:t>je</a:t>
            </a:r>
            <a:r>
              <a:rPr lang="en-US" dirty="0"/>
              <a:t> op </a:t>
            </a:r>
            <a:r>
              <a:rPr lang="en-US" dirty="0" err="1"/>
              <a:t>zal</a:t>
            </a:r>
            <a:r>
              <a:rPr lang="en-US" dirty="0"/>
              <a:t> </a:t>
            </a:r>
            <a:r>
              <a:rPr lang="en-US" dirty="0" err="1"/>
              <a:t>baseren</a:t>
            </a:r>
            <a:endParaRPr lang="nl-BE" dirty="0"/>
          </a:p>
          <a:p>
            <a:pPr lvl="1"/>
            <a:r>
              <a:rPr lang="en-US" dirty="0"/>
              <a:t>K</a:t>
            </a:r>
            <a:r>
              <a:rPr lang="nl-BE" dirty="0" err="1"/>
              <a:t>opieer</a:t>
            </a:r>
            <a:r>
              <a:rPr lang="nl-BE" dirty="0"/>
              <a:t> de CSS en HTML niet, begin van scratch</a:t>
            </a:r>
          </a:p>
          <a:p>
            <a:endParaRPr lang="en-US" dirty="0"/>
          </a:p>
          <a:p>
            <a:r>
              <a:rPr lang="en-US" dirty="0"/>
              <a:t>D</a:t>
            </a:r>
            <a:r>
              <a:rPr lang="nl-BE" dirty="0"/>
              <a:t>e site bevat:</a:t>
            </a:r>
          </a:p>
          <a:p>
            <a:pPr lvl="1"/>
            <a:r>
              <a:rPr lang="en-US" dirty="0"/>
              <a:t>I</a:t>
            </a:r>
            <a:r>
              <a:rPr lang="nl-BE" dirty="0" err="1"/>
              <a:t>nformatie</a:t>
            </a:r>
            <a:r>
              <a:rPr lang="nl-BE" dirty="0"/>
              <a:t> over jezelf</a:t>
            </a:r>
          </a:p>
          <a:p>
            <a:pPr lvl="1"/>
            <a:r>
              <a:rPr lang="en-US" dirty="0"/>
              <a:t>C</a:t>
            </a:r>
            <a:r>
              <a:rPr lang="nl-BE" dirty="0" err="1"/>
              <a:t>ontact</a:t>
            </a:r>
            <a:r>
              <a:rPr lang="nl-BE" dirty="0"/>
              <a:t> formulier (dit zal functioneel niets doen)</a:t>
            </a:r>
          </a:p>
          <a:p>
            <a:pPr lvl="1"/>
            <a:r>
              <a:rPr lang="en-US" dirty="0"/>
              <a:t>E</a:t>
            </a:r>
            <a:r>
              <a:rPr lang="nl-BE" dirty="0"/>
              <a:t>en overzicht van je projecten</a:t>
            </a:r>
          </a:p>
          <a:p>
            <a:pPr lvl="1"/>
            <a:r>
              <a:rPr lang="en-US" dirty="0"/>
              <a:t>D</a:t>
            </a:r>
            <a:r>
              <a:rPr lang="nl-BE" dirty="0" err="1"/>
              <a:t>etail</a:t>
            </a:r>
            <a:r>
              <a:rPr lang="nl-BE" dirty="0"/>
              <a:t> pagina’s voor je projecten, je kan hier dus op doorklikken</a:t>
            </a:r>
          </a:p>
          <a:p>
            <a:pPr lvl="1"/>
            <a:r>
              <a:rPr lang="en-US" dirty="0" err="1"/>
              <a:t>Afhankelijk</a:t>
            </a:r>
            <a:r>
              <a:rPr lang="en-US" dirty="0"/>
              <a:t> van je design </a:t>
            </a:r>
            <a:r>
              <a:rPr lang="en-US" dirty="0" err="1"/>
              <a:t>mogen</a:t>
            </a:r>
            <a:r>
              <a:rPr lang="en-US" dirty="0"/>
              <a:t> </a:t>
            </a:r>
            <a:r>
              <a:rPr lang="en-US" dirty="0" err="1"/>
              <a:t>deze</a:t>
            </a:r>
            <a:r>
              <a:rPr lang="en-US" dirty="0"/>
              <a:t> op 1 of </a:t>
            </a:r>
            <a:r>
              <a:rPr lang="en-US" dirty="0" err="1"/>
              <a:t>meerdere</a:t>
            </a:r>
            <a:r>
              <a:rPr lang="en-US" dirty="0"/>
              <a:t> </a:t>
            </a:r>
            <a:r>
              <a:rPr lang="en-US" dirty="0" err="1"/>
              <a:t>pagina’s</a:t>
            </a:r>
            <a:r>
              <a:rPr lang="en-US" dirty="0"/>
              <a:t> </a:t>
            </a:r>
            <a:r>
              <a:rPr lang="en-US" dirty="0" err="1"/>
              <a:t>staan</a:t>
            </a:r>
            <a:endParaRPr lang="nl-BE" dirty="0"/>
          </a:p>
          <a:p>
            <a:r>
              <a:rPr lang="en-US" dirty="0"/>
              <a:t>G</a:t>
            </a:r>
            <a:r>
              <a:rPr lang="nl-BE" dirty="0" err="1"/>
              <a:t>ebruik</a:t>
            </a:r>
            <a:r>
              <a:rPr lang="nl-BE" dirty="0"/>
              <a:t> JS om:</a:t>
            </a:r>
          </a:p>
          <a:p>
            <a:pPr lvl="1"/>
            <a:r>
              <a:rPr lang="en-US" dirty="0"/>
              <a:t>V</a:t>
            </a:r>
            <a:r>
              <a:rPr lang="nl-BE" dirty="0" err="1"/>
              <a:t>alidaties</a:t>
            </a:r>
            <a:r>
              <a:rPr lang="nl-BE" dirty="0"/>
              <a:t> te tonen op het contact formulier, alle velden moeten verplicht ingevuld zijn</a:t>
            </a:r>
          </a:p>
          <a:p>
            <a:pPr lvl="1"/>
            <a:endParaRPr lang="en-US" dirty="0"/>
          </a:p>
        </p:txBody>
      </p:sp>
    </p:spTree>
    <p:extLst>
      <p:ext uri="{BB962C8B-B14F-4D97-AF65-F5344CB8AC3E}">
        <p14:creationId xmlns:p14="http://schemas.microsoft.com/office/powerpoint/2010/main" val="7769610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9268-D9B9-4A38-AACE-4743D223ECE2}"/>
              </a:ext>
            </a:extLst>
          </p:cNvPr>
          <p:cNvSpPr>
            <a:spLocks noGrp="1"/>
          </p:cNvSpPr>
          <p:nvPr>
            <p:ph type="ctrTitle"/>
          </p:nvPr>
        </p:nvSpPr>
        <p:spPr/>
        <p:txBody>
          <a:bodyPr/>
          <a:lstStyle/>
          <a:p>
            <a:r>
              <a:rPr lang="en-US" dirty="0" err="1"/>
              <a:t>Overkoepelende</a:t>
            </a:r>
            <a:r>
              <a:rPr lang="en-US" dirty="0"/>
              <a:t> </a:t>
            </a:r>
            <a:r>
              <a:rPr lang="en-US" dirty="0" err="1"/>
              <a:t>Oefening</a:t>
            </a:r>
            <a:r>
              <a:rPr lang="en-US" dirty="0"/>
              <a:t> - </a:t>
            </a:r>
            <a:r>
              <a:rPr lang="en-US" dirty="0" err="1"/>
              <a:t>Willekeurig</a:t>
            </a:r>
            <a:r>
              <a:rPr lang="en-US" dirty="0"/>
              <a:t> </a:t>
            </a:r>
            <a:r>
              <a:rPr lang="en-US" dirty="0" err="1"/>
              <a:t>voorbeeld</a:t>
            </a:r>
            <a:endParaRPr lang="nl-BE" dirty="0"/>
          </a:p>
        </p:txBody>
      </p:sp>
      <p:pic>
        <p:nvPicPr>
          <p:cNvPr id="1026" name="Picture 2" descr="Personal portfolio web UI Design portfolio site portfolio portfolio website clean illustration web interface ux design ui">
            <a:extLst>
              <a:ext uri="{FF2B5EF4-FFF2-40B4-BE49-F238E27FC236}">
                <a16:creationId xmlns:a16="http://schemas.microsoft.com/office/drawing/2014/main" id="{11FD0B4B-B371-408A-BBAA-C9510C763598}"/>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tretch>
            <a:fillRect/>
          </a:stretch>
        </p:blipFill>
        <p:spPr bwMode="auto">
          <a:xfrm>
            <a:off x="1671637" y="1781529"/>
            <a:ext cx="5800725"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6913DBB-8694-4639-8910-93BFBF5DDDF9}"/>
              </a:ext>
            </a:extLst>
          </p:cNvPr>
          <p:cNvSpPr/>
          <p:nvPr/>
        </p:nvSpPr>
        <p:spPr>
          <a:xfrm>
            <a:off x="3472981" y="6390630"/>
            <a:ext cx="2198038" cy="369332"/>
          </a:xfrm>
          <a:prstGeom prst="rect">
            <a:avLst/>
          </a:prstGeom>
        </p:spPr>
        <p:txBody>
          <a:bodyPr wrap="none">
            <a:spAutoFit/>
          </a:bodyPr>
          <a:lstStyle/>
          <a:p>
            <a:r>
              <a:rPr lang="nl-BE" dirty="0">
                <a:hlinkClick r:id="rId4"/>
              </a:rPr>
              <a:t>http://muzahid.com/</a:t>
            </a:r>
            <a:endParaRPr lang="nl-BE" dirty="0"/>
          </a:p>
        </p:txBody>
      </p:sp>
    </p:spTree>
    <p:extLst>
      <p:ext uri="{BB962C8B-B14F-4D97-AF65-F5344CB8AC3E}">
        <p14:creationId xmlns:p14="http://schemas.microsoft.com/office/powerpoint/2010/main" val="35284650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A8CA29-11B9-4A1A-A91A-73ED1153464A}"/>
              </a:ext>
            </a:extLst>
          </p:cNvPr>
          <p:cNvSpPr>
            <a:spLocks noGrp="1"/>
          </p:cNvSpPr>
          <p:nvPr>
            <p:ph type="ctrTitle"/>
          </p:nvPr>
        </p:nvSpPr>
        <p:spPr/>
        <p:txBody>
          <a:bodyPr/>
          <a:lstStyle/>
          <a:p>
            <a:r>
              <a:rPr lang="nl-BE" dirty="0" err="1"/>
              <a:t>Oefeniongen</a:t>
            </a:r>
            <a:endParaRPr lang="nl-BE" dirty="0"/>
          </a:p>
        </p:txBody>
      </p:sp>
      <p:sp>
        <p:nvSpPr>
          <p:cNvPr id="5" name="Text Placeholder 4">
            <a:extLst>
              <a:ext uri="{FF2B5EF4-FFF2-40B4-BE49-F238E27FC236}">
                <a16:creationId xmlns:a16="http://schemas.microsoft.com/office/drawing/2014/main" id="{11AA1BF1-F745-4490-882A-4A2F25DB1406}"/>
              </a:ext>
            </a:extLst>
          </p:cNvPr>
          <p:cNvSpPr>
            <a:spLocks noGrp="1"/>
          </p:cNvSpPr>
          <p:nvPr>
            <p:ph type="body" sz="quarter" idx="14"/>
          </p:nvPr>
        </p:nvSpPr>
        <p:spPr/>
        <p:txBody>
          <a:bodyPr/>
          <a:lstStyle/>
          <a:p>
            <a:endParaRPr lang="nl-BE"/>
          </a:p>
        </p:txBody>
      </p:sp>
      <p:pic>
        <p:nvPicPr>
          <p:cNvPr id="7" name="Picture 6">
            <a:extLst>
              <a:ext uri="{FF2B5EF4-FFF2-40B4-BE49-F238E27FC236}">
                <a16:creationId xmlns:a16="http://schemas.microsoft.com/office/drawing/2014/main" id="{BCA0D88D-4528-463F-967A-04E4674631D0}"/>
              </a:ext>
            </a:extLst>
          </p:cNvPr>
          <p:cNvPicPr>
            <a:picLocks noChangeAspect="1"/>
          </p:cNvPicPr>
          <p:nvPr/>
        </p:nvPicPr>
        <p:blipFill>
          <a:blip r:embed="rId2"/>
          <a:stretch>
            <a:fillRect/>
          </a:stretch>
        </p:blipFill>
        <p:spPr>
          <a:xfrm>
            <a:off x="4831176" y="1499975"/>
            <a:ext cx="3600400" cy="2060522"/>
          </a:xfrm>
          <a:prstGeom prst="rect">
            <a:avLst/>
          </a:prstGeom>
        </p:spPr>
      </p:pic>
      <p:pic>
        <p:nvPicPr>
          <p:cNvPr id="9" name="Picture 8">
            <a:extLst>
              <a:ext uri="{FF2B5EF4-FFF2-40B4-BE49-F238E27FC236}">
                <a16:creationId xmlns:a16="http://schemas.microsoft.com/office/drawing/2014/main" id="{EC815868-67D5-4E22-8735-8E7383DEE8DE}"/>
              </a:ext>
            </a:extLst>
          </p:cNvPr>
          <p:cNvPicPr>
            <a:picLocks noChangeAspect="1"/>
          </p:cNvPicPr>
          <p:nvPr/>
        </p:nvPicPr>
        <p:blipFill>
          <a:blip r:embed="rId3"/>
          <a:stretch>
            <a:fillRect/>
          </a:stretch>
        </p:blipFill>
        <p:spPr>
          <a:xfrm>
            <a:off x="655321" y="1415917"/>
            <a:ext cx="3312370" cy="2188624"/>
          </a:xfrm>
          <a:prstGeom prst="rect">
            <a:avLst/>
          </a:prstGeom>
        </p:spPr>
      </p:pic>
      <p:pic>
        <p:nvPicPr>
          <p:cNvPr id="11" name="Picture 10">
            <a:extLst>
              <a:ext uri="{FF2B5EF4-FFF2-40B4-BE49-F238E27FC236}">
                <a16:creationId xmlns:a16="http://schemas.microsoft.com/office/drawing/2014/main" id="{50CE0BD2-1581-4F4B-B3CF-B8429FCD8586}"/>
              </a:ext>
            </a:extLst>
          </p:cNvPr>
          <p:cNvPicPr>
            <a:picLocks noChangeAspect="1"/>
          </p:cNvPicPr>
          <p:nvPr/>
        </p:nvPicPr>
        <p:blipFill>
          <a:blip r:embed="rId4"/>
          <a:stretch>
            <a:fillRect/>
          </a:stretch>
        </p:blipFill>
        <p:spPr>
          <a:xfrm>
            <a:off x="567125" y="3715779"/>
            <a:ext cx="3888434" cy="2529598"/>
          </a:xfrm>
          <a:prstGeom prst="rect">
            <a:avLst/>
          </a:prstGeom>
        </p:spPr>
      </p:pic>
      <p:pic>
        <p:nvPicPr>
          <p:cNvPr id="13" name="Picture 12">
            <a:extLst>
              <a:ext uri="{FF2B5EF4-FFF2-40B4-BE49-F238E27FC236}">
                <a16:creationId xmlns:a16="http://schemas.microsoft.com/office/drawing/2014/main" id="{9891BA16-7335-402F-A37C-D8101F650869}"/>
              </a:ext>
            </a:extLst>
          </p:cNvPr>
          <p:cNvPicPr>
            <a:picLocks noChangeAspect="1"/>
          </p:cNvPicPr>
          <p:nvPr/>
        </p:nvPicPr>
        <p:blipFill>
          <a:blip r:embed="rId5"/>
          <a:stretch>
            <a:fillRect/>
          </a:stretch>
        </p:blipFill>
        <p:spPr>
          <a:xfrm>
            <a:off x="5306091" y="3651728"/>
            <a:ext cx="2650570" cy="2814464"/>
          </a:xfrm>
          <a:prstGeom prst="rect">
            <a:avLst/>
          </a:prstGeom>
        </p:spPr>
      </p:pic>
    </p:spTree>
    <p:extLst>
      <p:ext uri="{BB962C8B-B14F-4D97-AF65-F5344CB8AC3E}">
        <p14:creationId xmlns:p14="http://schemas.microsoft.com/office/powerpoint/2010/main" val="3532819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100"/>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Script tag</a:t>
            </a:r>
            <a:endParaRPr dirty="0"/>
          </a:p>
        </p:txBody>
      </p:sp>
      <p:sp>
        <p:nvSpPr>
          <p:cNvPr id="2" name="Text Placeholder 1">
            <a:extLst>
              <a:ext uri="{FF2B5EF4-FFF2-40B4-BE49-F238E27FC236}">
                <a16:creationId xmlns:a16="http://schemas.microsoft.com/office/drawing/2014/main" id="{F57143BE-2423-4A64-B1D4-683966C8EEC2}"/>
              </a:ext>
            </a:extLst>
          </p:cNvPr>
          <p:cNvSpPr>
            <a:spLocks noGrp="1"/>
          </p:cNvSpPr>
          <p:nvPr>
            <p:ph type="body" sz="quarter" idx="14"/>
          </p:nvPr>
        </p:nvSpPr>
        <p:spPr/>
        <p:txBody>
          <a:bodyPr/>
          <a:lstStyle/>
          <a:p>
            <a:endParaRPr lang="en-US"/>
          </a:p>
        </p:txBody>
      </p:sp>
      <p:graphicFrame>
        <p:nvGraphicFramePr>
          <p:cNvPr id="665" name="Google Shape;665;p100"/>
          <p:cNvGraphicFramePr/>
          <p:nvPr>
            <p:extLst>
              <p:ext uri="{D42A27DB-BD31-4B8C-83A1-F6EECF244321}">
                <p14:modId xmlns:p14="http://schemas.microsoft.com/office/powerpoint/2010/main" val="1616876013"/>
              </p:ext>
            </p:extLst>
          </p:nvPr>
        </p:nvGraphicFramePr>
        <p:xfrm>
          <a:off x="2462388" y="2453275"/>
          <a:ext cx="4219225" cy="115570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script</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doSomething</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script</a:t>
                      </a:r>
                      <a:r>
                        <a:rPr lang="nl-BE"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666" name="Google Shape;666;p100"/>
          <p:cNvSpPr txBox="1"/>
          <p:nvPr/>
        </p:nvSpPr>
        <p:spPr>
          <a:xfrm>
            <a:off x="2462400" y="2025450"/>
            <a:ext cx="4219200" cy="467700"/>
          </a:xfrm>
          <a:prstGeom prst="rect">
            <a:avLst/>
          </a:prstGeom>
          <a:noFill/>
          <a:ln>
            <a:noFill/>
          </a:ln>
        </p:spPr>
        <p:txBody>
          <a:bodyPr spcFirstLastPara="1" wrap="square" lIns="91425" tIns="91425" rIns="91425" bIns="91425" anchor="t" anchorCtr="0">
            <a:noAutofit/>
          </a:bodyPr>
          <a:lstStyle/>
          <a:p>
            <a:pPr algn="ctr"/>
            <a:r>
              <a:rPr lang="en" dirty="0">
                <a:sym typeface="Roboto"/>
              </a:rPr>
              <a:t>Embedded</a:t>
            </a:r>
            <a:endParaRPr dirty="0">
              <a:sym typeface="Roboto"/>
            </a:endParaRPr>
          </a:p>
        </p:txBody>
      </p:sp>
      <p:sp>
        <p:nvSpPr>
          <p:cNvPr id="667" name="Google Shape;667;p100"/>
          <p:cNvSpPr txBox="1"/>
          <p:nvPr/>
        </p:nvSpPr>
        <p:spPr>
          <a:xfrm>
            <a:off x="2401950" y="4111675"/>
            <a:ext cx="4219200" cy="467700"/>
          </a:xfrm>
          <a:prstGeom prst="rect">
            <a:avLst/>
          </a:prstGeom>
          <a:noFill/>
          <a:ln>
            <a:noFill/>
          </a:ln>
        </p:spPr>
        <p:txBody>
          <a:bodyPr spcFirstLastPara="1" wrap="square" lIns="91425" tIns="91425" rIns="91425" bIns="91425" anchor="t" anchorCtr="0">
            <a:noAutofit/>
          </a:bodyPr>
          <a:lstStyle/>
          <a:p>
            <a:pPr algn="ctr"/>
            <a:r>
              <a:rPr lang="en" dirty="0">
                <a:sym typeface="Roboto"/>
              </a:rPr>
              <a:t>Source attribute</a:t>
            </a:r>
            <a:endParaRPr dirty="0">
              <a:sym typeface="Roboto"/>
            </a:endParaRPr>
          </a:p>
        </p:txBody>
      </p:sp>
      <p:graphicFrame>
        <p:nvGraphicFramePr>
          <p:cNvPr id="668" name="Google Shape;668;p100"/>
          <p:cNvGraphicFramePr/>
          <p:nvPr>
            <p:extLst>
              <p:ext uri="{D42A27DB-BD31-4B8C-83A1-F6EECF244321}">
                <p14:modId xmlns:p14="http://schemas.microsoft.com/office/powerpoint/2010/main" val="2640378779"/>
              </p:ext>
            </p:extLst>
          </p:nvPr>
        </p:nvGraphicFramePr>
        <p:xfrm>
          <a:off x="2427588" y="4548725"/>
          <a:ext cx="4219225" cy="3327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fr-FR" sz="1350" b="0" dirty="0">
                          <a:solidFill>
                            <a:srgbClr val="F8F8F2"/>
                          </a:solidFill>
                          <a:effectLst/>
                          <a:latin typeface="Consolas" panose="020B0609020204030204" pitchFamily="49" charset="0"/>
                        </a:rPr>
                        <a: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 </a:t>
                      </a:r>
                      <a:r>
                        <a:rPr lang="fr-FR" sz="1350" b="0" dirty="0">
                          <a:solidFill>
                            <a:srgbClr val="A6E22E"/>
                          </a:solidFill>
                          <a:effectLst/>
                          <a:latin typeface="Consolas" panose="020B0609020204030204" pitchFamily="49" charset="0"/>
                        </a:rPr>
                        <a:t>src</a:t>
                      </a:r>
                      <a:r>
                        <a:rPr lang="fr-FR" sz="1350" b="0" dirty="0">
                          <a:solidFill>
                            <a:srgbClr val="F8F8F2"/>
                          </a:solidFill>
                          <a:effectLst/>
                          <a:latin typeface="Consolas" panose="020B0609020204030204" pitchFamily="49" charset="0"/>
                        </a:rPr>
                        <a:t>=</a:t>
                      </a:r>
                      <a:r>
                        <a:rPr lang="fr-FR" sz="1350" b="0" dirty="0">
                          <a:solidFill>
                            <a:srgbClr val="E6DB74"/>
                          </a:solidFill>
                          <a:effectLst/>
                          <a:latin typeface="Consolas" panose="020B0609020204030204" pitchFamily="49" charset="0"/>
                        </a:rPr>
                        <a:t>"lib.js"</a:t>
                      </a:r>
                      <a:r>
                        <a:rPr lang="fr-FR" sz="1350" b="0" dirty="0">
                          <a:solidFill>
                            <a:srgbClr val="F8F8F2"/>
                          </a:solidFill>
                          <a:effectLst/>
                          <a:latin typeface="Consolas" panose="020B0609020204030204" pitchFamily="49" charset="0"/>
                        </a:rPr>
                        <a:t>&gt;&lt;/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pic>
        <p:nvPicPr>
          <p:cNvPr id="669" name="Google Shape;669;p100"/>
          <p:cNvPicPr preferRelativeResize="0"/>
          <p:nvPr/>
        </p:nvPicPr>
        <p:blipFill>
          <a:blip r:embed="rId3">
            <a:alphaModFix/>
          </a:blip>
          <a:stretch>
            <a:fillRect/>
          </a:stretch>
        </p:blipFill>
        <p:spPr>
          <a:xfrm>
            <a:off x="8627075" y="5528300"/>
            <a:ext cx="380876" cy="380876"/>
          </a:xfrm>
          <a:prstGeom prst="rect">
            <a:avLst/>
          </a:prstGeom>
          <a:noFill/>
          <a:ln>
            <a:noFill/>
          </a:ln>
        </p:spPr>
      </p:pic>
    </p:spTree>
    <p:extLst>
      <p:ext uri="{BB962C8B-B14F-4D97-AF65-F5344CB8AC3E}">
        <p14:creationId xmlns:p14="http://schemas.microsoft.com/office/powerpoint/2010/main" val="2137371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ADA3-BCD2-4D6A-A618-29835A28EE49}"/>
              </a:ext>
            </a:extLst>
          </p:cNvPr>
          <p:cNvSpPr>
            <a:spLocks noGrp="1"/>
          </p:cNvSpPr>
          <p:nvPr>
            <p:ph type="ctrTitle"/>
          </p:nvPr>
        </p:nvSpPr>
        <p:spPr/>
        <p:txBody>
          <a:bodyPr/>
          <a:lstStyle/>
          <a:p>
            <a:r>
              <a:rPr lang="nl-BE" dirty="0"/>
              <a:t>Script tag - Plaatsing</a:t>
            </a:r>
          </a:p>
        </p:txBody>
      </p:sp>
      <p:sp>
        <p:nvSpPr>
          <p:cNvPr id="3" name="Text Placeholder 2">
            <a:extLst>
              <a:ext uri="{FF2B5EF4-FFF2-40B4-BE49-F238E27FC236}">
                <a16:creationId xmlns:a16="http://schemas.microsoft.com/office/drawing/2014/main" id="{E4C70F7B-F3A7-41A6-8DF4-DAB3F6A80870}"/>
              </a:ext>
            </a:extLst>
          </p:cNvPr>
          <p:cNvSpPr>
            <a:spLocks noGrp="1"/>
          </p:cNvSpPr>
          <p:nvPr>
            <p:ph type="body" sz="quarter" idx="14"/>
          </p:nvPr>
        </p:nvSpPr>
        <p:spPr/>
        <p:txBody>
          <a:bodyPr/>
          <a:lstStyle/>
          <a:p>
            <a:endParaRPr lang="nl-BE"/>
          </a:p>
        </p:txBody>
      </p:sp>
      <p:graphicFrame>
        <p:nvGraphicFramePr>
          <p:cNvPr id="4" name="Google Shape;665;p100">
            <a:extLst>
              <a:ext uri="{FF2B5EF4-FFF2-40B4-BE49-F238E27FC236}">
                <a16:creationId xmlns:a16="http://schemas.microsoft.com/office/drawing/2014/main" id="{582C19A8-6390-45F7-A372-DC35A35A62E2}"/>
              </a:ext>
            </a:extLst>
          </p:cNvPr>
          <p:cNvGraphicFramePr/>
          <p:nvPr>
            <p:extLst>
              <p:ext uri="{D42A27DB-BD31-4B8C-83A1-F6EECF244321}">
                <p14:modId xmlns:p14="http://schemas.microsoft.com/office/powerpoint/2010/main" val="2280742843"/>
              </p:ext>
            </p:extLst>
          </p:nvPr>
        </p:nvGraphicFramePr>
        <p:xfrm>
          <a:off x="2462388" y="2132856"/>
          <a:ext cx="4219225" cy="28092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html</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head</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    &lt;</a:t>
                      </a:r>
                      <a:r>
                        <a:rPr lang="en-US" sz="1350" b="0" dirty="0">
                          <a:solidFill>
                            <a:srgbClr val="F92672"/>
                          </a:solidFill>
                          <a:effectLst/>
                          <a:latin typeface="Consolas" panose="020B0609020204030204" pitchFamily="49" charset="0"/>
                        </a:rPr>
                        <a:t>title</a:t>
                      </a:r>
                      <a:r>
                        <a:rPr lang="en-US" sz="1350" b="0" dirty="0">
                          <a:solidFill>
                            <a:srgbClr val="F8F8F2"/>
                          </a:solidFill>
                          <a:effectLst/>
                          <a:latin typeface="Consolas" panose="020B0609020204030204" pitchFamily="49" charset="0"/>
                        </a:rPr>
                        <a:t>&gt;Script tag&lt;/</a:t>
                      </a:r>
                      <a:r>
                        <a:rPr lang="en-US" sz="1350" b="0" dirty="0">
                          <a:solidFill>
                            <a:srgbClr val="F92672"/>
                          </a:solidFill>
                          <a:effectLst/>
                          <a:latin typeface="Consolas" panose="020B0609020204030204" pitchFamily="49" charset="0"/>
                        </a:rPr>
                        <a:t>title</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&lt;</a:t>
                      </a:r>
                      <a:r>
                        <a:rPr lang="en-US" sz="1350" b="0" dirty="0">
                          <a:solidFill>
                            <a:srgbClr val="F92672"/>
                          </a:solidFill>
                          <a:effectLst/>
                          <a:latin typeface="Consolas" panose="020B0609020204030204" pitchFamily="49" charset="0"/>
                        </a:rPr>
                        <a:t>script</a:t>
                      </a:r>
                      <a:r>
                        <a:rPr lang="en-US" sz="1350" b="0" dirty="0">
                          <a:solidFill>
                            <a:srgbClr val="F8F8F2"/>
                          </a:solidFill>
                          <a:effectLst/>
                          <a:latin typeface="Consolas" panose="020B0609020204030204" pitchFamily="49" charset="0"/>
                        </a:rPr>
                        <a:t>&gt;</a:t>
                      </a:r>
                      <a:r>
                        <a:rPr lang="en-US" sz="1350" b="0" dirty="0">
                          <a:solidFill>
                            <a:srgbClr val="88846F"/>
                          </a:solidFill>
                          <a:effectLst/>
                          <a:latin typeface="Consolas" panose="020B0609020204030204" pitchFamily="49" charset="0"/>
                        </a:rPr>
                        <a:t>// Place1</a:t>
                      </a: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script</a:t>
                      </a:r>
                      <a:r>
                        <a:rPr lang="en-US" sz="1350" b="0" dirty="0">
                          <a:solidFill>
                            <a:srgbClr val="F8F8F2"/>
                          </a:solidFill>
                          <a:effectLst/>
                          <a:latin typeface="Consolas" panose="020B0609020204030204" pitchFamily="49" charset="0"/>
                        </a:rPr>
                        <a:t>&gt; </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head</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body</a:t>
                      </a:r>
                      <a:r>
                        <a:rPr lang="en-US" sz="135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h1</a:t>
                      </a:r>
                      <a:r>
                        <a:rPr lang="en-US" sz="1400" b="0" dirty="0">
                          <a:solidFill>
                            <a:srgbClr val="F8F8F2"/>
                          </a:solidFill>
                          <a:effectLst/>
                          <a:latin typeface="Consolas" panose="020B0609020204030204" pitchFamily="49" charset="0"/>
                        </a:rPr>
                        <a:t>&gt;Some title here&lt;/</a:t>
                      </a:r>
                      <a:r>
                        <a:rPr lang="en-US" sz="1400" b="0" dirty="0">
                          <a:solidFill>
                            <a:srgbClr val="F92672"/>
                          </a:solidFill>
                          <a:effectLst/>
                          <a:latin typeface="Consolas" panose="020B0609020204030204" pitchFamily="49" charset="0"/>
                        </a:rPr>
                        <a:t>h1</a:t>
                      </a:r>
                      <a:r>
                        <a:rPr lang="en-US" sz="1400" b="0" dirty="0">
                          <a:solidFill>
                            <a:srgbClr val="F8F8F2"/>
                          </a:solidFill>
                          <a:effectLst/>
                          <a:latin typeface="Consolas" panose="020B0609020204030204" pitchFamily="49" charset="0"/>
                        </a:rPr>
                        <a:t>&gt;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&gt;Some text here&lt;/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&lt;</a:t>
                      </a:r>
                      <a:r>
                        <a:rPr lang="en-US" sz="1350" b="0" dirty="0">
                          <a:solidFill>
                            <a:srgbClr val="F92672"/>
                          </a:solidFill>
                          <a:effectLst/>
                          <a:latin typeface="Consolas" panose="020B0609020204030204" pitchFamily="49" charset="0"/>
                        </a:rPr>
                        <a:t>script</a:t>
                      </a:r>
                      <a:r>
                        <a:rPr lang="en-US" sz="1350" b="0" dirty="0">
                          <a:solidFill>
                            <a:srgbClr val="F8F8F2"/>
                          </a:solidFill>
                          <a:effectLst/>
                          <a:latin typeface="Consolas" panose="020B0609020204030204" pitchFamily="49" charset="0"/>
                        </a:rPr>
                        <a:t>&gt;</a:t>
                      </a:r>
                      <a:r>
                        <a:rPr lang="en-US" sz="1350" b="0" dirty="0">
                          <a:solidFill>
                            <a:srgbClr val="88846F"/>
                          </a:solidFill>
                          <a:effectLst/>
                          <a:latin typeface="Consolas" panose="020B0609020204030204" pitchFamily="49" charset="0"/>
                        </a:rPr>
                        <a:t>// Place2</a:t>
                      </a: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script</a:t>
                      </a:r>
                      <a:r>
                        <a:rPr lang="en-US" sz="1350" b="0" dirty="0">
                          <a:solidFill>
                            <a:srgbClr val="F8F8F2"/>
                          </a:solidFill>
                          <a:effectLst/>
                          <a:latin typeface="Consolas" panose="020B0609020204030204" pitchFamily="49" charset="0"/>
                        </a:rPr>
                        <a:t>&gt; </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body</a:t>
                      </a:r>
                      <a:r>
                        <a:rPr lang="en-US" sz="1350" b="0" dirty="0">
                          <a:solidFill>
                            <a:srgbClr val="F8F8F2"/>
                          </a:solidFill>
                          <a:effectLst/>
                          <a:latin typeface="Consolas" panose="020B0609020204030204" pitchFamily="49" charset="0"/>
                        </a:rPr>
                        <a:t>&gt;</a:t>
                      </a:r>
                    </a:p>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html</a:t>
                      </a:r>
                      <a:r>
                        <a:rPr lang="en-US"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80972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4"/>
          <p:cNvSpPr txBox="1"/>
          <p:nvPr/>
        </p:nvSpPr>
        <p:spPr>
          <a:xfrm>
            <a:off x="0" y="2689375"/>
            <a:ext cx="9144000" cy="1219200"/>
          </a:xfrm>
          <a:prstGeom prst="rect">
            <a:avLst/>
          </a:prstGeom>
          <a:noFill/>
          <a:ln>
            <a:noFill/>
          </a:ln>
        </p:spPr>
        <p:txBody>
          <a:bodyPr spcFirstLastPara="1" wrap="square" lIns="91425" tIns="91425" rIns="91425" bIns="91425" anchor="t" anchorCtr="0">
            <a:noAutofit/>
          </a:bodyPr>
          <a:lstStyle/>
          <a:p>
            <a:pPr algn="ctr"/>
            <a:r>
              <a:rPr lang="en" sz="7200">
                <a:latin typeface="Roboto"/>
                <a:ea typeface="Roboto"/>
                <a:cs typeface="Roboto"/>
                <a:sym typeface="Roboto"/>
              </a:rPr>
              <a:t>Demo</a:t>
            </a:r>
            <a:endParaRPr sz="7200">
              <a:latin typeface="Roboto"/>
              <a:ea typeface="Roboto"/>
              <a:cs typeface="Roboto"/>
              <a:sym typeface="Roboto"/>
            </a:endParaRPr>
          </a:p>
        </p:txBody>
      </p:sp>
    </p:spTree>
    <p:extLst>
      <p:ext uri="{BB962C8B-B14F-4D97-AF65-F5344CB8AC3E}">
        <p14:creationId xmlns:p14="http://schemas.microsoft.com/office/powerpoint/2010/main" val="3155676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101"/>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Script tag - Source attribute</a:t>
            </a:r>
            <a:endParaRPr/>
          </a:p>
        </p:txBody>
      </p:sp>
      <p:sp>
        <p:nvSpPr>
          <p:cNvPr id="2" name="Text Placeholder 1">
            <a:extLst>
              <a:ext uri="{FF2B5EF4-FFF2-40B4-BE49-F238E27FC236}">
                <a16:creationId xmlns:a16="http://schemas.microsoft.com/office/drawing/2014/main" id="{484CC45A-3456-4A0F-AD97-C5B1721C85E5}"/>
              </a:ext>
            </a:extLst>
          </p:cNvPr>
          <p:cNvSpPr>
            <a:spLocks noGrp="1"/>
          </p:cNvSpPr>
          <p:nvPr>
            <p:ph type="body" sz="quarter" idx="14"/>
          </p:nvPr>
        </p:nvSpPr>
        <p:spPr/>
        <p:txBody>
          <a:bodyPr/>
          <a:lstStyle/>
          <a:p>
            <a:endParaRPr lang="en-US" dirty="0"/>
          </a:p>
        </p:txBody>
      </p:sp>
      <p:pic>
        <p:nvPicPr>
          <p:cNvPr id="676" name="Google Shape;676;p101"/>
          <p:cNvPicPr preferRelativeResize="0"/>
          <p:nvPr/>
        </p:nvPicPr>
        <p:blipFill>
          <a:blip r:embed="rId3">
            <a:alphaModFix/>
          </a:blip>
          <a:stretch>
            <a:fillRect/>
          </a:stretch>
        </p:blipFill>
        <p:spPr>
          <a:xfrm>
            <a:off x="690600" y="3570551"/>
            <a:ext cx="7762800" cy="1009175"/>
          </a:xfrm>
          <a:prstGeom prst="rect">
            <a:avLst/>
          </a:prstGeom>
          <a:noFill/>
          <a:ln>
            <a:noFill/>
          </a:ln>
        </p:spPr>
      </p:pic>
      <p:pic>
        <p:nvPicPr>
          <p:cNvPr id="677" name="Google Shape;677;p101"/>
          <p:cNvPicPr preferRelativeResize="0"/>
          <p:nvPr/>
        </p:nvPicPr>
        <p:blipFill>
          <a:blip r:embed="rId4">
            <a:alphaModFix/>
          </a:blip>
          <a:stretch>
            <a:fillRect/>
          </a:stretch>
        </p:blipFill>
        <p:spPr>
          <a:xfrm>
            <a:off x="6953026" y="1050975"/>
            <a:ext cx="1931891" cy="1298750"/>
          </a:xfrm>
          <a:prstGeom prst="rect">
            <a:avLst/>
          </a:prstGeom>
          <a:noFill/>
          <a:ln>
            <a:noFill/>
          </a:ln>
        </p:spPr>
      </p:pic>
      <p:pic>
        <p:nvPicPr>
          <p:cNvPr id="678" name="Google Shape;678;p101"/>
          <p:cNvPicPr preferRelativeResize="0"/>
          <p:nvPr/>
        </p:nvPicPr>
        <p:blipFill>
          <a:blip r:embed="rId5">
            <a:alphaModFix/>
          </a:blip>
          <a:stretch>
            <a:fillRect/>
          </a:stretch>
        </p:blipFill>
        <p:spPr>
          <a:xfrm>
            <a:off x="8627075" y="5528300"/>
            <a:ext cx="380876" cy="380876"/>
          </a:xfrm>
          <a:prstGeom prst="rect">
            <a:avLst/>
          </a:prstGeom>
          <a:noFill/>
          <a:ln>
            <a:noFill/>
          </a:ln>
        </p:spPr>
      </p:pic>
      <p:graphicFrame>
        <p:nvGraphicFramePr>
          <p:cNvPr id="8" name="Google Shape;668;p100">
            <a:extLst>
              <a:ext uri="{FF2B5EF4-FFF2-40B4-BE49-F238E27FC236}">
                <a16:creationId xmlns:a16="http://schemas.microsoft.com/office/drawing/2014/main" id="{672E3BC5-8FFA-4372-8272-07401FFFA08F}"/>
              </a:ext>
            </a:extLst>
          </p:cNvPr>
          <p:cNvGraphicFramePr/>
          <p:nvPr>
            <p:extLst>
              <p:ext uri="{D42A27DB-BD31-4B8C-83A1-F6EECF244321}">
                <p14:modId xmlns:p14="http://schemas.microsoft.com/office/powerpoint/2010/main" val="1083336603"/>
              </p:ext>
            </p:extLst>
          </p:nvPr>
        </p:nvGraphicFramePr>
        <p:xfrm>
          <a:off x="2410276" y="2935883"/>
          <a:ext cx="4219225" cy="3327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fr-FR" sz="1350" b="0" dirty="0">
                          <a:solidFill>
                            <a:srgbClr val="F8F8F2"/>
                          </a:solidFill>
                          <a:effectLst/>
                          <a:latin typeface="Consolas" panose="020B0609020204030204" pitchFamily="49" charset="0"/>
                        </a:rPr>
                        <a: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 </a:t>
                      </a:r>
                      <a:r>
                        <a:rPr lang="fr-FR" sz="1350" b="0" dirty="0">
                          <a:solidFill>
                            <a:srgbClr val="A6E22E"/>
                          </a:solidFill>
                          <a:effectLst/>
                          <a:latin typeface="Consolas" panose="020B0609020204030204" pitchFamily="49" charset="0"/>
                        </a:rPr>
                        <a:t>src</a:t>
                      </a:r>
                      <a:r>
                        <a:rPr lang="fr-FR" sz="1350" b="0" dirty="0">
                          <a:solidFill>
                            <a:srgbClr val="F8F8F2"/>
                          </a:solidFill>
                          <a:effectLst/>
                          <a:latin typeface="Consolas" panose="020B0609020204030204" pitchFamily="49" charset="0"/>
                        </a:rPr>
                        <a:t>=</a:t>
                      </a:r>
                      <a:r>
                        <a:rPr lang="fr-FR" sz="1350" b="0" dirty="0">
                          <a:solidFill>
                            <a:srgbClr val="E6DB74"/>
                          </a:solidFill>
                          <a:effectLst/>
                          <a:latin typeface="Consolas" panose="020B0609020204030204" pitchFamily="49" charset="0"/>
                        </a:rPr>
                        <a:t>"lib.js"</a:t>
                      </a:r>
                      <a:r>
                        <a:rPr lang="fr-FR" sz="1350" b="0" dirty="0">
                          <a:solidFill>
                            <a:srgbClr val="F8F8F2"/>
                          </a:solidFill>
                          <a:effectLst/>
                          <a:latin typeface="Consolas" panose="020B0609020204030204" pitchFamily="49" charset="0"/>
                        </a:rPr>
                        <a:t>&gt;&lt;/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05543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6C099A-EA11-41C0-A9B8-D253484E9066}"/>
              </a:ext>
            </a:extLst>
          </p:cNvPr>
          <p:cNvSpPr>
            <a:spLocks noGrp="1"/>
          </p:cNvSpPr>
          <p:nvPr>
            <p:ph type="ctrTitle"/>
          </p:nvPr>
        </p:nvSpPr>
        <p:spPr/>
        <p:txBody>
          <a:bodyPr/>
          <a:lstStyle/>
          <a:p>
            <a:r>
              <a:rPr lang="nl-BE" dirty="0"/>
              <a:t>Jochen Schoonjans</a:t>
            </a:r>
          </a:p>
        </p:txBody>
      </p:sp>
      <p:sp>
        <p:nvSpPr>
          <p:cNvPr id="4" name="Text Placeholder 3">
            <a:extLst>
              <a:ext uri="{FF2B5EF4-FFF2-40B4-BE49-F238E27FC236}">
                <a16:creationId xmlns:a16="http://schemas.microsoft.com/office/drawing/2014/main" id="{372C0019-5409-45D3-8BB1-584190AAC294}"/>
              </a:ext>
            </a:extLst>
          </p:cNvPr>
          <p:cNvSpPr>
            <a:spLocks noGrp="1"/>
          </p:cNvSpPr>
          <p:nvPr>
            <p:ph type="body" sz="quarter" idx="10"/>
          </p:nvPr>
        </p:nvSpPr>
        <p:spPr>
          <a:xfrm>
            <a:off x="1121569" y="2227416"/>
            <a:ext cx="4736306" cy="380025"/>
          </a:xfrm>
        </p:spPr>
        <p:txBody>
          <a:bodyPr/>
          <a:lstStyle/>
          <a:p>
            <a:r>
              <a:rPr lang="nl-BE" dirty="0"/>
              <a:t>Diploma: Professionele Bachelor Elektronica – ICT</a:t>
            </a:r>
          </a:p>
          <a:p>
            <a:r>
              <a:rPr lang="nl-BE" dirty="0"/>
              <a:t>Werkzaam: </a:t>
            </a:r>
            <a:r>
              <a:rPr lang="nl-BE" dirty="0" err="1"/>
              <a:t>Inetum</a:t>
            </a:r>
            <a:r>
              <a:rPr lang="nl-BE" dirty="0"/>
              <a:t>-Realdolmen (4jaar)</a:t>
            </a:r>
          </a:p>
        </p:txBody>
      </p:sp>
    </p:spTree>
    <p:extLst>
      <p:ext uri="{BB962C8B-B14F-4D97-AF65-F5344CB8AC3E}">
        <p14:creationId xmlns:p14="http://schemas.microsoft.com/office/powerpoint/2010/main" val="3925277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102"/>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Script tag - Source attribute - async</a:t>
            </a:r>
            <a:endParaRPr/>
          </a:p>
        </p:txBody>
      </p:sp>
      <p:sp>
        <p:nvSpPr>
          <p:cNvPr id="2" name="Text Placeholder 1">
            <a:extLst>
              <a:ext uri="{FF2B5EF4-FFF2-40B4-BE49-F238E27FC236}">
                <a16:creationId xmlns:a16="http://schemas.microsoft.com/office/drawing/2014/main" id="{F0DB2C38-8A40-4EB4-A519-14547353D86F}"/>
              </a:ext>
            </a:extLst>
          </p:cNvPr>
          <p:cNvSpPr>
            <a:spLocks noGrp="1"/>
          </p:cNvSpPr>
          <p:nvPr>
            <p:ph type="body" sz="quarter" idx="14"/>
          </p:nvPr>
        </p:nvSpPr>
        <p:spPr/>
        <p:txBody>
          <a:bodyPr/>
          <a:lstStyle/>
          <a:p>
            <a:endParaRPr lang="en-US" dirty="0"/>
          </a:p>
        </p:txBody>
      </p:sp>
      <p:pic>
        <p:nvPicPr>
          <p:cNvPr id="685" name="Google Shape;685;p102"/>
          <p:cNvPicPr preferRelativeResize="0"/>
          <p:nvPr/>
        </p:nvPicPr>
        <p:blipFill>
          <a:blip r:embed="rId3">
            <a:alphaModFix/>
          </a:blip>
          <a:stretch>
            <a:fillRect/>
          </a:stretch>
        </p:blipFill>
        <p:spPr>
          <a:xfrm>
            <a:off x="6953026" y="1050975"/>
            <a:ext cx="1931891" cy="1298750"/>
          </a:xfrm>
          <a:prstGeom prst="rect">
            <a:avLst/>
          </a:prstGeom>
          <a:noFill/>
          <a:ln>
            <a:noFill/>
          </a:ln>
        </p:spPr>
      </p:pic>
      <p:pic>
        <p:nvPicPr>
          <p:cNvPr id="686" name="Google Shape;686;p102"/>
          <p:cNvPicPr preferRelativeResize="0"/>
          <p:nvPr/>
        </p:nvPicPr>
        <p:blipFill>
          <a:blip r:embed="rId4">
            <a:alphaModFix/>
          </a:blip>
          <a:stretch>
            <a:fillRect/>
          </a:stretch>
        </p:blipFill>
        <p:spPr>
          <a:xfrm>
            <a:off x="690601" y="3580101"/>
            <a:ext cx="7762885" cy="1009175"/>
          </a:xfrm>
          <a:prstGeom prst="rect">
            <a:avLst/>
          </a:prstGeom>
          <a:noFill/>
          <a:ln>
            <a:noFill/>
          </a:ln>
        </p:spPr>
      </p:pic>
      <p:pic>
        <p:nvPicPr>
          <p:cNvPr id="687" name="Google Shape;687;p102"/>
          <p:cNvPicPr preferRelativeResize="0"/>
          <p:nvPr/>
        </p:nvPicPr>
        <p:blipFill>
          <a:blip r:embed="rId5">
            <a:alphaModFix/>
          </a:blip>
          <a:stretch>
            <a:fillRect/>
          </a:stretch>
        </p:blipFill>
        <p:spPr>
          <a:xfrm>
            <a:off x="8627075" y="5528300"/>
            <a:ext cx="380876" cy="380876"/>
          </a:xfrm>
          <a:prstGeom prst="rect">
            <a:avLst/>
          </a:prstGeom>
          <a:noFill/>
          <a:ln>
            <a:noFill/>
          </a:ln>
        </p:spPr>
      </p:pic>
      <p:graphicFrame>
        <p:nvGraphicFramePr>
          <p:cNvPr id="9" name="Google Shape;668;p100">
            <a:extLst>
              <a:ext uri="{FF2B5EF4-FFF2-40B4-BE49-F238E27FC236}">
                <a16:creationId xmlns:a16="http://schemas.microsoft.com/office/drawing/2014/main" id="{36791837-33A7-4775-A727-6DA6EAE8369B}"/>
              </a:ext>
            </a:extLst>
          </p:cNvPr>
          <p:cNvGraphicFramePr/>
          <p:nvPr>
            <p:extLst>
              <p:ext uri="{D42A27DB-BD31-4B8C-83A1-F6EECF244321}">
                <p14:modId xmlns:p14="http://schemas.microsoft.com/office/powerpoint/2010/main" val="2891268064"/>
              </p:ext>
            </p:extLst>
          </p:nvPr>
        </p:nvGraphicFramePr>
        <p:xfrm>
          <a:off x="2410276" y="2935883"/>
          <a:ext cx="4219225" cy="3327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fr-FR" sz="1350" b="0" dirty="0">
                          <a:solidFill>
                            <a:srgbClr val="F8F8F2"/>
                          </a:solidFill>
                          <a:effectLst/>
                          <a:latin typeface="Consolas" panose="020B0609020204030204" pitchFamily="49" charset="0"/>
                        </a:rPr>
                        <a: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 </a:t>
                      </a:r>
                      <a:r>
                        <a:rPr lang="fr-FR" sz="1350" b="0" dirty="0">
                          <a:solidFill>
                            <a:srgbClr val="A6E22E"/>
                          </a:solidFill>
                          <a:effectLst/>
                          <a:latin typeface="Consolas" panose="020B0609020204030204" pitchFamily="49" charset="0"/>
                        </a:rPr>
                        <a:t>src</a:t>
                      </a:r>
                      <a:r>
                        <a:rPr lang="fr-FR" sz="1350" b="0" dirty="0">
                          <a:solidFill>
                            <a:srgbClr val="F8F8F2"/>
                          </a:solidFill>
                          <a:effectLst/>
                          <a:latin typeface="Consolas" panose="020B0609020204030204" pitchFamily="49" charset="0"/>
                        </a:rPr>
                        <a:t>=</a:t>
                      </a:r>
                      <a:r>
                        <a:rPr lang="fr-FR" sz="1350" b="0" dirty="0">
                          <a:solidFill>
                            <a:srgbClr val="E6DB74"/>
                          </a:solidFill>
                          <a:effectLst/>
                          <a:latin typeface="Consolas" panose="020B0609020204030204" pitchFamily="49" charset="0"/>
                        </a:rPr>
                        <a:t>"lib.js"  </a:t>
                      </a:r>
                      <a:r>
                        <a:rPr lang="fr-FR" sz="1350" b="0" dirty="0" err="1">
                          <a:solidFill>
                            <a:srgbClr val="A6E22E"/>
                          </a:solidFill>
                          <a:effectLst/>
                          <a:latin typeface="Consolas" panose="020B0609020204030204" pitchFamily="49" charset="0"/>
                          <a:ea typeface="+mn-ea"/>
                          <a:cs typeface="+mn-cs"/>
                        </a:rPr>
                        <a:t>async</a:t>
                      </a:r>
                      <a:r>
                        <a:rPr lang="fr-FR" sz="1350" b="0" dirty="0">
                          <a:solidFill>
                            <a:srgbClr val="F8F8F2"/>
                          </a:solidFill>
                          <a:effectLst/>
                          <a:latin typeface="Consolas" panose="020B0609020204030204" pitchFamily="49" charset="0"/>
                        </a:rPr>
                        <a:t>&gt;&lt;/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45845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103"/>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Script tag - Source attribute - deferred</a:t>
            </a:r>
            <a:endParaRPr/>
          </a:p>
        </p:txBody>
      </p:sp>
      <p:sp>
        <p:nvSpPr>
          <p:cNvPr id="2" name="Text Placeholder 1">
            <a:extLst>
              <a:ext uri="{FF2B5EF4-FFF2-40B4-BE49-F238E27FC236}">
                <a16:creationId xmlns:a16="http://schemas.microsoft.com/office/drawing/2014/main" id="{2FC36D51-60D0-4DAC-AA89-49ED809DBCE2}"/>
              </a:ext>
            </a:extLst>
          </p:cNvPr>
          <p:cNvSpPr>
            <a:spLocks noGrp="1"/>
          </p:cNvSpPr>
          <p:nvPr>
            <p:ph type="body" sz="quarter" idx="14"/>
          </p:nvPr>
        </p:nvSpPr>
        <p:spPr/>
        <p:txBody>
          <a:bodyPr/>
          <a:lstStyle/>
          <a:p>
            <a:endParaRPr lang="en-US"/>
          </a:p>
        </p:txBody>
      </p:sp>
      <p:pic>
        <p:nvPicPr>
          <p:cNvPr id="694" name="Google Shape;694;p103"/>
          <p:cNvPicPr preferRelativeResize="0"/>
          <p:nvPr/>
        </p:nvPicPr>
        <p:blipFill>
          <a:blip r:embed="rId3">
            <a:alphaModFix/>
          </a:blip>
          <a:stretch>
            <a:fillRect/>
          </a:stretch>
        </p:blipFill>
        <p:spPr>
          <a:xfrm>
            <a:off x="6953026" y="1050975"/>
            <a:ext cx="1931891" cy="1298750"/>
          </a:xfrm>
          <a:prstGeom prst="rect">
            <a:avLst/>
          </a:prstGeom>
          <a:noFill/>
          <a:ln>
            <a:noFill/>
          </a:ln>
        </p:spPr>
      </p:pic>
      <p:pic>
        <p:nvPicPr>
          <p:cNvPr id="695" name="Google Shape;695;p103"/>
          <p:cNvPicPr preferRelativeResize="0"/>
          <p:nvPr/>
        </p:nvPicPr>
        <p:blipFill>
          <a:blip r:embed="rId4">
            <a:alphaModFix/>
          </a:blip>
          <a:stretch>
            <a:fillRect/>
          </a:stretch>
        </p:blipFill>
        <p:spPr>
          <a:xfrm>
            <a:off x="690601" y="3582176"/>
            <a:ext cx="7762885" cy="1009175"/>
          </a:xfrm>
          <a:prstGeom prst="rect">
            <a:avLst/>
          </a:prstGeom>
          <a:noFill/>
          <a:ln>
            <a:noFill/>
          </a:ln>
        </p:spPr>
      </p:pic>
      <p:pic>
        <p:nvPicPr>
          <p:cNvPr id="696" name="Google Shape;696;p103"/>
          <p:cNvPicPr preferRelativeResize="0"/>
          <p:nvPr/>
        </p:nvPicPr>
        <p:blipFill>
          <a:blip r:embed="rId5">
            <a:alphaModFix/>
          </a:blip>
          <a:stretch>
            <a:fillRect/>
          </a:stretch>
        </p:blipFill>
        <p:spPr>
          <a:xfrm>
            <a:off x="8627075" y="5528300"/>
            <a:ext cx="380876" cy="380876"/>
          </a:xfrm>
          <a:prstGeom prst="rect">
            <a:avLst/>
          </a:prstGeom>
          <a:noFill/>
          <a:ln>
            <a:noFill/>
          </a:ln>
        </p:spPr>
      </p:pic>
      <p:graphicFrame>
        <p:nvGraphicFramePr>
          <p:cNvPr id="8" name="Google Shape;668;p100">
            <a:extLst>
              <a:ext uri="{FF2B5EF4-FFF2-40B4-BE49-F238E27FC236}">
                <a16:creationId xmlns:a16="http://schemas.microsoft.com/office/drawing/2014/main" id="{E70C2E81-B4EB-4E4C-994A-F7B153F08120}"/>
              </a:ext>
            </a:extLst>
          </p:cNvPr>
          <p:cNvGraphicFramePr/>
          <p:nvPr>
            <p:extLst>
              <p:ext uri="{D42A27DB-BD31-4B8C-83A1-F6EECF244321}">
                <p14:modId xmlns:p14="http://schemas.microsoft.com/office/powerpoint/2010/main" val="198046451"/>
              </p:ext>
            </p:extLst>
          </p:nvPr>
        </p:nvGraphicFramePr>
        <p:xfrm>
          <a:off x="2410276" y="3296563"/>
          <a:ext cx="4219225" cy="332740"/>
        </p:xfrm>
        <a:graphic>
          <a:graphicData uri="http://schemas.openxmlformats.org/drawingml/2006/table">
            <a:tbl>
              <a:tblPr>
                <a:noFill/>
              </a:tblPr>
              <a:tblGrid>
                <a:gridCol w="4219225">
                  <a:extLst>
                    <a:ext uri="{9D8B030D-6E8A-4147-A177-3AD203B41FA5}">
                      <a16:colId xmlns:a16="http://schemas.microsoft.com/office/drawing/2014/main" val="20000"/>
                    </a:ext>
                  </a:extLst>
                </a:gridCol>
              </a:tblGrid>
              <a:tr h="0">
                <a:tc>
                  <a:txBody>
                    <a:bodyPr/>
                    <a:lstStyle/>
                    <a:p>
                      <a:r>
                        <a:rPr lang="fr-FR" sz="1350" b="0" dirty="0">
                          <a:solidFill>
                            <a:srgbClr val="F8F8F2"/>
                          </a:solidFill>
                          <a:effectLst/>
                          <a:latin typeface="Consolas" panose="020B0609020204030204" pitchFamily="49" charset="0"/>
                        </a:rPr>
                        <a: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 </a:t>
                      </a:r>
                      <a:r>
                        <a:rPr lang="fr-FR" sz="1350" b="0" dirty="0">
                          <a:solidFill>
                            <a:srgbClr val="A6E22E"/>
                          </a:solidFill>
                          <a:effectLst/>
                          <a:latin typeface="Consolas" panose="020B0609020204030204" pitchFamily="49" charset="0"/>
                        </a:rPr>
                        <a:t>src</a:t>
                      </a:r>
                      <a:r>
                        <a:rPr lang="fr-FR" sz="1350" b="0" dirty="0">
                          <a:solidFill>
                            <a:srgbClr val="F8F8F2"/>
                          </a:solidFill>
                          <a:effectLst/>
                          <a:latin typeface="Consolas" panose="020B0609020204030204" pitchFamily="49" charset="0"/>
                        </a:rPr>
                        <a:t>=</a:t>
                      </a:r>
                      <a:r>
                        <a:rPr lang="fr-FR" sz="1350" b="0" dirty="0">
                          <a:solidFill>
                            <a:srgbClr val="E6DB74"/>
                          </a:solidFill>
                          <a:effectLst/>
                          <a:latin typeface="Consolas" panose="020B0609020204030204" pitchFamily="49" charset="0"/>
                        </a:rPr>
                        <a:t>"lib.js"  </a:t>
                      </a:r>
                      <a:r>
                        <a:rPr lang="fr-FR" sz="1350" b="0" dirty="0" err="1">
                          <a:solidFill>
                            <a:srgbClr val="A6E22E"/>
                          </a:solidFill>
                          <a:effectLst/>
                          <a:latin typeface="Consolas" panose="020B0609020204030204" pitchFamily="49" charset="0"/>
                          <a:ea typeface="+mn-ea"/>
                          <a:cs typeface="+mn-cs"/>
                        </a:rPr>
                        <a:t>defer</a:t>
                      </a:r>
                      <a:r>
                        <a:rPr lang="fr-FR" sz="1350" b="0" dirty="0">
                          <a:solidFill>
                            <a:srgbClr val="F8F8F2"/>
                          </a:solidFill>
                          <a:effectLst/>
                          <a:latin typeface="Consolas" panose="020B0609020204030204" pitchFamily="49" charset="0"/>
                        </a:rPr>
                        <a:t>&gt;&lt;/</a:t>
                      </a:r>
                      <a:r>
                        <a:rPr lang="fr-FR" sz="1350" b="0" dirty="0">
                          <a:solidFill>
                            <a:srgbClr val="F92672"/>
                          </a:solidFill>
                          <a:effectLst/>
                          <a:latin typeface="Consolas" panose="020B0609020204030204" pitchFamily="49" charset="0"/>
                        </a:rPr>
                        <a:t>script</a:t>
                      </a:r>
                      <a:r>
                        <a:rPr lang="fr-FR"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64723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2BCC49C-1F8F-4958-BBA0-AE01387990CD}"/>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0EA94D0C-2477-4983-B908-E7BB9E243F29}"/>
              </a:ext>
            </a:extLst>
          </p:cNvPr>
          <p:cNvSpPr>
            <a:spLocks noGrp="1"/>
          </p:cNvSpPr>
          <p:nvPr>
            <p:ph type="ctrTitle"/>
          </p:nvPr>
        </p:nvSpPr>
        <p:spPr/>
        <p:txBody>
          <a:bodyPr/>
          <a:lstStyle/>
          <a:p>
            <a:r>
              <a:rPr lang="nl-BE" dirty="0"/>
              <a:t>Debugging</a:t>
            </a:r>
          </a:p>
        </p:txBody>
      </p:sp>
    </p:spTree>
    <p:extLst>
      <p:ext uri="{BB962C8B-B14F-4D97-AF65-F5344CB8AC3E}">
        <p14:creationId xmlns:p14="http://schemas.microsoft.com/office/powerpoint/2010/main" val="2928196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80"/>
          <p:cNvSpPr txBox="1">
            <a:spLocks noGrp="1"/>
          </p:cNvSpPr>
          <p:nvPr>
            <p:ph type="ctrTitle"/>
          </p:nvPr>
        </p:nvSpPr>
        <p:spPr/>
        <p:txBody>
          <a:bodyPr/>
          <a:lstStyle/>
          <a:p>
            <a:r>
              <a:rPr lang="nl-BE"/>
              <a:t>Debugging</a:t>
            </a:r>
          </a:p>
        </p:txBody>
      </p:sp>
      <p:sp>
        <p:nvSpPr>
          <p:cNvPr id="4" name="Content Placeholder 3">
            <a:extLst>
              <a:ext uri="{FF2B5EF4-FFF2-40B4-BE49-F238E27FC236}">
                <a16:creationId xmlns:a16="http://schemas.microsoft.com/office/drawing/2014/main" id="{1E2840FE-475E-4357-B112-4C1E0FAC30BD}"/>
              </a:ext>
            </a:extLst>
          </p:cNvPr>
          <p:cNvSpPr>
            <a:spLocks noGrp="1"/>
          </p:cNvSpPr>
          <p:nvPr>
            <p:ph type="body" sz="quarter" idx="14"/>
          </p:nvPr>
        </p:nvSpPr>
        <p:spPr>
          <a:xfrm>
            <a:off x="507205" y="1989474"/>
            <a:ext cx="8025368" cy="3102503"/>
          </a:xfrm>
        </p:spPr>
        <p:txBody>
          <a:bodyPr/>
          <a:lstStyle/>
          <a:p>
            <a:pPr marL="457200" indent="-317500">
              <a:buSzPts val="1400"/>
            </a:pPr>
            <a:r>
              <a:rPr lang="en-US" dirty="0"/>
              <a:t>Inspector tools (F12)</a:t>
            </a:r>
          </a:p>
          <a:p>
            <a:pPr marL="517402" lvl="1" indent="-317500">
              <a:buSzPts val="1400"/>
            </a:pPr>
            <a:r>
              <a:rPr lang="en-US" dirty="0" err="1"/>
              <a:t>Huidige</a:t>
            </a:r>
            <a:r>
              <a:rPr lang="en-US" dirty="0"/>
              <a:t> element</a:t>
            </a:r>
          </a:p>
          <a:p>
            <a:pPr marL="517402" lvl="1" indent="-317500">
              <a:buSzPts val="1400"/>
            </a:pPr>
            <a:r>
              <a:rPr lang="en-US" dirty="0"/>
              <a:t>CSS Styles</a:t>
            </a:r>
          </a:p>
          <a:p>
            <a:pPr marL="517402" lvl="1" indent="-317500">
              <a:buSzPts val="1400"/>
            </a:pPr>
            <a:r>
              <a:rPr lang="en-US" dirty="0"/>
              <a:t>JS event listeners</a:t>
            </a:r>
          </a:p>
          <a:p>
            <a:pPr marL="517402" lvl="1" indent="-317500">
              <a:buSzPts val="1400"/>
            </a:pPr>
            <a:r>
              <a:rPr lang="en-US" dirty="0"/>
              <a:t>Breakpoints</a:t>
            </a:r>
          </a:p>
          <a:p>
            <a:pPr marL="457200" indent="-317500">
              <a:buSzPts val="1400"/>
            </a:pPr>
            <a:endParaRPr lang="en-US" dirty="0"/>
          </a:p>
          <a:p>
            <a:pPr marL="457200" indent="-317500">
              <a:buSzPts val="1400"/>
            </a:pPr>
            <a:r>
              <a:rPr lang="en-US" dirty="0"/>
              <a:t>Console.log()</a:t>
            </a:r>
          </a:p>
          <a:p>
            <a:pPr marL="457200" indent="-317500">
              <a:buSzPts val="1400"/>
            </a:pPr>
            <a:endParaRPr lang="en-US" dirty="0"/>
          </a:p>
          <a:p>
            <a:pPr marL="457200" indent="-317500">
              <a:buSzPts val="1400"/>
            </a:pPr>
            <a:endParaRPr lang="en-US" dirty="0"/>
          </a:p>
          <a:p>
            <a:pPr marL="457200" indent="-317500">
              <a:buSzPts val="1400"/>
            </a:pPr>
            <a:endParaRPr lang="en-US" dirty="0"/>
          </a:p>
          <a:p>
            <a:pPr marL="457200" indent="-317500">
              <a:buSzPts val="1400"/>
            </a:pPr>
            <a:r>
              <a:rPr lang="en-US" dirty="0"/>
              <a:t>Debugger</a:t>
            </a:r>
          </a:p>
        </p:txBody>
      </p:sp>
      <p:graphicFrame>
        <p:nvGraphicFramePr>
          <p:cNvPr id="6" name="Google Shape;291;p46">
            <a:extLst>
              <a:ext uri="{FF2B5EF4-FFF2-40B4-BE49-F238E27FC236}">
                <a16:creationId xmlns:a16="http://schemas.microsoft.com/office/drawing/2014/main" id="{380AAF0E-2EC9-4AEB-A88A-50C37F6FC810}"/>
              </a:ext>
            </a:extLst>
          </p:cNvPr>
          <p:cNvGraphicFramePr/>
          <p:nvPr>
            <p:extLst>
              <p:ext uri="{D42A27DB-BD31-4B8C-83A1-F6EECF244321}">
                <p14:modId xmlns:p14="http://schemas.microsoft.com/office/powerpoint/2010/main" val="2473908659"/>
              </p:ext>
            </p:extLst>
          </p:nvPr>
        </p:nvGraphicFramePr>
        <p:xfrm>
          <a:off x="1907703" y="4166191"/>
          <a:ext cx="5328593" cy="340360"/>
        </p:xfrm>
        <a:graphic>
          <a:graphicData uri="http://schemas.openxmlformats.org/drawingml/2006/table">
            <a:tbl>
              <a:tblPr>
                <a:noFill/>
              </a:tblPr>
              <a:tblGrid>
                <a:gridCol w="5328593">
                  <a:extLst>
                    <a:ext uri="{9D8B030D-6E8A-4147-A177-3AD203B41FA5}">
                      <a16:colId xmlns:a16="http://schemas.microsoft.com/office/drawing/2014/main" val="20000"/>
                    </a:ext>
                  </a:extLst>
                </a:gridCol>
              </a:tblGrid>
              <a:tr h="0">
                <a:tc>
                  <a:txBody>
                    <a:bodyPr/>
                    <a:lstStyle/>
                    <a:p>
                      <a:r>
                        <a:rPr lang="en-US" sz="1400" b="0" dirty="0">
                          <a:solidFill>
                            <a:srgbClr val="F8F8F2"/>
                          </a:solidFill>
                          <a:effectLst/>
                          <a:latin typeface="Consolas" panose="020B0609020204030204" pitchFamily="49" charset="0"/>
                        </a:rPr>
                        <a:t>console.</a:t>
                      </a:r>
                      <a:r>
                        <a:rPr lang="en-US" sz="1400" b="0" dirty="0">
                          <a:solidFill>
                            <a:srgbClr val="A6E22E"/>
                          </a:solidFill>
                          <a:effectLst/>
                          <a:latin typeface="Consolas" panose="020B0609020204030204" pitchFamily="49" charset="0"/>
                        </a:rPr>
                        <a:t>log</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"This is some logging"</a:t>
                      </a:r>
                      <a:r>
                        <a:rPr lang="en-US"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291;p46">
            <a:extLst>
              <a:ext uri="{FF2B5EF4-FFF2-40B4-BE49-F238E27FC236}">
                <a16:creationId xmlns:a16="http://schemas.microsoft.com/office/drawing/2014/main" id="{8D820B47-F7B6-4F86-B34C-32304C0D4D31}"/>
              </a:ext>
            </a:extLst>
          </p:cNvPr>
          <p:cNvGraphicFramePr/>
          <p:nvPr>
            <p:extLst>
              <p:ext uri="{D42A27DB-BD31-4B8C-83A1-F6EECF244321}">
                <p14:modId xmlns:p14="http://schemas.microsoft.com/office/powerpoint/2010/main" val="4259762410"/>
              </p:ext>
            </p:extLst>
          </p:nvPr>
        </p:nvGraphicFramePr>
        <p:xfrm>
          <a:off x="1907703" y="5301208"/>
          <a:ext cx="5328593" cy="340360"/>
        </p:xfrm>
        <a:graphic>
          <a:graphicData uri="http://schemas.openxmlformats.org/drawingml/2006/table">
            <a:tbl>
              <a:tblPr>
                <a:noFill/>
              </a:tblPr>
              <a:tblGrid>
                <a:gridCol w="5328593">
                  <a:extLst>
                    <a:ext uri="{9D8B030D-6E8A-4147-A177-3AD203B41FA5}">
                      <a16:colId xmlns:a16="http://schemas.microsoft.com/office/drawing/2014/main" val="20000"/>
                    </a:ext>
                  </a:extLst>
                </a:gridCol>
              </a:tblGrid>
              <a:tr h="0">
                <a:tc>
                  <a:txBody>
                    <a:bodyPr/>
                    <a:lstStyle/>
                    <a:p>
                      <a:r>
                        <a:rPr lang="nl-BE" sz="1400" b="0" dirty="0">
                          <a:solidFill>
                            <a:srgbClr val="F92672"/>
                          </a:solidFill>
                          <a:effectLst/>
                          <a:latin typeface="Consolas" panose="020B0609020204030204" pitchFamily="49" charset="0"/>
                        </a:rPr>
                        <a:t>debugger</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57301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4"/>
          <p:cNvSpPr txBox="1"/>
          <p:nvPr/>
        </p:nvSpPr>
        <p:spPr>
          <a:xfrm>
            <a:off x="0" y="2689375"/>
            <a:ext cx="9144000" cy="1219200"/>
          </a:xfrm>
          <a:prstGeom prst="rect">
            <a:avLst/>
          </a:prstGeom>
          <a:noFill/>
          <a:ln>
            <a:noFill/>
          </a:ln>
        </p:spPr>
        <p:txBody>
          <a:bodyPr spcFirstLastPara="1" wrap="square" lIns="91425" tIns="91425" rIns="91425" bIns="91425" anchor="t" anchorCtr="0">
            <a:noAutofit/>
          </a:bodyPr>
          <a:lstStyle/>
          <a:p>
            <a:pPr algn="ctr"/>
            <a:r>
              <a:rPr lang="en" sz="7200">
                <a:latin typeface="Roboto"/>
                <a:ea typeface="Roboto"/>
                <a:cs typeface="Roboto"/>
                <a:sym typeface="Roboto"/>
              </a:rPr>
              <a:t>Demo</a:t>
            </a:r>
            <a:endParaRPr sz="72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 name="Title 1">
            <a:extLst>
              <a:ext uri="{FF2B5EF4-FFF2-40B4-BE49-F238E27FC236}">
                <a16:creationId xmlns:a16="http://schemas.microsoft.com/office/drawing/2014/main" id="{EEA5A21F-51D2-4A1E-AE40-38BD5F7271CC}"/>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EF970FC3-2EB1-495E-830D-18ADCA063D9C}"/>
              </a:ext>
            </a:extLst>
          </p:cNvPr>
          <p:cNvSpPr>
            <a:spLocks noGrp="1"/>
          </p:cNvSpPr>
          <p:nvPr>
            <p:ph type="body" sz="quarter" idx="14"/>
          </p:nvPr>
        </p:nvSpPr>
        <p:spPr>
          <a:xfrm>
            <a:off x="507205" y="1989474"/>
            <a:ext cx="8025368" cy="927292"/>
          </a:xfrm>
        </p:spPr>
        <p:txBody>
          <a:bodyPr/>
          <a:lstStyle/>
          <a:p>
            <a:r>
              <a:rPr lang="nl-BE" dirty="0"/>
              <a:t>Maak een html pagina met </a:t>
            </a:r>
            <a:r>
              <a:rPr lang="nl-BE" dirty="0" err="1"/>
              <a:t>embedded</a:t>
            </a:r>
            <a:r>
              <a:rPr lang="nl-BE" dirty="0"/>
              <a:t> </a:t>
            </a:r>
            <a:r>
              <a:rPr lang="nl-BE" dirty="0" err="1"/>
              <a:t>JavaScript</a:t>
            </a:r>
            <a:r>
              <a:rPr lang="nl-BE" dirty="0"/>
              <a:t> en log hierin een bericht</a:t>
            </a:r>
          </a:p>
          <a:p>
            <a:r>
              <a:rPr lang="nl-BE" dirty="0"/>
              <a:t>Herwerk de pagina zodanig dat alle </a:t>
            </a:r>
            <a:r>
              <a:rPr lang="nl-BE" dirty="0" err="1"/>
              <a:t>JavaScript</a:t>
            </a:r>
            <a:r>
              <a:rPr lang="nl-BE" dirty="0"/>
              <a:t> in een aparte file zit</a:t>
            </a:r>
          </a:p>
          <a:p>
            <a:endParaRPr lang="nl-BE" dirty="0"/>
          </a:p>
        </p:txBody>
      </p:sp>
    </p:spTree>
    <p:extLst>
      <p:ext uri="{BB962C8B-B14F-4D97-AF65-F5344CB8AC3E}">
        <p14:creationId xmlns:p14="http://schemas.microsoft.com/office/powerpoint/2010/main" val="421843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366FCA-EEAA-465D-8111-9F5E7F5579AF}"/>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754539CA-39D4-4B1A-A64F-1F71F2839A19}"/>
              </a:ext>
            </a:extLst>
          </p:cNvPr>
          <p:cNvSpPr>
            <a:spLocks noGrp="1"/>
          </p:cNvSpPr>
          <p:nvPr>
            <p:ph type="ctrTitle"/>
          </p:nvPr>
        </p:nvSpPr>
        <p:spPr/>
        <p:txBody>
          <a:bodyPr/>
          <a:lstStyle/>
          <a:p>
            <a:r>
              <a:rPr lang="en-US" dirty="0"/>
              <a:t>Syntax</a:t>
            </a:r>
            <a:endParaRPr lang="nl-BE" dirty="0"/>
          </a:p>
        </p:txBody>
      </p:sp>
    </p:spTree>
    <p:extLst>
      <p:ext uri="{BB962C8B-B14F-4D97-AF65-F5344CB8AC3E}">
        <p14:creationId xmlns:p14="http://schemas.microsoft.com/office/powerpoint/2010/main" val="1611177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075F93-3C54-46CD-AEFF-A91EB72B03C0}"/>
              </a:ext>
            </a:extLst>
          </p:cNvPr>
          <p:cNvSpPr>
            <a:spLocks noGrp="1"/>
          </p:cNvSpPr>
          <p:nvPr>
            <p:ph type="ctrTitle"/>
          </p:nvPr>
        </p:nvSpPr>
        <p:spPr/>
        <p:txBody>
          <a:bodyPr/>
          <a:lstStyle/>
          <a:p>
            <a:r>
              <a:rPr lang="en-US" dirty="0"/>
              <a:t>Variables - Syntax</a:t>
            </a:r>
            <a:endParaRPr lang="nl-BE" dirty="0"/>
          </a:p>
        </p:txBody>
      </p:sp>
      <p:sp>
        <p:nvSpPr>
          <p:cNvPr id="4" name="Content Placeholder 3">
            <a:extLst>
              <a:ext uri="{FF2B5EF4-FFF2-40B4-BE49-F238E27FC236}">
                <a16:creationId xmlns:a16="http://schemas.microsoft.com/office/drawing/2014/main" id="{10BD4579-A30E-4A3D-B290-011BAABE418A}"/>
              </a:ext>
            </a:extLst>
          </p:cNvPr>
          <p:cNvSpPr>
            <a:spLocks noGrp="1"/>
          </p:cNvSpPr>
          <p:nvPr>
            <p:ph type="body" sz="quarter" idx="14"/>
          </p:nvPr>
        </p:nvSpPr>
        <p:spPr>
          <a:xfrm>
            <a:off x="507205" y="1989474"/>
            <a:ext cx="8025368" cy="1843697"/>
          </a:xfrm>
        </p:spPr>
        <p:txBody>
          <a:bodyPr/>
          <a:lstStyle/>
          <a:p>
            <a:r>
              <a:rPr lang="en-US" b="1" dirty="0"/>
              <a:t>var name = value;</a:t>
            </a:r>
          </a:p>
          <a:p>
            <a:r>
              <a:rPr lang="en-US" dirty="0"/>
              <a:t>let name = value;</a:t>
            </a:r>
          </a:p>
          <a:p>
            <a:r>
              <a:rPr lang="en-US" dirty="0"/>
              <a:t>const name = value;</a:t>
            </a:r>
          </a:p>
          <a:p>
            <a:endParaRPr lang="en-US" dirty="0"/>
          </a:p>
          <a:p>
            <a:pPr marL="0" indent="0">
              <a:buNone/>
            </a:pPr>
            <a:r>
              <a:rPr lang="en-US" dirty="0"/>
              <a:t>D</a:t>
            </a:r>
            <a:r>
              <a:rPr lang="nl-BE" dirty="0" err="1"/>
              <a:t>ata</a:t>
            </a:r>
            <a:r>
              <a:rPr lang="nl-BE" dirty="0"/>
              <a:t> type wordt niet gespecifieerd</a:t>
            </a:r>
          </a:p>
          <a:p>
            <a:pPr marL="0" indent="0">
              <a:buNone/>
            </a:pPr>
            <a:r>
              <a:rPr lang="en-US" dirty="0" err="1"/>
              <a:t>Standaardwaarde</a:t>
            </a:r>
            <a:r>
              <a:rPr lang="en-US" dirty="0"/>
              <a:t> is ‘undefined’</a:t>
            </a:r>
          </a:p>
        </p:txBody>
      </p:sp>
    </p:spTree>
    <p:extLst>
      <p:ext uri="{BB962C8B-B14F-4D97-AF65-F5344CB8AC3E}">
        <p14:creationId xmlns:p14="http://schemas.microsoft.com/office/powerpoint/2010/main" val="3461419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Data types</a:t>
            </a:r>
            <a:endParaRPr/>
          </a:p>
        </p:txBody>
      </p:sp>
      <p:sp>
        <p:nvSpPr>
          <p:cNvPr id="284" name="Google Shape;284;p45"/>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en" b="1" dirty="0"/>
              <a:t>6 primitieve data types:</a:t>
            </a:r>
            <a:endParaRPr b="1" dirty="0"/>
          </a:p>
          <a:p>
            <a:r>
              <a:rPr lang="en" dirty="0"/>
              <a:t>Undefined</a:t>
            </a:r>
          </a:p>
          <a:p>
            <a:r>
              <a:rPr lang="nl-BE" dirty="0" err="1"/>
              <a:t>Null</a:t>
            </a:r>
            <a:endParaRPr lang="en" dirty="0"/>
          </a:p>
          <a:p>
            <a:r>
              <a:rPr lang="en" dirty="0"/>
              <a:t>String</a:t>
            </a:r>
          </a:p>
          <a:p>
            <a:r>
              <a:rPr lang="en" dirty="0"/>
              <a:t>Number</a:t>
            </a:r>
          </a:p>
          <a:p>
            <a:r>
              <a:rPr lang="en" dirty="0"/>
              <a:t>Boolean</a:t>
            </a:r>
            <a:endParaRPr dirty="0"/>
          </a:p>
          <a:p>
            <a:r>
              <a:rPr lang="en" dirty="0"/>
              <a:t>Object</a:t>
            </a:r>
          </a:p>
          <a:p>
            <a:endParaRPr dirty="0"/>
          </a:p>
          <a:p>
            <a:pPr marL="0" indent="0">
              <a:buNone/>
            </a:pPr>
            <a:r>
              <a:rPr lang="en" dirty="0"/>
              <a:t>Symbol (new in ECMAScript 6)</a:t>
            </a:r>
            <a:endParaRPr dirty="0">
              <a:latin typeface="Arial"/>
              <a:ea typeface="Arial"/>
              <a:cs typeface="Arial"/>
              <a:sym typeface="Arial"/>
            </a:endParaRPr>
          </a:p>
          <a:p>
            <a:pPr marL="0" indent="0">
              <a:spcAft>
                <a:spcPts val="1600"/>
              </a:spcAft>
              <a:buNone/>
            </a:pP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Data types - String</a:t>
            </a:r>
            <a:endParaRPr dirty="0"/>
          </a:p>
        </p:txBody>
      </p:sp>
      <p:sp>
        <p:nvSpPr>
          <p:cNvPr id="2" name="Content Placeholder 1">
            <a:extLst>
              <a:ext uri="{FF2B5EF4-FFF2-40B4-BE49-F238E27FC236}">
                <a16:creationId xmlns:a16="http://schemas.microsoft.com/office/drawing/2014/main" id="{C014D171-4442-4B03-B5ED-8D3B935756CA}"/>
              </a:ext>
            </a:extLst>
          </p:cNvPr>
          <p:cNvSpPr>
            <a:spLocks noGrp="1"/>
          </p:cNvSpPr>
          <p:nvPr>
            <p:ph type="body" sz="quarter" idx="14"/>
          </p:nvPr>
        </p:nvSpPr>
        <p:spPr>
          <a:xfrm>
            <a:off x="507205" y="1989474"/>
            <a:ext cx="8025368" cy="1843697"/>
          </a:xfrm>
        </p:spPr>
        <p:txBody>
          <a:bodyPr/>
          <a:lstStyle/>
          <a:p>
            <a:r>
              <a:rPr lang="en-US" dirty="0" err="1"/>
              <a:t>Aanmaken</a:t>
            </a:r>
            <a:r>
              <a:rPr lang="en-US" dirty="0"/>
              <a:t> van </a:t>
            </a:r>
            <a:r>
              <a:rPr lang="en-US" dirty="0" err="1"/>
              <a:t>een</a:t>
            </a:r>
            <a:r>
              <a:rPr lang="en-US" dirty="0"/>
              <a:t> string</a:t>
            </a:r>
          </a:p>
          <a:p>
            <a:endParaRPr lang="en-US" dirty="0"/>
          </a:p>
          <a:p>
            <a:endParaRPr lang="en-US" dirty="0"/>
          </a:p>
          <a:p>
            <a:endParaRPr lang="en-US" dirty="0"/>
          </a:p>
          <a:p>
            <a:endParaRPr lang="en-US" dirty="0"/>
          </a:p>
          <a:p>
            <a:r>
              <a:rPr lang="en-US" dirty="0" err="1"/>
              <a:t>Converteren</a:t>
            </a:r>
            <a:r>
              <a:rPr lang="en-US" dirty="0"/>
              <a:t> </a:t>
            </a:r>
            <a:r>
              <a:rPr lang="en-US" dirty="0" err="1"/>
              <a:t>naar</a:t>
            </a:r>
            <a:r>
              <a:rPr lang="en-US" dirty="0"/>
              <a:t> string</a:t>
            </a:r>
            <a:endParaRPr lang="nl-BE" dirty="0"/>
          </a:p>
        </p:txBody>
      </p:sp>
      <p:graphicFrame>
        <p:nvGraphicFramePr>
          <p:cNvPr id="291" name="Google Shape;291;p46"/>
          <p:cNvGraphicFramePr/>
          <p:nvPr>
            <p:extLst>
              <p:ext uri="{D42A27DB-BD31-4B8C-83A1-F6EECF244321}">
                <p14:modId xmlns:p14="http://schemas.microsoft.com/office/powerpoint/2010/main" val="4169674865"/>
              </p:ext>
            </p:extLst>
          </p:nvPr>
        </p:nvGraphicFramePr>
        <p:xfrm>
          <a:off x="1428049" y="2589410"/>
          <a:ext cx="6291282" cy="74422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text1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"This is text1"</a:t>
                      </a:r>
                      <a:r>
                        <a:rPr lang="en-US" sz="1350" b="0" dirty="0">
                          <a:solidFill>
                            <a:srgbClr val="F8F8F2"/>
                          </a:solidFill>
                          <a:effectLst/>
                          <a:latin typeface="Consolas" panose="020B0609020204030204" pitchFamily="49" charset="0"/>
                        </a:rPr>
                        <a:t>;</a:t>
                      </a:r>
                    </a:p>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text2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'This is text2'</a:t>
                      </a:r>
                      <a:r>
                        <a:rPr lang="en-US" sz="135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text3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E6DB74"/>
                          </a:solidFill>
                          <a:effectLst/>
                          <a:latin typeface="Consolas" panose="020B0609020204030204" pitchFamily="49" charset="0"/>
                        </a:rPr>
                        <a:t>'This "is" text3'</a:t>
                      </a:r>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292;p46">
            <a:extLst>
              <a:ext uri="{FF2B5EF4-FFF2-40B4-BE49-F238E27FC236}">
                <a16:creationId xmlns:a16="http://schemas.microsoft.com/office/drawing/2014/main" id="{F807E65F-25CB-4E51-A8B5-6F1B391C6AF5}"/>
              </a:ext>
            </a:extLst>
          </p:cNvPr>
          <p:cNvGraphicFramePr/>
          <p:nvPr>
            <p:extLst>
              <p:ext uri="{D42A27DB-BD31-4B8C-83A1-F6EECF244321}">
                <p14:modId xmlns:p14="http://schemas.microsoft.com/office/powerpoint/2010/main" val="506619106"/>
              </p:ext>
            </p:extLst>
          </p:nvPr>
        </p:nvGraphicFramePr>
        <p:xfrm>
          <a:off x="1426358" y="4133921"/>
          <a:ext cx="6291283" cy="546100"/>
        </p:xfrm>
        <a:graphic>
          <a:graphicData uri="http://schemas.openxmlformats.org/drawingml/2006/table">
            <a:tbl>
              <a:tblPr>
                <a:noFill/>
              </a:tblPr>
              <a:tblGrid>
                <a:gridCol w="6291283">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number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10</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number.</a:t>
                      </a:r>
                      <a:r>
                        <a:rPr lang="nl-BE" sz="1350" b="0" dirty="0" err="1">
                          <a:solidFill>
                            <a:srgbClr val="A6E22E"/>
                          </a:solidFill>
                          <a:effectLst/>
                          <a:latin typeface="Consolas" panose="020B0609020204030204" pitchFamily="49" charset="0"/>
                        </a:rPr>
                        <a:t>toString</a:t>
                      </a:r>
                      <a:r>
                        <a:rPr lang="nl-BE" sz="1350" b="0" dirty="0">
                          <a:solidFill>
                            <a:srgbClr val="F8F8F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88846F"/>
                          </a:solidFill>
                          <a:effectLst/>
                          <a:latin typeface="Consolas" panose="020B0609020204030204" pitchFamily="49" charset="0"/>
                        </a:rPr>
                        <a:t>// "10"</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03146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E28B752-EE66-47CC-8F6C-BEA9C86DAA56}"/>
              </a:ext>
            </a:extLst>
          </p:cNvPr>
          <p:cNvSpPr>
            <a:spLocks noGrp="1"/>
          </p:cNvSpPr>
          <p:nvPr>
            <p:ph type="body" sz="quarter" idx="11"/>
          </p:nvPr>
        </p:nvSpPr>
        <p:spPr/>
        <p:txBody>
          <a:bodyPr>
            <a:normAutofit/>
          </a:bodyPr>
          <a:lstStyle/>
          <a:p>
            <a:endParaRPr lang="nl-BE" dirty="0"/>
          </a:p>
        </p:txBody>
      </p:sp>
      <p:sp>
        <p:nvSpPr>
          <p:cNvPr id="4" name="Title 3">
            <a:extLst>
              <a:ext uri="{FF2B5EF4-FFF2-40B4-BE49-F238E27FC236}">
                <a16:creationId xmlns:a16="http://schemas.microsoft.com/office/drawing/2014/main" id="{70F6A446-0628-4A90-85F8-51A5537F2855}"/>
              </a:ext>
            </a:extLst>
          </p:cNvPr>
          <p:cNvSpPr>
            <a:spLocks noGrp="1"/>
          </p:cNvSpPr>
          <p:nvPr>
            <p:ph type="ctrTitle"/>
          </p:nvPr>
        </p:nvSpPr>
        <p:spPr/>
        <p:txBody>
          <a:bodyPr/>
          <a:lstStyle/>
          <a:p>
            <a:r>
              <a:rPr lang="en-US" dirty="0"/>
              <a:t>JavaScript</a:t>
            </a:r>
            <a:endParaRPr lang="nl-BE" dirty="0"/>
          </a:p>
        </p:txBody>
      </p:sp>
      <p:pic>
        <p:nvPicPr>
          <p:cNvPr id="2052" name="Picture 4" descr="Javascript, altijd en overal? | Smals Research">
            <a:extLst>
              <a:ext uri="{FF2B5EF4-FFF2-40B4-BE49-F238E27FC236}">
                <a16:creationId xmlns:a16="http://schemas.microsoft.com/office/drawing/2014/main" id="{42EA63D9-4F6B-4672-B676-F606CEEC4C3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857"/>
          <a:stretch/>
        </p:blipFill>
        <p:spPr bwMode="auto">
          <a:xfrm>
            <a:off x="1943100" y="3284984"/>
            <a:ext cx="2016224" cy="1656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732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Data types - Number</a:t>
            </a:r>
            <a:endParaRPr/>
          </a:p>
        </p:txBody>
      </p:sp>
      <p:sp>
        <p:nvSpPr>
          <p:cNvPr id="2" name="Content Placeholder 1">
            <a:extLst>
              <a:ext uri="{FF2B5EF4-FFF2-40B4-BE49-F238E27FC236}">
                <a16:creationId xmlns:a16="http://schemas.microsoft.com/office/drawing/2014/main" id="{C014D171-4442-4B03-B5ED-8D3B935756CA}"/>
              </a:ext>
            </a:extLst>
          </p:cNvPr>
          <p:cNvSpPr>
            <a:spLocks noGrp="1"/>
          </p:cNvSpPr>
          <p:nvPr>
            <p:ph type="body" sz="quarter" idx="14"/>
          </p:nvPr>
        </p:nvSpPr>
        <p:spPr>
          <a:xfrm>
            <a:off x="507205" y="1989474"/>
            <a:ext cx="8025368" cy="3065570"/>
          </a:xfrm>
        </p:spPr>
        <p:txBody>
          <a:bodyPr/>
          <a:lstStyle/>
          <a:p>
            <a:r>
              <a:rPr lang="en-US" dirty="0" err="1"/>
              <a:t>Zowel</a:t>
            </a:r>
            <a:r>
              <a:rPr lang="en-US" dirty="0"/>
              <a:t> </a:t>
            </a:r>
            <a:r>
              <a:rPr lang="en-US" dirty="0" err="1"/>
              <a:t>gehele</a:t>
            </a:r>
            <a:r>
              <a:rPr lang="en-US" dirty="0"/>
              <a:t> </a:t>
            </a:r>
            <a:r>
              <a:rPr lang="en-US" dirty="0" err="1"/>
              <a:t>getallen</a:t>
            </a:r>
            <a:r>
              <a:rPr lang="en-US" dirty="0"/>
              <a:t> </a:t>
            </a:r>
            <a:r>
              <a:rPr lang="en-US" dirty="0" err="1"/>
              <a:t>als</a:t>
            </a:r>
            <a:r>
              <a:rPr lang="en-US" dirty="0"/>
              <a:t> </a:t>
            </a:r>
            <a:r>
              <a:rPr lang="en-US" dirty="0" err="1"/>
              <a:t>kommagetallen</a:t>
            </a:r>
            <a:r>
              <a:rPr lang="en-US" dirty="0"/>
              <a:t> (max: 9007199254740992)</a:t>
            </a:r>
          </a:p>
          <a:p>
            <a:r>
              <a:rPr lang="en-US" dirty="0" err="1"/>
              <a:t>Aanmaken</a:t>
            </a:r>
            <a:r>
              <a:rPr lang="en-US" dirty="0"/>
              <a:t> van </a:t>
            </a:r>
            <a:r>
              <a:rPr lang="en-US" dirty="0" err="1"/>
              <a:t>een</a:t>
            </a:r>
            <a:r>
              <a:rPr lang="en-US" dirty="0"/>
              <a:t> number</a:t>
            </a:r>
          </a:p>
          <a:p>
            <a:endParaRPr lang="en-US" dirty="0"/>
          </a:p>
          <a:p>
            <a:endParaRPr lang="en-US" dirty="0"/>
          </a:p>
          <a:p>
            <a:endParaRPr lang="en-US" dirty="0"/>
          </a:p>
          <a:p>
            <a:r>
              <a:rPr lang="en-US" dirty="0" err="1"/>
              <a:t>Kommagetallen</a:t>
            </a:r>
            <a:r>
              <a:rPr lang="en-US" dirty="0"/>
              <a:t> </a:t>
            </a:r>
            <a:r>
              <a:rPr lang="en-US" dirty="0" err="1"/>
              <a:t>zijn</a:t>
            </a:r>
            <a:r>
              <a:rPr lang="en-US" dirty="0"/>
              <a:t> “approximate” </a:t>
            </a:r>
          </a:p>
          <a:p>
            <a:endParaRPr lang="en-US" dirty="0"/>
          </a:p>
          <a:p>
            <a:endParaRPr lang="en-US" dirty="0"/>
          </a:p>
          <a:p>
            <a:endParaRPr lang="en-US" dirty="0"/>
          </a:p>
          <a:p>
            <a:r>
              <a:rPr lang="en-US" dirty="0" err="1"/>
              <a:t>Converteren</a:t>
            </a:r>
            <a:r>
              <a:rPr lang="en-US" dirty="0"/>
              <a:t> </a:t>
            </a:r>
            <a:r>
              <a:rPr lang="en-US" dirty="0" err="1"/>
              <a:t>naar</a:t>
            </a:r>
            <a:r>
              <a:rPr lang="en-US" dirty="0"/>
              <a:t> number</a:t>
            </a:r>
            <a:endParaRPr lang="nl-BE" dirty="0"/>
          </a:p>
        </p:txBody>
      </p:sp>
      <p:graphicFrame>
        <p:nvGraphicFramePr>
          <p:cNvPr id="291" name="Google Shape;291;p46"/>
          <p:cNvGraphicFramePr/>
          <p:nvPr>
            <p:extLst>
              <p:ext uri="{D42A27DB-BD31-4B8C-83A1-F6EECF244321}">
                <p14:modId xmlns:p14="http://schemas.microsoft.com/office/powerpoint/2010/main" val="1367310407"/>
              </p:ext>
            </p:extLst>
          </p:nvPr>
        </p:nvGraphicFramePr>
        <p:xfrm>
          <a:off x="1374248" y="2922150"/>
          <a:ext cx="6291282" cy="53848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getal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10</a:t>
                      </a:r>
                      <a:r>
                        <a:rPr lang="nl-BE" sz="135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kommaGetal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10.5</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292" name="Google Shape;292;p46"/>
          <p:cNvGraphicFramePr/>
          <p:nvPr>
            <p:extLst>
              <p:ext uri="{D42A27DB-BD31-4B8C-83A1-F6EECF244321}">
                <p14:modId xmlns:p14="http://schemas.microsoft.com/office/powerpoint/2010/main" val="1423538694"/>
              </p:ext>
            </p:extLst>
          </p:nvPr>
        </p:nvGraphicFramePr>
        <p:xfrm>
          <a:off x="1374248" y="4126566"/>
          <a:ext cx="6291282" cy="33274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0.1</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0.2</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0.3</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0.1</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0.2</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0.3</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a:t>
                      </a:r>
                      <a:r>
                        <a:rPr lang="nl-BE" sz="1350" b="0" dirty="0" err="1">
                          <a:solidFill>
                            <a:srgbClr val="88846F"/>
                          </a:solidFill>
                          <a:effectLst/>
                          <a:latin typeface="Consolas" panose="020B0609020204030204" pitchFamily="49" charset="0"/>
                        </a:rPr>
                        <a:t>False</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292;p46">
            <a:extLst>
              <a:ext uri="{FF2B5EF4-FFF2-40B4-BE49-F238E27FC236}">
                <a16:creationId xmlns:a16="http://schemas.microsoft.com/office/drawing/2014/main" id="{F807E65F-25CB-4E51-A8B5-6F1B391C6AF5}"/>
              </a:ext>
            </a:extLst>
          </p:cNvPr>
          <p:cNvGraphicFramePr/>
          <p:nvPr>
            <p:extLst>
              <p:ext uri="{D42A27DB-BD31-4B8C-83A1-F6EECF244321}">
                <p14:modId xmlns:p14="http://schemas.microsoft.com/office/powerpoint/2010/main" val="579056655"/>
              </p:ext>
            </p:extLst>
          </p:nvPr>
        </p:nvGraphicFramePr>
        <p:xfrm>
          <a:off x="1374249" y="5294600"/>
          <a:ext cx="6291282" cy="53848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count1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parseInt</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"10"</a:t>
                      </a: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count =  10</a:t>
                      </a:r>
                      <a:endParaRPr lang="en-US" sz="1350" b="0" dirty="0">
                        <a:solidFill>
                          <a:srgbClr val="F8F8F2"/>
                        </a:solidFill>
                        <a:effectLst/>
                        <a:latin typeface="Consolas" panose="020B0609020204030204" pitchFamily="49" charset="0"/>
                      </a:endParaRPr>
                    </a:p>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count2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parseFloat</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"10.5"</a:t>
                      </a: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count = 10.5</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Data types - Boolean</a:t>
            </a:r>
            <a:endParaRPr dirty="0"/>
          </a:p>
        </p:txBody>
      </p:sp>
      <p:sp>
        <p:nvSpPr>
          <p:cNvPr id="2" name="Content Placeholder 1">
            <a:extLst>
              <a:ext uri="{FF2B5EF4-FFF2-40B4-BE49-F238E27FC236}">
                <a16:creationId xmlns:a16="http://schemas.microsoft.com/office/drawing/2014/main" id="{C014D171-4442-4B03-B5ED-8D3B935756CA}"/>
              </a:ext>
            </a:extLst>
          </p:cNvPr>
          <p:cNvSpPr>
            <a:spLocks noGrp="1"/>
          </p:cNvSpPr>
          <p:nvPr>
            <p:ph type="body" sz="quarter" idx="14"/>
          </p:nvPr>
        </p:nvSpPr>
        <p:spPr>
          <a:xfrm>
            <a:off x="507205" y="1989474"/>
            <a:ext cx="8025368" cy="1843697"/>
          </a:xfrm>
        </p:spPr>
        <p:txBody>
          <a:bodyPr/>
          <a:lstStyle/>
          <a:p>
            <a:r>
              <a:rPr lang="en-US" dirty="0" err="1"/>
              <a:t>Aanmaken</a:t>
            </a:r>
            <a:r>
              <a:rPr lang="en-US" dirty="0"/>
              <a:t> van </a:t>
            </a:r>
            <a:r>
              <a:rPr lang="en-US" dirty="0" err="1"/>
              <a:t>een</a:t>
            </a:r>
            <a:r>
              <a:rPr lang="en-US" dirty="0"/>
              <a:t> </a:t>
            </a:r>
            <a:r>
              <a:rPr lang="en-US" dirty="0" err="1"/>
              <a:t>boolean</a:t>
            </a:r>
            <a:endParaRPr lang="en-US" dirty="0"/>
          </a:p>
          <a:p>
            <a:endParaRPr lang="en-US" dirty="0"/>
          </a:p>
          <a:p>
            <a:endParaRPr lang="en-US" dirty="0"/>
          </a:p>
          <a:p>
            <a:pPr marL="0" indent="0">
              <a:buNone/>
            </a:pPr>
            <a:endParaRPr lang="en-US" dirty="0"/>
          </a:p>
          <a:p>
            <a:endParaRPr lang="en-US" dirty="0"/>
          </a:p>
          <a:p>
            <a:r>
              <a:rPr lang="en-US" dirty="0" err="1"/>
              <a:t>Converteren</a:t>
            </a:r>
            <a:r>
              <a:rPr lang="en-US" dirty="0"/>
              <a:t> </a:t>
            </a:r>
            <a:r>
              <a:rPr lang="en-US" dirty="0" err="1"/>
              <a:t>naar</a:t>
            </a:r>
            <a:r>
              <a:rPr lang="en-US" dirty="0"/>
              <a:t> Boolean is </a:t>
            </a:r>
            <a:r>
              <a:rPr lang="en-US" dirty="0" err="1"/>
              <a:t>een</a:t>
            </a:r>
            <a:r>
              <a:rPr lang="en-US" dirty="0"/>
              <a:t> </a:t>
            </a:r>
            <a:r>
              <a:rPr lang="en-US" dirty="0" err="1"/>
              <a:t>ander</a:t>
            </a:r>
            <a:r>
              <a:rPr lang="en-US" dirty="0"/>
              <a:t> </a:t>
            </a:r>
            <a:r>
              <a:rPr lang="en-US" dirty="0" err="1"/>
              <a:t>verhaal</a:t>
            </a:r>
            <a:r>
              <a:rPr lang="en-US" dirty="0"/>
              <a:t>!</a:t>
            </a:r>
            <a:endParaRPr lang="nl-BE" dirty="0"/>
          </a:p>
        </p:txBody>
      </p:sp>
      <p:graphicFrame>
        <p:nvGraphicFramePr>
          <p:cNvPr id="291" name="Google Shape;291;p46"/>
          <p:cNvGraphicFramePr/>
          <p:nvPr>
            <p:extLst>
              <p:ext uri="{D42A27DB-BD31-4B8C-83A1-F6EECF244321}">
                <p14:modId xmlns:p14="http://schemas.microsoft.com/office/powerpoint/2010/main" val="2523172020"/>
              </p:ext>
            </p:extLst>
          </p:nvPr>
        </p:nvGraphicFramePr>
        <p:xfrm>
          <a:off x="1426359" y="2642082"/>
          <a:ext cx="6291282" cy="33274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bool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true</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77643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08F00-4BE7-4B9E-A4D2-C9BE07FB662C}"/>
              </a:ext>
            </a:extLst>
          </p:cNvPr>
          <p:cNvSpPr>
            <a:spLocks noGrp="1"/>
          </p:cNvSpPr>
          <p:nvPr>
            <p:ph type="ctrTitle"/>
          </p:nvPr>
        </p:nvSpPr>
        <p:spPr/>
        <p:txBody>
          <a:bodyPr/>
          <a:lstStyle/>
          <a:p>
            <a:r>
              <a:rPr lang="nl-BE" dirty="0"/>
              <a:t>Vergelijken van variabelen </a:t>
            </a:r>
            <a:r>
              <a:rPr lang="nl-BE" dirty="0" err="1"/>
              <a:t>dmv</a:t>
            </a:r>
            <a:r>
              <a:rPr lang="nl-BE" dirty="0"/>
              <a:t> ==</a:t>
            </a:r>
          </a:p>
        </p:txBody>
      </p:sp>
      <p:sp>
        <p:nvSpPr>
          <p:cNvPr id="3" name="Text Placeholder 2">
            <a:extLst>
              <a:ext uri="{FF2B5EF4-FFF2-40B4-BE49-F238E27FC236}">
                <a16:creationId xmlns:a16="http://schemas.microsoft.com/office/drawing/2014/main" id="{D55F6F5D-44DC-4351-A882-87A1127513E3}"/>
              </a:ext>
            </a:extLst>
          </p:cNvPr>
          <p:cNvSpPr>
            <a:spLocks noGrp="1"/>
          </p:cNvSpPr>
          <p:nvPr>
            <p:ph type="body" sz="quarter" idx="14"/>
          </p:nvPr>
        </p:nvSpPr>
        <p:spPr>
          <a:xfrm>
            <a:off x="507205" y="1989474"/>
            <a:ext cx="8025368" cy="2986317"/>
          </a:xfrm>
        </p:spPr>
        <p:txBody>
          <a:bodyPr/>
          <a:lstStyle/>
          <a:p>
            <a:pPr marL="0" indent="0">
              <a:buNone/>
            </a:pPr>
            <a:r>
              <a:rPr lang="en-US" i="1" dirty="0"/>
              <a:t>If the two operands are not of the same type, JavaScript converts the operands then applies strict comparison. If either operand is a number or a </a:t>
            </a:r>
            <a:r>
              <a:rPr lang="en-US" i="1" dirty="0" err="1"/>
              <a:t>boolean</a:t>
            </a:r>
            <a:r>
              <a:rPr lang="en-US" i="1" dirty="0"/>
              <a:t>, the operands are converted to numbers if possible; else if either operand is a string, the other operand is converted to a string if possible.</a:t>
            </a:r>
            <a:endParaRPr lang="nl-BE" i="1" dirty="0"/>
          </a:p>
          <a:p>
            <a:endParaRPr lang="nl-BE" dirty="0"/>
          </a:p>
          <a:p>
            <a:endParaRPr lang="nl-BE" dirty="0"/>
          </a:p>
          <a:p>
            <a:pPr marL="333323" indent="-342900">
              <a:buFont typeface="+mj-lt"/>
              <a:buAutoNum type="arabicPeriod"/>
            </a:pPr>
            <a:r>
              <a:rPr lang="nl-BE" dirty="0"/>
              <a:t>Als een van beide waardes een </a:t>
            </a:r>
            <a:r>
              <a:rPr lang="nl-BE" b="1" dirty="0" err="1"/>
              <a:t>number</a:t>
            </a:r>
            <a:r>
              <a:rPr lang="nl-BE" b="1" dirty="0"/>
              <a:t> of </a:t>
            </a:r>
            <a:r>
              <a:rPr lang="nl-BE" b="1" dirty="0" err="1"/>
              <a:t>bool</a:t>
            </a:r>
            <a:r>
              <a:rPr lang="nl-BE" dirty="0"/>
              <a:t> is worden de waardes geconverteerd naar </a:t>
            </a:r>
            <a:r>
              <a:rPr lang="nl-BE" b="1" dirty="0" err="1"/>
              <a:t>number</a:t>
            </a:r>
            <a:endParaRPr lang="nl-BE" b="1" dirty="0"/>
          </a:p>
          <a:p>
            <a:pPr marL="333323" indent="-342900">
              <a:buFont typeface="+mj-lt"/>
              <a:buAutoNum type="arabicPeriod"/>
            </a:pPr>
            <a:endParaRPr lang="nl-BE" b="1" dirty="0"/>
          </a:p>
          <a:p>
            <a:pPr marL="333323" indent="-342900">
              <a:buFont typeface="+mj-lt"/>
              <a:buAutoNum type="arabicPeriod"/>
            </a:pPr>
            <a:r>
              <a:rPr lang="nl-BE" dirty="0"/>
              <a:t>Als een van beide waardes een </a:t>
            </a:r>
            <a:r>
              <a:rPr lang="nl-BE" b="1" dirty="0"/>
              <a:t>string</a:t>
            </a:r>
            <a:r>
              <a:rPr lang="nl-BE" dirty="0"/>
              <a:t> is wordt de ander waarde geconverteerd naar string</a:t>
            </a:r>
          </a:p>
        </p:txBody>
      </p:sp>
    </p:spTree>
    <p:extLst>
      <p:ext uri="{BB962C8B-B14F-4D97-AF65-F5344CB8AC3E}">
        <p14:creationId xmlns:p14="http://schemas.microsoft.com/office/powerpoint/2010/main" val="29458459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63"/>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Fals(e)y</a:t>
            </a:r>
            <a:endParaRPr dirty="0"/>
          </a:p>
        </p:txBody>
      </p:sp>
      <p:sp>
        <p:nvSpPr>
          <p:cNvPr id="410" name="Google Shape;410;p63"/>
          <p:cNvSpPr txBox="1">
            <a:spLocks noGrp="1"/>
          </p:cNvSpPr>
          <p:nvPr>
            <p:ph type="body" sz="quarter" idx="14"/>
          </p:nvPr>
        </p:nvSpPr>
        <p:spPr>
          <a:xfrm>
            <a:off x="507205" y="1989474"/>
            <a:ext cx="8025368" cy="3959806"/>
          </a:xfrm>
          <a:prstGeom prst="rect">
            <a:avLst/>
          </a:prstGeom>
        </p:spPr>
        <p:txBody>
          <a:bodyPr spcFirstLastPara="1" vert="horz" wrap="square" lIns="91425" tIns="91425" rIns="91425" bIns="91425" rtlCol="0" anchor="t" anchorCtr="0">
            <a:noAutofit/>
          </a:bodyPr>
          <a:lstStyle/>
          <a:p>
            <a:r>
              <a:rPr lang="en" dirty="0"/>
              <a:t>false</a:t>
            </a:r>
            <a:endParaRPr dirty="0"/>
          </a:p>
          <a:p>
            <a:r>
              <a:rPr lang="en" dirty="0"/>
              <a:t>0 and -0</a:t>
            </a:r>
            <a:endParaRPr dirty="0"/>
          </a:p>
          <a:p>
            <a:r>
              <a:rPr lang="en" dirty="0"/>
              <a:t>"" and ‘’</a:t>
            </a:r>
          </a:p>
          <a:p>
            <a:r>
              <a:rPr lang="en" dirty="0"/>
              <a:t>“0" and ‘0’</a:t>
            </a:r>
          </a:p>
          <a:p>
            <a:endParaRPr lang="en" dirty="0"/>
          </a:p>
          <a:p>
            <a:pPr marL="0" indent="0">
              <a:buNone/>
            </a:pPr>
            <a:r>
              <a:rPr lang="en" dirty="0"/>
              <a:t>Special cases</a:t>
            </a:r>
          </a:p>
          <a:p>
            <a:r>
              <a:rPr lang="en" dirty="0"/>
              <a:t>null</a:t>
            </a:r>
            <a:endParaRPr dirty="0"/>
          </a:p>
          <a:p>
            <a:r>
              <a:rPr lang="en" dirty="0"/>
              <a:t>undefined</a:t>
            </a:r>
            <a:endParaRPr dirty="0"/>
          </a:p>
          <a:p>
            <a:r>
              <a:rPr lang="en" dirty="0"/>
              <a:t>NaN</a:t>
            </a:r>
            <a:endParaRPr dirty="0"/>
          </a:p>
          <a:p>
            <a:r>
              <a:rPr lang="en" dirty="0"/>
              <a:t>document.all</a:t>
            </a:r>
          </a:p>
          <a:p>
            <a:pPr marL="0" indent="0">
              <a:buNone/>
            </a:pPr>
            <a:endParaRPr lang="e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64"/>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Truthy</a:t>
            </a:r>
            <a:endParaRPr dirty="0"/>
          </a:p>
        </p:txBody>
      </p:sp>
      <p:sp>
        <p:nvSpPr>
          <p:cNvPr id="417" name="Google Shape;417;p64"/>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spcAft>
                <a:spcPts val="1600"/>
              </a:spcAft>
              <a:buNone/>
            </a:pPr>
            <a:r>
              <a:rPr lang="en" i="1"/>
              <a:t>“In JavaScript, a truthy value is a value that is considered  true when evaluated in a Boolean context. All values are truthy unless they are defined as falsy (i.e., except for false, 0, "", null, undefined, and NaN).”</a:t>
            </a:r>
            <a:endParaRPr i="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2"/>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Popquiz</a:t>
            </a:r>
            <a:endParaRPr dirty="0"/>
          </a:p>
        </p:txBody>
      </p:sp>
      <p:sp>
        <p:nvSpPr>
          <p:cNvPr id="2" name="Content Placeholder 1">
            <a:extLst>
              <a:ext uri="{FF2B5EF4-FFF2-40B4-BE49-F238E27FC236}">
                <a16:creationId xmlns:a16="http://schemas.microsoft.com/office/drawing/2014/main" id="{8745ABAB-285E-4DD5-9816-7F2D5EEA2C1A}"/>
              </a:ext>
            </a:extLst>
          </p:cNvPr>
          <p:cNvSpPr>
            <a:spLocks noGrp="1"/>
          </p:cNvSpPr>
          <p:nvPr>
            <p:ph type="body" sz="quarter" idx="14"/>
          </p:nvPr>
        </p:nvSpPr>
        <p:spPr/>
        <p:txBody>
          <a:bodyPr/>
          <a:lstStyle/>
          <a:p>
            <a:r>
              <a:rPr lang="en-US" dirty="0"/>
              <a:t>Wat is de </a:t>
            </a:r>
            <a:r>
              <a:rPr lang="en-US" dirty="0" err="1"/>
              <a:t>waarde</a:t>
            </a:r>
            <a:r>
              <a:rPr lang="en-US" dirty="0"/>
              <a:t> van de </a:t>
            </a:r>
            <a:r>
              <a:rPr lang="en-US" dirty="0" err="1"/>
              <a:t>variabele</a:t>
            </a:r>
            <a:r>
              <a:rPr lang="en-US" dirty="0"/>
              <a:t> ‘result’?</a:t>
            </a:r>
            <a:endParaRPr lang="nl-BE" dirty="0"/>
          </a:p>
        </p:txBody>
      </p:sp>
      <p:graphicFrame>
        <p:nvGraphicFramePr>
          <p:cNvPr id="330" name="Google Shape;330;p52"/>
          <p:cNvGraphicFramePr/>
          <p:nvPr>
            <p:extLst>
              <p:ext uri="{D42A27DB-BD31-4B8C-83A1-F6EECF244321}">
                <p14:modId xmlns:p14="http://schemas.microsoft.com/office/powerpoint/2010/main" val="3221787711"/>
              </p:ext>
            </p:extLst>
          </p:nvPr>
        </p:nvGraphicFramePr>
        <p:xfrm>
          <a:off x="1706400" y="3342375"/>
          <a:ext cx="5731200" cy="744220"/>
        </p:xfrm>
        <a:graphic>
          <a:graphicData uri="http://schemas.openxmlformats.org/drawingml/2006/table">
            <a:tbl>
              <a:tblPr>
                <a:noFill/>
              </a:tblPr>
              <a:tblGrid>
                <a:gridCol w="57312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true</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"1"</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b);</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2"/>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Popquiz</a:t>
            </a:r>
            <a:endParaRPr dirty="0"/>
          </a:p>
        </p:txBody>
      </p:sp>
      <p:sp>
        <p:nvSpPr>
          <p:cNvPr id="2" name="Content Placeholder 1">
            <a:extLst>
              <a:ext uri="{FF2B5EF4-FFF2-40B4-BE49-F238E27FC236}">
                <a16:creationId xmlns:a16="http://schemas.microsoft.com/office/drawing/2014/main" id="{8745ABAB-285E-4DD5-9816-7F2D5EEA2C1A}"/>
              </a:ext>
            </a:extLst>
          </p:cNvPr>
          <p:cNvSpPr>
            <a:spLocks noGrp="1"/>
          </p:cNvSpPr>
          <p:nvPr>
            <p:ph type="body" sz="quarter" idx="14"/>
          </p:nvPr>
        </p:nvSpPr>
        <p:spPr/>
        <p:txBody>
          <a:bodyPr/>
          <a:lstStyle/>
          <a:p>
            <a:r>
              <a:rPr lang="en-US" dirty="0"/>
              <a:t>Wat is de </a:t>
            </a:r>
            <a:r>
              <a:rPr lang="en-US" dirty="0" err="1"/>
              <a:t>waarde</a:t>
            </a:r>
            <a:r>
              <a:rPr lang="en-US" dirty="0"/>
              <a:t> van de </a:t>
            </a:r>
            <a:r>
              <a:rPr lang="en-US" dirty="0" err="1"/>
              <a:t>variabele</a:t>
            </a:r>
            <a:r>
              <a:rPr lang="en-US" dirty="0"/>
              <a:t> ‘result’?</a:t>
            </a:r>
            <a:endParaRPr lang="nl-BE" dirty="0"/>
          </a:p>
        </p:txBody>
      </p:sp>
      <p:graphicFrame>
        <p:nvGraphicFramePr>
          <p:cNvPr id="330" name="Google Shape;330;p52"/>
          <p:cNvGraphicFramePr/>
          <p:nvPr/>
        </p:nvGraphicFramePr>
        <p:xfrm>
          <a:off x="1706400" y="3342375"/>
          <a:ext cx="5731200" cy="744220"/>
        </p:xfrm>
        <a:graphic>
          <a:graphicData uri="http://schemas.openxmlformats.org/drawingml/2006/table">
            <a:tbl>
              <a:tblPr>
                <a:noFill/>
              </a:tblPr>
              <a:tblGrid>
                <a:gridCol w="57312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E81FF"/>
                          </a:solidFill>
                          <a:effectLst/>
                          <a:latin typeface="Consolas" panose="020B0609020204030204" pitchFamily="49" charset="0"/>
                        </a:rPr>
                        <a:t>true</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Hello</a:t>
                      </a:r>
                      <a:r>
                        <a:rPr lang="nl-BE" sz="1350" b="0" dirty="0">
                          <a:solidFill>
                            <a:srgbClr val="E6DB74"/>
                          </a:solidFill>
                          <a:effectLst/>
                          <a:latin typeface="Consolas" panose="020B0609020204030204" pitchFamily="49" charset="0"/>
                        </a:rPr>
                        <a:t> word"</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b);</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588076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1"/>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9039722E-C3B8-4590-8644-B7606C4584AA}"/>
              </a:ext>
            </a:extLst>
          </p:cNvPr>
          <p:cNvSpPr>
            <a:spLocks noGrp="1"/>
          </p:cNvSpPr>
          <p:nvPr>
            <p:ph type="body" sz="quarter" idx="14"/>
          </p:nvPr>
        </p:nvSpPr>
        <p:spPr/>
        <p:txBody>
          <a:bodyPr/>
          <a:lstStyle/>
          <a:p>
            <a:r>
              <a:rPr lang="en-US" dirty="0"/>
              <a:t>Wat is de </a:t>
            </a:r>
            <a:r>
              <a:rPr lang="en-US" dirty="0" err="1"/>
              <a:t>waarde</a:t>
            </a:r>
            <a:r>
              <a:rPr lang="en-US" dirty="0"/>
              <a:t> van de </a:t>
            </a:r>
            <a:r>
              <a:rPr lang="en-US" dirty="0" err="1"/>
              <a:t>variabele</a:t>
            </a:r>
            <a:r>
              <a:rPr lang="en-US" dirty="0"/>
              <a:t> ‘result’?</a:t>
            </a:r>
            <a:endParaRPr lang="nl-BE" dirty="0"/>
          </a:p>
        </p:txBody>
      </p:sp>
      <p:graphicFrame>
        <p:nvGraphicFramePr>
          <p:cNvPr id="323" name="Google Shape;323;p51"/>
          <p:cNvGraphicFramePr/>
          <p:nvPr>
            <p:extLst>
              <p:ext uri="{D42A27DB-BD31-4B8C-83A1-F6EECF244321}">
                <p14:modId xmlns:p14="http://schemas.microsoft.com/office/powerpoint/2010/main" val="681474377"/>
              </p:ext>
            </p:extLst>
          </p:nvPr>
        </p:nvGraphicFramePr>
        <p:xfrm>
          <a:off x="1706400" y="3342375"/>
          <a:ext cx="5731200" cy="744220"/>
        </p:xfrm>
        <a:graphic>
          <a:graphicData uri="http://schemas.openxmlformats.org/drawingml/2006/table">
            <a:tbl>
              <a:tblPr>
                <a:noFill/>
              </a:tblPr>
              <a:tblGrid>
                <a:gridCol w="57312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5</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"1"</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b);</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1"/>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9039722E-C3B8-4590-8644-B7606C4584AA}"/>
              </a:ext>
            </a:extLst>
          </p:cNvPr>
          <p:cNvSpPr>
            <a:spLocks noGrp="1"/>
          </p:cNvSpPr>
          <p:nvPr>
            <p:ph type="body" sz="quarter" idx="14"/>
          </p:nvPr>
        </p:nvSpPr>
        <p:spPr/>
        <p:txBody>
          <a:bodyPr/>
          <a:lstStyle/>
          <a:p>
            <a:r>
              <a:rPr lang="en-US" dirty="0"/>
              <a:t>Wat is de </a:t>
            </a:r>
            <a:r>
              <a:rPr lang="en-US" dirty="0" err="1"/>
              <a:t>waarde</a:t>
            </a:r>
            <a:r>
              <a:rPr lang="en-US" dirty="0"/>
              <a:t> van de </a:t>
            </a:r>
            <a:r>
              <a:rPr lang="en-US" dirty="0" err="1"/>
              <a:t>variabele</a:t>
            </a:r>
            <a:r>
              <a:rPr lang="en-US" dirty="0"/>
              <a:t> ‘result’?</a:t>
            </a:r>
            <a:endParaRPr lang="nl-BE" dirty="0"/>
          </a:p>
        </p:txBody>
      </p:sp>
      <p:graphicFrame>
        <p:nvGraphicFramePr>
          <p:cNvPr id="323" name="Google Shape;323;p51"/>
          <p:cNvGraphicFramePr/>
          <p:nvPr>
            <p:extLst>
              <p:ext uri="{D42A27DB-BD31-4B8C-83A1-F6EECF244321}">
                <p14:modId xmlns:p14="http://schemas.microsoft.com/office/powerpoint/2010/main" val="219852915"/>
              </p:ext>
            </p:extLst>
          </p:nvPr>
        </p:nvGraphicFramePr>
        <p:xfrm>
          <a:off x="1706400" y="3342375"/>
          <a:ext cx="5731200" cy="744220"/>
        </p:xfrm>
        <a:graphic>
          <a:graphicData uri="http://schemas.openxmlformats.org/drawingml/2006/table">
            <a:tbl>
              <a:tblPr>
                <a:noFill/>
              </a:tblPr>
              <a:tblGrid>
                <a:gridCol w="57312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5</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"5"</a:t>
                      </a:r>
                      <a:r>
                        <a:rPr lang="nl-BE" sz="1350" b="0" dirty="0">
                          <a:solidFill>
                            <a:srgbClr val="F8F8F2"/>
                          </a:solidFill>
                          <a:effectLst/>
                          <a:latin typeface="Consolas" panose="020B0609020204030204" pitchFamily="49" charset="0"/>
                        </a:rPr>
                        <a:t>;</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result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b);</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862732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7CA86-F0C5-487C-A2C6-4D8956FF53BD}"/>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167BC5C6-50C5-4342-BEBE-188D07798F2E}"/>
              </a:ext>
            </a:extLst>
          </p:cNvPr>
          <p:cNvSpPr>
            <a:spLocks noGrp="1"/>
          </p:cNvSpPr>
          <p:nvPr>
            <p:ph type="body" sz="quarter" idx="14"/>
          </p:nvPr>
        </p:nvSpPr>
        <p:spPr>
          <a:xfrm>
            <a:off x="507205" y="1989474"/>
            <a:ext cx="8025368" cy="316356"/>
          </a:xfrm>
        </p:spPr>
        <p:txBody>
          <a:bodyPr/>
          <a:lstStyle/>
          <a:p>
            <a:r>
              <a:rPr lang="nl-BE" dirty="0"/>
              <a:t>Probeer nu zelf eens de voorbeelden uit de </a:t>
            </a:r>
            <a:r>
              <a:rPr lang="nl-BE" dirty="0" err="1"/>
              <a:t>popquiz</a:t>
            </a:r>
            <a:endParaRPr lang="nl-BE" dirty="0"/>
          </a:p>
        </p:txBody>
      </p:sp>
    </p:spTree>
    <p:extLst>
      <p:ext uri="{BB962C8B-B14F-4D97-AF65-F5344CB8AC3E}">
        <p14:creationId xmlns:p14="http://schemas.microsoft.com/office/powerpoint/2010/main" val="1417211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84E3E0-E4C3-42E3-978F-0DDFD334542B}"/>
              </a:ext>
            </a:extLst>
          </p:cNvPr>
          <p:cNvSpPr>
            <a:spLocks noGrp="1"/>
          </p:cNvSpPr>
          <p:nvPr>
            <p:ph type="ctrTitle"/>
          </p:nvPr>
        </p:nvSpPr>
        <p:spPr/>
        <p:txBody>
          <a:bodyPr/>
          <a:lstStyle/>
          <a:p>
            <a:endParaRPr lang="nl-BE"/>
          </a:p>
        </p:txBody>
      </p:sp>
      <p:sp>
        <p:nvSpPr>
          <p:cNvPr id="5" name="Text Placeholder 4">
            <a:extLst>
              <a:ext uri="{FF2B5EF4-FFF2-40B4-BE49-F238E27FC236}">
                <a16:creationId xmlns:a16="http://schemas.microsoft.com/office/drawing/2014/main" id="{6E49F5F1-366D-4B08-9144-6011B17E53FA}"/>
              </a:ext>
            </a:extLst>
          </p:cNvPr>
          <p:cNvSpPr>
            <a:spLocks noGrp="1"/>
          </p:cNvSpPr>
          <p:nvPr>
            <p:ph type="body" sz="quarter" idx="14"/>
          </p:nvPr>
        </p:nvSpPr>
        <p:spPr/>
        <p:txBody>
          <a:bodyPr/>
          <a:lstStyle/>
          <a:p>
            <a:endParaRPr lang="nl-BE" dirty="0"/>
          </a:p>
        </p:txBody>
      </p:sp>
      <p:pic>
        <p:nvPicPr>
          <p:cNvPr id="1026" name="Picture 2" descr="Javascript, no Java. I remember at once upon a time I… | by Michael Greene  | Medium">
            <a:extLst>
              <a:ext uri="{FF2B5EF4-FFF2-40B4-BE49-F238E27FC236}">
                <a16:creationId xmlns:a16="http://schemas.microsoft.com/office/drawing/2014/main" id="{861A8849-2DCE-4678-964F-36D0787632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25" y="1524000"/>
            <a:ext cx="71437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8722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Data types - Array</a:t>
            </a:r>
            <a:endParaRPr/>
          </a:p>
        </p:txBody>
      </p:sp>
      <p:sp>
        <p:nvSpPr>
          <p:cNvPr id="2" name="Content Placeholder 1">
            <a:extLst>
              <a:ext uri="{FF2B5EF4-FFF2-40B4-BE49-F238E27FC236}">
                <a16:creationId xmlns:a16="http://schemas.microsoft.com/office/drawing/2014/main" id="{D926D3CC-BDA5-4A3E-BF96-6E5903172416}"/>
              </a:ext>
            </a:extLst>
          </p:cNvPr>
          <p:cNvSpPr>
            <a:spLocks noGrp="1"/>
          </p:cNvSpPr>
          <p:nvPr>
            <p:ph type="body" sz="quarter" idx="14"/>
          </p:nvPr>
        </p:nvSpPr>
        <p:spPr>
          <a:xfrm>
            <a:off x="507205" y="1989474"/>
            <a:ext cx="8025368" cy="4287443"/>
          </a:xfrm>
        </p:spPr>
        <p:txBody>
          <a:bodyPr/>
          <a:lstStyle/>
          <a:p>
            <a:r>
              <a:rPr lang="en-US" dirty="0"/>
              <a:t>There are no real arrays in JavaScript</a:t>
            </a:r>
          </a:p>
          <a:p>
            <a:r>
              <a:rPr lang="en-US" dirty="0"/>
              <a:t>Arrays in JS are Objects</a:t>
            </a:r>
          </a:p>
          <a:p>
            <a:r>
              <a:rPr lang="en-US" dirty="0"/>
              <a:t>Indexes are converted to strings</a:t>
            </a:r>
          </a:p>
          <a:p>
            <a:r>
              <a:rPr lang="en-US" dirty="0" err="1"/>
              <a:t>Aanmaken</a:t>
            </a:r>
            <a:r>
              <a:rPr lang="en-US" dirty="0"/>
              <a:t> van </a:t>
            </a:r>
            <a:r>
              <a:rPr lang="en-US" dirty="0" err="1"/>
              <a:t>een</a:t>
            </a:r>
            <a:r>
              <a:rPr lang="en-US" dirty="0"/>
              <a:t> array:</a:t>
            </a:r>
          </a:p>
          <a:p>
            <a:endParaRPr lang="en-US" dirty="0"/>
          </a:p>
          <a:p>
            <a:endParaRPr lang="en-US" dirty="0"/>
          </a:p>
          <a:p>
            <a:endParaRPr lang="en-US" dirty="0"/>
          </a:p>
          <a:p>
            <a:r>
              <a:rPr lang="en-US" dirty="0"/>
              <a:t>Item </a:t>
            </a:r>
            <a:r>
              <a:rPr lang="en-US" dirty="0" err="1"/>
              <a:t>toevoegen</a:t>
            </a:r>
            <a:r>
              <a:rPr lang="en-US" dirty="0"/>
              <a:t>:</a:t>
            </a:r>
          </a:p>
          <a:p>
            <a:endParaRPr lang="en-US" dirty="0"/>
          </a:p>
          <a:p>
            <a:endParaRPr lang="en-US" dirty="0"/>
          </a:p>
          <a:p>
            <a:endParaRPr lang="en-US" dirty="0"/>
          </a:p>
          <a:p>
            <a:r>
              <a:rPr lang="en-US" dirty="0"/>
              <a:t>Item </a:t>
            </a:r>
            <a:r>
              <a:rPr lang="en-US" dirty="0" err="1"/>
              <a:t>verwijderen</a:t>
            </a:r>
            <a:endParaRPr lang="en-US" dirty="0"/>
          </a:p>
          <a:p>
            <a:endParaRPr lang="en-US" dirty="0"/>
          </a:p>
          <a:p>
            <a:endParaRPr lang="en-US" dirty="0"/>
          </a:p>
        </p:txBody>
      </p:sp>
      <p:graphicFrame>
        <p:nvGraphicFramePr>
          <p:cNvPr id="4" name="Google Shape;291;p46">
            <a:extLst>
              <a:ext uri="{FF2B5EF4-FFF2-40B4-BE49-F238E27FC236}">
                <a16:creationId xmlns:a16="http://schemas.microsoft.com/office/drawing/2014/main" id="{FE70D994-7F88-40DE-B80A-EAE671246AE4}"/>
              </a:ext>
            </a:extLst>
          </p:cNvPr>
          <p:cNvGraphicFramePr/>
          <p:nvPr>
            <p:extLst>
              <p:ext uri="{D42A27DB-BD31-4B8C-83A1-F6EECF244321}">
                <p14:modId xmlns:p14="http://schemas.microsoft.com/office/powerpoint/2010/main" val="2401730823"/>
              </p:ext>
            </p:extLst>
          </p:nvPr>
        </p:nvGraphicFramePr>
        <p:xfrm>
          <a:off x="1998551" y="3532424"/>
          <a:ext cx="5146898" cy="332740"/>
        </p:xfrm>
        <a:graphic>
          <a:graphicData uri="http://schemas.openxmlformats.org/drawingml/2006/table">
            <a:tbl>
              <a:tblPr>
                <a:noFill/>
              </a:tblPr>
              <a:tblGrid>
                <a:gridCol w="5146898">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items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"item1"</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"item2"</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["item1", "item2"]</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5" name="Google Shape;291;p46">
            <a:extLst>
              <a:ext uri="{FF2B5EF4-FFF2-40B4-BE49-F238E27FC236}">
                <a16:creationId xmlns:a16="http://schemas.microsoft.com/office/drawing/2014/main" id="{4C129461-04AD-4DA5-A378-70F44A5CED15}"/>
              </a:ext>
            </a:extLst>
          </p:cNvPr>
          <p:cNvGraphicFramePr/>
          <p:nvPr>
            <p:extLst>
              <p:ext uri="{D42A27DB-BD31-4B8C-83A1-F6EECF244321}">
                <p14:modId xmlns:p14="http://schemas.microsoft.com/office/powerpoint/2010/main" val="2299407423"/>
              </p:ext>
            </p:extLst>
          </p:nvPr>
        </p:nvGraphicFramePr>
        <p:xfrm>
          <a:off x="1946440" y="4714831"/>
          <a:ext cx="5146898" cy="332740"/>
        </p:xfrm>
        <a:graphic>
          <a:graphicData uri="http://schemas.openxmlformats.org/drawingml/2006/table">
            <a:tbl>
              <a:tblPr>
                <a:noFill/>
              </a:tblPr>
              <a:tblGrid>
                <a:gridCol w="5146898">
                  <a:extLst>
                    <a:ext uri="{9D8B030D-6E8A-4147-A177-3AD203B41FA5}">
                      <a16:colId xmlns:a16="http://schemas.microsoft.com/office/drawing/2014/main" val="20000"/>
                    </a:ext>
                  </a:extLst>
                </a:gridCol>
              </a:tblGrid>
              <a:tr h="0">
                <a:tc>
                  <a:txBody>
                    <a:bodyPr/>
                    <a:lstStyle/>
                    <a:p>
                      <a:r>
                        <a:rPr lang="nl-BE" sz="1350" b="0" dirty="0" err="1">
                          <a:solidFill>
                            <a:srgbClr val="F8F8F2"/>
                          </a:solidFill>
                          <a:effectLst/>
                          <a:latin typeface="Consolas" panose="020B0609020204030204" pitchFamily="49" charset="0"/>
                        </a:rPr>
                        <a:t>items.</a:t>
                      </a:r>
                      <a:r>
                        <a:rPr lang="nl-BE" sz="1350" b="0" dirty="0" err="1">
                          <a:solidFill>
                            <a:srgbClr val="A6E22E"/>
                          </a:solidFill>
                          <a:effectLst/>
                          <a:latin typeface="Consolas" panose="020B0609020204030204" pitchFamily="49" charset="0"/>
                        </a:rPr>
                        <a:t>push</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"item3"</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["item1", "item2", "item3"]</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291;p46">
            <a:extLst>
              <a:ext uri="{FF2B5EF4-FFF2-40B4-BE49-F238E27FC236}">
                <a16:creationId xmlns:a16="http://schemas.microsoft.com/office/drawing/2014/main" id="{9EA1EF60-B52F-4E79-9DCD-7AEEF7D1AFAB}"/>
              </a:ext>
            </a:extLst>
          </p:cNvPr>
          <p:cNvGraphicFramePr/>
          <p:nvPr>
            <p:extLst>
              <p:ext uri="{D42A27DB-BD31-4B8C-83A1-F6EECF244321}">
                <p14:modId xmlns:p14="http://schemas.microsoft.com/office/powerpoint/2010/main" val="705888726"/>
              </p:ext>
            </p:extLst>
          </p:nvPr>
        </p:nvGraphicFramePr>
        <p:xfrm>
          <a:off x="1946440" y="5865659"/>
          <a:ext cx="5146898" cy="332740"/>
        </p:xfrm>
        <a:graphic>
          <a:graphicData uri="http://schemas.openxmlformats.org/drawingml/2006/table">
            <a:tbl>
              <a:tblPr>
                <a:noFill/>
              </a:tblPr>
              <a:tblGrid>
                <a:gridCol w="5146898">
                  <a:extLst>
                    <a:ext uri="{9D8B030D-6E8A-4147-A177-3AD203B41FA5}">
                      <a16:colId xmlns:a16="http://schemas.microsoft.com/office/drawing/2014/main" val="20000"/>
                    </a:ext>
                  </a:extLst>
                </a:gridCol>
              </a:tblGrid>
              <a:tr h="0">
                <a:tc>
                  <a:txBody>
                    <a:bodyPr/>
                    <a:lstStyle/>
                    <a:p>
                      <a:r>
                        <a:rPr lang="nl-BE" sz="1350" b="0" dirty="0" err="1">
                          <a:solidFill>
                            <a:srgbClr val="F8F8F2"/>
                          </a:solidFill>
                          <a:effectLst/>
                          <a:latin typeface="Consolas" panose="020B0609020204030204" pitchFamily="49" charset="0"/>
                        </a:rPr>
                        <a:t>items.</a:t>
                      </a:r>
                      <a:r>
                        <a:rPr lang="nl-BE" sz="1350" b="0" dirty="0" err="1">
                          <a:solidFill>
                            <a:srgbClr val="A6E22E"/>
                          </a:solidFill>
                          <a:effectLst/>
                          <a:latin typeface="Consolas" panose="020B0609020204030204" pitchFamily="49" charset="0"/>
                        </a:rPr>
                        <a:t>splice</a:t>
                      </a:r>
                      <a:r>
                        <a:rPr lang="nl-BE" sz="1350" b="0" dirty="0">
                          <a:solidFill>
                            <a:srgbClr val="F8F8F2"/>
                          </a:solidFill>
                          <a:effectLst/>
                          <a:latin typeface="Consolas" panose="020B0609020204030204" pitchFamily="49" charset="0"/>
                        </a:rPr>
                        <a:t>(</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["item1", "item3"]</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2" name="Title 1">
            <a:extLst>
              <a:ext uri="{FF2B5EF4-FFF2-40B4-BE49-F238E27FC236}">
                <a16:creationId xmlns:a16="http://schemas.microsoft.com/office/drawing/2014/main" id="{B1D22846-3A60-43C7-98FA-43DD5E93C2EC}"/>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309AB0A3-79C2-49DA-849B-6FD3830B501D}"/>
              </a:ext>
            </a:extLst>
          </p:cNvPr>
          <p:cNvSpPr>
            <a:spLocks noGrp="1"/>
          </p:cNvSpPr>
          <p:nvPr>
            <p:ph type="body" sz="quarter" idx="14"/>
          </p:nvPr>
        </p:nvSpPr>
        <p:spPr>
          <a:xfrm>
            <a:off x="507205" y="1989474"/>
            <a:ext cx="8025368" cy="1776562"/>
          </a:xfrm>
        </p:spPr>
        <p:txBody>
          <a:bodyPr/>
          <a:lstStyle/>
          <a:p>
            <a:r>
              <a:rPr lang="en-US" dirty="0" err="1"/>
              <a:t>Maak</a:t>
            </a:r>
            <a:r>
              <a:rPr lang="en-US" dirty="0"/>
              <a:t> </a:t>
            </a:r>
            <a:r>
              <a:rPr lang="en-US" dirty="0" err="1"/>
              <a:t>een</a:t>
            </a:r>
            <a:r>
              <a:rPr lang="en-US" dirty="0"/>
              <a:t> array </a:t>
            </a:r>
            <a:r>
              <a:rPr lang="en-US" dirty="0" err="1"/>
              <a:t>en</a:t>
            </a:r>
            <a:r>
              <a:rPr lang="en-US" dirty="0"/>
              <a:t> </a:t>
            </a:r>
            <a:r>
              <a:rPr lang="en-US" dirty="0" err="1"/>
              <a:t>vul</a:t>
            </a:r>
            <a:r>
              <a:rPr lang="en-US" dirty="0"/>
              <a:t> die met de </a:t>
            </a:r>
            <a:r>
              <a:rPr lang="en-US" dirty="0" err="1"/>
              <a:t>volgende</a:t>
            </a:r>
            <a:r>
              <a:rPr lang="en-US" dirty="0"/>
              <a:t> data</a:t>
            </a:r>
          </a:p>
          <a:p>
            <a:pPr lvl="1"/>
            <a:r>
              <a:rPr lang="en-US" dirty="0"/>
              <a:t>‘a’, ‘b’, ‘c’, ‘d’</a:t>
            </a:r>
          </a:p>
          <a:p>
            <a:r>
              <a:rPr lang="en-US" dirty="0" err="1"/>
              <a:t>Voeg</a:t>
            </a:r>
            <a:r>
              <a:rPr lang="en-US" dirty="0"/>
              <a:t> </a:t>
            </a:r>
            <a:r>
              <a:rPr lang="en-US" dirty="0" err="1"/>
              <a:t>een</a:t>
            </a:r>
            <a:r>
              <a:rPr lang="en-US" dirty="0"/>
              <a:t> </a:t>
            </a:r>
            <a:r>
              <a:rPr lang="en-US" dirty="0" err="1"/>
              <a:t>waarde</a:t>
            </a:r>
            <a:r>
              <a:rPr lang="en-US" dirty="0"/>
              <a:t> toe </a:t>
            </a:r>
            <a:r>
              <a:rPr lang="en-US" dirty="0" err="1"/>
              <a:t>aan</a:t>
            </a:r>
            <a:r>
              <a:rPr lang="en-US" dirty="0"/>
              <a:t> de array</a:t>
            </a:r>
          </a:p>
          <a:p>
            <a:r>
              <a:rPr lang="en-US" dirty="0"/>
              <a:t>Toon de </a:t>
            </a:r>
            <a:r>
              <a:rPr lang="en-US" dirty="0" err="1"/>
              <a:t>lengte</a:t>
            </a:r>
            <a:r>
              <a:rPr lang="en-US" dirty="0"/>
              <a:t> van de array in de console</a:t>
            </a:r>
          </a:p>
          <a:p>
            <a:r>
              <a:rPr lang="en-US" dirty="0"/>
              <a:t>Toon het 3de item van de array</a:t>
            </a:r>
          </a:p>
          <a:p>
            <a:r>
              <a:rPr lang="en-US" dirty="0" err="1"/>
              <a:t>Verander</a:t>
            </a:r>
            <a:r>
              <a:rPr lang="en-US" dirty="0"/>
              <a:t> het 3de item van de array</a:t>
            </a:r>
            <a:endParaRPr lang="nl-BE"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F67DD9-A5CF-4FD8-A2AD-59F9761DDE2A}"/>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E2F9E630-F332-4B5D-8BF6-672823BE631C}"/>
              </a:ext>
            </a:extLst>
          </p:cNvPr>
          <p:cNvSpPr>
            <a:spLocks noGrp="1"/>
          </p:cNvSpPr>
          <p:nvPr>
            <p:ph type="ctrTitle"/>
          </p:nvPr>
        </p:nvSpPr>
        <p:spPr/>
        <p:txBody>
          <a:bodyPr/>
          <a:lstStyle/>
          <a:p>
            <a:r>
              <a:rPr lang="nl-BE" dirty="0"/>
              <a:t>Operators</a:t>
            </a:r>
          </a:p>
        </p:txBody>
      </p:sp>
    </p:spTree>
    <p:extLst>
      <p:ext uri="{BB962C8B-B14F-4D97-AF65-F5344CB8AC3E}">
        <p14:creationId xmlns:p14="http://schemas.microsoft.com/office/powerpoint/2010/main" val="29678185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Operators</a:t>
            </a:r>
            <a:endParaRPr/>
          </a:p>
        </p:txBody>
      </p:sp>
      <p:sp>
        <p:nvSpPr>
          <p:cNvPr id="382" name="Google Shape;382;p59"/>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r>
              <a:rPr lang="en" dirty="0"/>
              <a:t>Arithmetic: +, -, *, **, /, %, ++, --</a:t>
            </a:r>
            <a:endParaRPr dirty="0"/>
          </a:p>
          <a:p>
            <a:r>
              <a:rPr lang="en" dirty="0"/>
              <a:t>Assignment: =, +=, -=, *=, **=, /=, %=</a:t>
            </a:r>
            <a:endParaRPr dirty="0"/>
          </a:p>
          <a:p>
            <a:pPr lvl="1">
              <a:spcBef>
                <a:spcPts val="0"/>
              </a:spcBef>
            </a:pPr>
            <a:r>
              <a:rPr lang="en" dirty="0"/>
              <a:t>Note: + and += are string operators and can be used to concatenate</a:t>
            </a:r>
            <a:endParaRPr dirty="0"/>
          </a:p>
          <a:p>
            <a:r>
              <a:rPr lang="en" dirty="0"/>
              <a:t>Comparison: ==, ===, !=, !==, &gt;, &lt;, &gt;=, &lt;=</a:t>
            </a:r>
            <a:endParaRPr dirty="0"/>
          </a:p>
          <a:p>
            <a:pPr lvl="1">
              <a:spcBef>
                <a:spcPts val="0"/>
              </a:spcBef>
            </a:pPr>
            <a:r>
              <a:rPr lang="en" dirty="0"/>
              <a:t>Identity (===) vs equality operator (==)</a:t>
            </a:r>
            <a:endParaRPr dirty="0"/>
          </a:p>
          <a:p>
            <a:r>
              <a:rPr lang="en" dirty="0"/>
              <a:t>Conditional (Ternary)</a:t>
            </a:r>
            <a:endParaRPr dirty="0"/>
          </a:p>
          <a:p>
            <a:pPr lvl="1">
              <a:spcBef>
                <a:spcPts val="0"/>
              </a:spcBef>
            </a:pPr>
            <a:r>
              <a:rPr lang="en" dirty="0"/>
              <a:t>Var voteable = (age &lt; 18) ? "Too young":"Old enough";</a:t>
            </a:r>
            <a:endParaRPr dirty="0"/>
          </a:p>
          <a:p>
            <a:r>
              <a:rPr lang="en" dirty="0"/>
              <a:t>Logical: &amp;&amp;, ||, !</a:t>
            </a:r>
            <a:endParaRPr dirty="0"/>
          </a:p>
          <a:p>
            <a:r>
              <a:rPr lang="en" dirty="0"/>
              <a:t>Bitwise: &amp;, |, ~, ^, &lt;&lt;, &gt;&gt;</a:t>
            </a:r>
            <a:endParaRPr dirty="0"/>
          </a:p>
          <a:p>
            <a:pPr marL="0" indent="0">
              <a:buNone/>
            </a:pPr>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4"/>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dirty="0"/>
              <a:t>Type coercion</a:t>
            </a:r>
            <a:endParaRPr dirty="0"/>
          </a:p>
        </p:txBody>
      </p:sp>
      <p:sp>
        <p:nvSpPr>
          <p:cNvPr id="342" name="Google Shape;342;p54"/>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a:spcBef>
                <a:spcPts val="0"/>
              </a:spcBef>
            </a:pPr>
            <a:r>
              <a:rPr lang="en-US" dirty="0"/>
              <a:t>I</a:t>
            </a:r>
            <a:r>
              <a:rPr lang="nl-BE" dirty="0"/>
              <a:t>n de </a:t>
            </a:r>
            <a:r>
              <a:rPr lang="nl-BE" dirty="0" err="1"/>
              <a:t>specs</a:t>
            </a:r>
            <a:r>
              <a:rPr lang="nl-BE" dirty="0"/>
              <a:t> vinden we de stappen die de 2 verschillende </a:t>
            </a:r>
            <a:r>
              <a:rPr lang="nl-BE" dirty="0" err="1"/>
              <a:t>comparison</a:t>
            </a:r>
            <a:r>
              <a:rPr lang="nl-BE" dirty="0"/>
              <a:t> operators gebruiken</a:t>
            </a:r>
            <a:endParaRPr lang="en" dirty="0"/>
          </a:p>
          <a:p>
            <a:pPr lvl="1">
              <a:spcBef>
                <a:spcPts val="0"/>
              </a:spcBef>
            </a:pPr>
            <a:r>
              <a:rPr lang="en" dirty="0"/>
              <a:t>The Abstract Equality Comparison Algorithm (==)</a:t>
            </a:r>
          </a:p>
          <a:p>
            <a:pPr lvl="1">
              <a:spcBef>
                <a:spcPts val="0"/>
              </a:spcBef>
            </a:pPr>
            <a:r>
              <a:rPr lang="en" dirty="0"/>
              <a:t>The Strict Equality Comparison Algorithm (===)</a:t>
            </a:r>
          </a:p>
          <a:p>
            <a:pPr marL="457200" indent="-342900">
              <a:spcBef>
                <a:spcPts val="0"/>
              </a:spcBef>
              <a:buClr>
                <a:srgbClr val="FFFFFF"/>
              </a:buClr>
              <a:buSzPts val="1800"/>
              <a:buChar char="●"/>
            </a:pPr>
            <a:endParaRPr lang="en" dirty="0"/>
          </a:p>
          <a:p>
            <a:pPr marL="114300" indent="0">
              <a:spcBef>
                <a:spcPts val="0"/>
              </a:spcBef>
              <a:buClr>
                <a:srgbClr val="FFFFFF"/>
              </a:buClr>
              <a:buSzPts val="1800"/>
              <a:buNone/>
            </a:pPr>
            <a:endParaRPr dirty="0"/>
          </a:p>
          <a:p>
            <a:pPr marL="0" indent="0">
              <a:spcBef>
                <a:spcPts val="1600"/>
              </a:spcBef>
              <a:spcAft>
                <a:spcPts val="1600"/>
              </a:spcAft>
              <a:buNone/>
            </a:pPr>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FEBB6-3C90-4604-AA33-D7AAF70EA9A8}"/>
              </a:ext>
            </a:extLst>
          </p:cNvPr>
          <p:cNvSpPr>
            <a:spLocks noGrp="1"/>
          </p:cNvSpPr>
          <p:nvPr>
            <p:ph type="ctrTitle"/>
          </p:nvPr>
        </p:nvSpPr>
        <p:spPr/>
        <p:txBody>
          <a:bodyPr/>
          <a:lstStyle/>
          <a:p>
            <a:r>
              <a:rPr lang="en-US" dirty="0"/>
              <a:t>Operators</a:t>
            </a:r>
            <a:endParaRPr lang="nl-BE" dirty="0"/>
          </a:p>
        </p:txBody>
      </p:sp>
      <p:sp>
        <p:nvSpPr>
          <p:cNvPr id="3" name="Content Placeholder 2">
            <a:extLst>
              <a:ext uri="{FF2B5EF4-FFF2-40B4-BE49-F238E27FC236}">
                <a16:creationId xmlns:a16="http://schemas.microsoft.com/office/drawing/2014/main" id="{D34CE891-45A0-4664-93B6-4C72C9ED0D76}"/>
              </a:ext>
            </a:extLst>
          </p:cNvPr>
          <p:cNvSpPr>
            <a:spLocks noGrp="1"/>
          </p:cNvSpPr>
          <p:nvPr>
            <p:ph type="body" sz="quarter" idx="14"/>
          </p:nvPr>
        </p:nvSpPr>
        <p:spPr>
          <a:xfrm>
            <a:off x="507205" y="1989474"/>
            <a:ext cx="8025368" cy="927292"/>
          </a:xfrm>
        </p:spPr>
        <p:txBody>
          <a:bodyPr/>
          <a:lstStyle/>
          <a:p>
            <a:r>
              <a:rPr lang="en-US" dirty="0" err="1"/>
              <a:t>typeof</a:t>
            </a:r>
            <a:endParaRPr lang="en-US" dirty="0"/>
          </a:p>
          <a:p>
            <a:r>
              <a:rPr lang="en-US" dirty="0"/>
              <a:t>in</a:t>
            </a:r>
          </a:p>
          <a:p>
            <a:r>
              <a:rPr lang="en-US" dirty="0" err="1"/>
              <a:t>instanceof</a:t>
            </a:r>
            <a:endParaRPr lang="en-US" dirty="0"/>
          </a:p>
        </p:txBody>
      </p:sp>
    </p:spTree>
    <p:extLst>
      <p:ext uri="{BB962C8B-B14F-4D97-AF65-F5344CB8AC3E}">
        <p14:creationId xmlns:p14="http://schemas.microsoft.com/office/powerpoint/2010/main" val="24364162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2" name="Title 1">
            <a:extLst>
              <a:ext uri="{FF2B5EF4-FFF2-40B4-BE49-F238E27FC236}">
                <a16:creationId xmlns:a16="http://schemas.microsoft.com/office/drawing/2014/main" id="{8A7F900E-3EF6-4832-9444-D508FA626171}"/>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184BEEA4-3A2B-4D24-B498-D365E066F3CC}"/>
              </a:ext>
            </a:extLst>
          </p:cNvPr>
          <p:cNvSpPr>
            <a:spLocks noGrp="1"/>
          </p:cNvSpPr>
          <p:nvPr>
            <p:ph type="body" sz="quarter" idx="14"/>
          </p:nvPr>
        </p:nvSpPr>
        <p:spPr/>
        <p:txBody>
          <a:bodyPr/>
          <a:lstStyle/>
          <a:p>
            <a:r>
              <a:rPr lang="en-US" dirty="0" err="1"/>
              <a:t>Maak</a:t>
            </a:r>
            <a:r>
              <a:rPr lang="en-US" dirty="0"/>
              <a:t> 2 </a:t>
            </a:r>
            <a:r>
              <a:rPr lang="en-US" dirty="0" err="1"/>
              <a:t>variabelen</a:t>
            </a:r>
            <a:r>
              <a:rPr lang="en-US" dirty="0"/>
              <a:t>:</a:t>
            </a:r>
          </a:p>
          <a:p>
            <a:pPr lvl="1"/>
            <a:r>
              <a:rPr lang="en-US" dirty="0"/>
              <a:t>‘first’</a:t>
            </a:r>
          </a:p>
          <a:p>
            <a:pPr lvl="1"/>
            <a:r>
              <a:rPr lang="en-US" dirty="0"/>
              <a:t>‘second’</a:t>
            </a:r>
          </a:p>
          <a:p>
            <a:r>
              <a:rPr lang="en-US" dirty="0"/>
              <a:t>‘first’ mag undefined </a:t>
            </a:r>
            <a:r>
              <a:rPr lang="en-US" dirty="0" err="1"/>
              <a:t>blijven</a:t>
            </a:r>
            <a:r>
              <a:rPr lang="en-US" dirty="0"/>
              <a:t>, ‘second’ </a:t>
            </a:r>
            <a:r>
              <a:rPr lang="en-US" dirty="0" err="1"/>
              <a:t>geef</a:t>
            </a:r>
            <a:r>
              <a:rPr lang="en-US" dirty="0"/>
              <a:t> je </a:t>
            </a:r>
            <a:r>
              <a:rPr lang="en-US" dirty="0" err="1"/>
              <a:t>een</a:t>
            </a:r>
            <a:r>
              <a:rPr lang="en-US" dirty="0"/>
              <a:t> </a:t>
            </a:r>
            <a:r>
              <a:rPr lang="en-US" dirty="0" err="1"/>
              <a:t>waarde</a:t>
            </a:r>
            <a:endParaRPr lang="en-US" dirty="0"/>
          </a:p>
          <a:p>
            <a:r>
              <a:rPr lang="en-US" dirty="0" err="1"/>
              <a:t>Voorzie</a:t>
            </a:r>
            <a:r>
              <a:rPr lang="en-US" dirty="0"/>
              <a:t> de </a:t>
            </a:r>
            <a:r>
              <a:rPr lang="en-US" dirty="0" err="1"/>
              <a:t>volgende</a:t>
            </a:r>
            <a:r>
              <a:rPr lang="en-US" dirty="0"/>
              <a:t> statements:</a:t>
            </a:r>
          </a:p>
          <a:p>
            <a:pPr lvl="1"/>
            <a:r>
              <a:rPr lang="en-US" dirty="0"/>
              <a:t>var result = first || second;</a:t>
            </a:r>
          </a:p>
          <a:p>
            <a:pPr lvl="1"/>
            <a:r>
              <a:rPr lang="en-US" dirty="0"/>
              <a:t>var result2 = second || first;</a:t>
            </a:r>
          </a:p>
          <a:p>
            <a:r>
              <a:rPr lang="en-US" dirty="0"/>
              <a:t>Wat </a:t>
            </a:r>
            <a:r>
              <a:rPr lang="en-US" dirty="0" err="1"/>
              <a:t>verwacht</a:t>
            </a:r>
            <a:r>
              <a:rPr lang="en-US" dirty="0"/>
              <a:t> je </a:t>
            </a:r>
            <a:r>
              <a:rPr lang="en-US" dirty="0" err="1"/>
              <a:t>als</a:t>
            </a:r>
            <a:r>
              <a:rPr lang="en-US" dirty="0"/>
              <a:t> </a:t>
            </a:r>
            <a:r>
              <a:rPr lang="en-US" dirty="0" err="1"/>
              <a:t>resultaat</a:t>
            </a:r>
            <a:r>
              <a:rPr lang="en-US" dirty="0"/>
              <a:t>?</a:t>
            </a:r>
          </a:p>
          <a:p>
            <a:r>
              <a:rPr lang="en-US" dirty="0" err="1"/>
              <a:t>Voer</a:t>
            </a:r>
            <a:r>
              <a:rPr lang="en-US" dirty="0"/>
              <a:t> de statements </a:t>
            </a:r>
            <a:r>
              <a:rPr lang="en-US" dirty="0" err="1"/>
              <a:t>uit</a:t>
            </a:r>
            <a:r>
              <a:rPr lang="en-US" dirty="0"/>
              <a:t> </a:t>
            </a:r>
            <a:r>
              <a:rPr lang="en-US" dirty="0" err="1"/>
              <a:t>en</a:t>
            </a:r>
            <a:r>
              <a:rPr lang="en-US" dirty="0"/>
              <a:t> </a:t>
            </a:r>
            <a:r>
              <a:rPr lang="en-US" dirty="0" err="1"/>
              <a:t>bekijk</a:t>
            </a:r>
            <a:r>
              <a:rPr lang="en-US" dirty="0"/>
              <a:t> het </a:t>
            </a:r>
            <a:r>
              <a:rPr lang="en-US" dirty="0" err="1"/>
              <a:t>resultaat</a:t>
            </a:r>
            <a:endParaRPr lang="en-US" dirty="0"/>
          </a:p>
          <a:p>
            <a:r>
              <a:rPr lang="en-US" dirty="0"/>
              <a:t>Is </a:t>
            </a:r>
            <a:r>
              <a:rPr lang="en-US" dirty="0" err="1"/>
              <a:t>dit</a:t>
            </a:r>
            <a:r>
              <a:rPr lang="en-US" dirty="0"/>
              <a:t> wat je </a:t>
            </a:r>
            <a:r>
              <a:rPr lang="en-US" dirty="0" err="1"/>
              <a:t>verwacht</a:t>
            </a:r>
            <a:r>
              <a:rPr lang="en-US" dirty="0"/>
              <a:t>?</a:t>
            </a:r>
          </a:p>
          <a:p>
            <a:r>
              <a:rPr lang="en-US" dirty="0" err="1"/>
              <a:t>Waarom</a:t>
            </a:r>
            <a:r>
              <a:rPr lang="en-US" dirty="0"/>
              <a:t> </a:t>
            </a:r>
            <a:r>
              <a:rPr lang="en-US" dirty="0" err="1"/>
              <a:t>werkt</a:t>
            </a:r>
            <a:r>
              <a:rPr lang="en-US" dirty="0"/>
              <a:t> </a:t>
            </a:r>
            <a:r>
              <a:rPr lang="en-US" dirty="0" err="1"/>
              <a:t>dit</a:t>
            </a:r>
            <a:r>
              <a:rPr lang="en-US" dirty="0"/>
              <a:t>?</a:t>
            </a:r>
          </a:p>
          <a:p>
            <a:endParaRPr lang="nl-BE"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2"/>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Operators - Keeping it short</a:t>
            </a:r>
            <a:endParaRPr/>
          </a:p>
        </p:txBody>
      </p:sp>
      <p:sp>
        <p:nvSpPr>
          <p:cNvPr id="3" name="Text Placeholder 2">
            <a:extLst>
              <a:ext uri="{FF2B5EF4-FFF2-40B4-BE49-F238E27FC236}">
                <a16:creationId xmlns:a16="http://schemas.microsoft.com/office/drawing/2014/main" id="{2B80EB49-E1F5-455B-BB55-7011115638AE}"/>
              </a:ext>
            </a:extLst>
          </p:cNvPr>
          <p:cNvSpPr>
            <a:spLocks noGrp="1"/>
          </p:cNvSpPr>
          <p:nvPr>
            <p:ph type="body" sz="quarter" idx="14"/>
          </p:nvPr>
        </p:nvSpPr>
        <p:spPr/>
        <p:txBody>
          <a:bodyPr/>
          <a:lstStyle/>
          <a:p>
            <a:endParaRPr lang="en-US"/>
          </a:p>
        </p:txBody>
      </p:sp>
      <p:graphicFrame>
        <p:nvGraphicFramePr>
          <p:cNvPr id="400" name="Google Shape;400;p62"/>
          <p:cNvGraphicFramePr/>
          <p:nvPr>
            <p:extLst>
              <p:ext uri="{D42A27DB-BD31-4B8C-83A1-F6EECF244321}">
                <p14:modId xmlns:p14="http://schemas.microsoft.com/office/powerpoint/2010/main" val="2878214726"/>
              </p:ext>
            </p:extLst>
          </p:nvPr>
        </p:nvGraphicFramePr>
        <p:xfrm>
          <a:off x="1919500" y="1841600"/>
          <a:ext cx="5298025" cy="332740"/>
        </p:xfrm>
        <a:graphic>
          <a:graphicData uri="http://schemas.openxmlformats.org/drawingml/2006/table">
            <a:tbl>
              <a:tblPr>
                <a:noFill/>
              </a:tblPr>
              <a:tblGrid>
                <a:gridCol w="529802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result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 </a:t>
                      </a:r>
                      <a:r>
                        <a:rPr lang="en-US" sz="1350" b="0" dirty="0">
                          <a:solidFill>
                            <a:srgbClr val="F92672"/>
                          </a:solidFill>
                          <a:effectLst/>
                          <a:latin typeface="Consolas" panose="020B0609020204030204" pitchFamily="49" charset="0"/>
                        </a:rPr>
                        <a:t>&amp;&amp;</a:t>
                      </a:r>
                      <a:r>
                        <a:rPr lang="en-US" sz="1350" b="0" dirty="0">
                          <a:solidFill>
                            <a:srgbClr val="F8F8F2"/>
                          </a:solidFill>
                          <a:effectLst/>
                          <a:latin typeface="Consolas" panose="020B0609020204030204" pitchFamily="49" charset="0"/>
                        </a:rPr>
                        <a:t> </a:t>
                      </a:r>
                      <a:r>
                        <a:rPr lang="en-US" sz="1350" b="0" dirty="0" err="1">
                          <a:solidFill>
                            <a:srgbClr val="F8F8F2"/>
                          </a:solidFill>
                          <a:effectLst/>
                          <a:latin typeface="Consolas" panose="020B0609020204030204" pitchFamily="49" charset="0"/>
                        </a:rPr>
                        <a:t>a.member</a:t>
                      </a:r>
                      <a:r>
                        <a:rPr lang="en-US" sz="1350" b="0" dirty="0">
                          <a:solidFill>
                            <a:srgbClr val="F8F8F2"/>
                          </a:solidFill>
                          <a:effectLst/>
                          <a:latin typeface="Consolas" panose="020B0609020204030204" pitchFamily="49" charset="0"/>
                        </a:rPr>
                        <a:t>;</a:t>
                      </a:r>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graphicFrame>
        <p:nvGraphicFramePr>
          <p:cNvPr id="401" name="Google Shape;401;p62"/>
          <p:cNvGraphicFramePr/>
          <p:nvPr>
            <p:extLst>
              <p:ext uri="{D42A27DB-BD31-4B8C-83A1-F6EECF244321}">
                <p14:modId xmlns:p14="http://schemas.microsoft.com/office/powerpoint/2010/main" val="288888396"/>
              </p:ext>
            </p:extLst>
          </p:nvPr>
        </p:nvGraphicFramePr>
        <p:xfrm>
          <a:off x="1906650" y="4040325"/>
          <a:ext cx="5330700" cy="332740"/>
        </p:xfrm>
        <a:graphic>
          <a:graphicData uri="http://schemas.openxmlformats.org/drawingml/2006/table">
            <a:tbl>
              <a:tblPr>
                <a:noFill/>
              </a:tblPr>
              <a:tblGrid>
                <a:gridCol w="5330700">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input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'No input'</a:t>
                      </a:r>
                      <a:r>
                        <a:rPr lang="nl-BE" sz="1350" b="0" dirty="0">
                          <a:solidFill>
                            <a:srgbClr val="F8F8F2"/>
                          </a:solidFill>
                          <a:effectLst/>
                          <a:latin typeface="Consolas" panose="020B0609020204030204" pitchFamily="49" charset="0"/>
                        </a:rPr>
                        <a:t>;</a:t>
                      </a:r>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graphicFrame>
        <p:nvGraphicFramePr>
          <p:cNvPr id="402" name="Google Shape;402;p62"/>
          <p:cNvGraphicFramePr/>
          <p:nvPr/>
        </p:nvGraphicFramePr>
        <p:xfrm>
          <a:off x="1913000" y="4509600"/>
          <a:ext cx="5318000" cy="1371510"/>
        </p:xfrm>
        <a:graphic>
          <a:graphicData uri="http://schemas.openxmlformats.org/drawingml/2006/table">
            <a:tbl>
              <a:tblPr>
                <a:noFill/>
              </a:tblPr>
              <a:tblGrid>
                <a:gridCol w="2659000">
                  <a:extLst>
                    <a:ext uri="{9D8B030D-6E8A-4147-A177-3AD203B41FA5}">
                      <a16:colId xmlns:a16="http://schemas.microsoft.com/office/drawing/2014/main" val="20000"/>
                    </a:ext>
                  </a:extLst>
                </a:gridCol>
                <a:gridCol w="26590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input</a:t>
                      </a:r>
                      <a:endParaRPr b="1">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text</a:t>
                      </a:r>
                      <a:endParaRPr b="1">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Falsy value</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‘No input’</a:t>
                      </a:r>
                      <a:endParaRPr>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‘Pizza’</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‘Pizza’</a:t>
                      </a:r>
                      <a:endParaRPr>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2"/>
                  </a:ext>
                </a:extLst>
              </a:tr>
            </a:tbl>
          </a:graphicData>
        </a:graphic>
      </p:graphicFrame>
      <p:graphicFrame>
        <p:nvGraphicFramePr>
          <p:cNvPr id="403" name="Google Shape;403;p62"/>
          <p:cNvGraphicFramePr/>
          <p:nvPr>
            <p:extLst>
              <p:ext uri="{D42A27DB-BD31-4B8C-83A1-F6EECF244321}">
                <p14:modId xmlns:p14="http://schemas.microsoft.com/office/powerpoint/2010/main" val="4185542600"/>
              </p:ext>
            </p:extLst>
          </p:nvPr>
        </p:nvGraphicFramePr>
        <p:xfrm>
          <a:off x="1913000" y="2282725"/>
          <a:ext cx="5318025" cy="1371510"/>
        </p:xfrm>
        <a:graphic>
          <a:graphicData uri="http://schemas.openxmlformats.org/drawingml/2006/table">
            <a:tbl>
              <a:tblPr>
                <a:noFill/>
              </a:tblPr>
              <a:tblGrid>
                <a:gridCol w="1772675">
                  <a:extLst>
                    <a:ext uri="{9D8B030D-6E8A-4147-A177-3AD203B41FA5}">
                      <a16:colId xmlns:a16="http://schemas.microsoft.com/office/drawing/2014/main" val="20000"/>
                    </a:ext>
                  </a:extLst>
                </a:gridCol>
                <a:gridCol w="1772675">
                  <a:extLst>
                    <a:ext uri="{9D8B030D-6E8A-4147-A177-3AD203B41FA5}">
                      <a16:colId xmlns:a16="http://schemas.microsoft.com/office/drawing/2014/main" val="20001"/>
                    </a:ext>
                  </a:extLst>
                </a:gridCol>
                <a:gridCol w="177267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a</a:t>
                      </a:r>
                      <a:endParaRPr b="1">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a.member</a:t>
                      </a:r>
                      <a:endParaRPr b="1">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b="1">
                          <a:solidFill>
                            <a:srgbClr val="666666"/>
                          </a:solidFill>
                          <a:latin typeface="Roboto"/>
                          <a:ea typeface="Roboto"/>
                          <a:cs typeface="Roboto"/>
                          <a:sym typeface="Roboto"/>
                        </a:rPr>
                        <a:t>result</a:t>
                      </a:r>
                      <a:endParaRPr b="1">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Truthy value</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err="1">
                          <a:solidFill>
                            <a:srgbClr val="666666"/>
                          </a:solidFill>
                          <a:latin typeface="Roboto"/>
                          <a:ea typeface="Roboto"/>
                          <a:cs typeface="Roboto"/>
                          <a:sym typeface="Roboto"/>
                        </a:rPr>
                        <a:t>undefined</a:t>
                      </a:r>
                      <a:endParaRPr lang="nl-BE" dirty="0">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dirty="0">
                          <a:solidFill>
                            <a:srgbClr val="666666"/>
                          </a:solidFill>
                          <a:latin typeface="Roboto"/>
                          <a:ea typeface="Roboto"/>
                          <a:cs typeface="Roboto"/>
                          <a:sym typeface="Roboto"/>
                        </a:rPr>
                        <a:t>undefined</a:t>
                      </a:r>
                      <a:endParaRPr dirty="0">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Object</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a:solidFill>
                            <a:srgbClr val="666666"/>
                          </a:solidFill>
                          <a:latin typeface="Roboto"/>
                          <a:ea typeface="Roboto"/>
                          <a:cs typeface="Roboto"/>
                          <a:sym typeface="Roboto"/>
                        </a:rPr>
                        <a:t>‘Pizza’</a:t>
                      </a:r>
                      <a:endParaRPr>
                        <a:solidFill>
                          <a:srgbClr val="666666"/>
                        </a:solidFill>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 dirty="0">
                          <a:solidFill>
                            <a:srgbClr val="666666"/>
                          </a:solidFill>
                          <a:latin typeface="Roboto"/>
                          <a:ea typeface="Roboto"/>
                          <a:cs typeface="Roboto"/>
                          <a:sym typeface="Roboto"/>
                        </a:rPr>
                        <a:t>‘Pizza’</a:t>
                      </a:r>
                      <a:endParaRPr dirty="0">
                        <a:solidFill>
                          <a:srgbClr val="666666"/>
                        </a:solidFill>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0D25E7-0842-4742-8926-32EB2A6559E7}"/>
              </a:ext>
            </a:extLst>
          </p:cNvPr>
          <p:cNvSpPr>
            <a:spLocks noGrp="1"/>
          </p:cNvSpPr>
          <p:nvPr>
            <p:ph type="body" sz="quarter" idx="11"/>
          </p:nvPr>
        </p:nvSpPr>
        <p:spPr/>
        <p:txBody>
          <a:bodyPr/>
          <a:lstStyle/>
          <a:p>
            <a:endParaRPr lang="nl-BE"/>
          </a:p>
        </p:txBody>
      </p:sp>
      <p:sp>
        <p:nvSpPr>
          <p:cNvPr id="3" name="Title 2">
            <a:extLst>
              <a:ext uri="{FF2B5EF4-FFF2-40B4-BE49-F238E27FC236}">
                <a16:creationId xmlns:a16="http://schemas.microsoft.com/office/drawing/2014/main" id="{CF609B91-24D4-4478-A600-DD22560D84AC}"/>
              </a:ext>
            </a:extLst>
          </p:cNvPr>
          <p:cNvSpPr>
            <a:spLocks noGrp="1"/>
          </p:cNvSpPr>
          <p:nvPr>
            <p:ph type="ctrTitle"/>
          </p:nvPr>
        </p:nvSpPr>
        <p:spPr/>
        <p:txBody>
          <a:bodyPr/>
          <a:lstStyle/>
          <a:p>
            <a:r>
              <a:rPr lang="nl-BE" dirty="0"/>
              <a:t>Statements</a:t>
            </a:r>
          </a:p>
        </p:txBody>
      </p:sp>
    </p:spTree>
    <p:extLst>
      <p:ext uri="{BB962C8B-B14F-4D97-AF65-F5344CB8AC3E}">
        <p14:creationId xmlns:p14="http://schemas.microsoft.com/office/powerpoint/2010/main" val="40963518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FA94A0-A5E6-41E0-8828-C0405C709A51}"/>
              </a:ext>
            </a:extLst>
          </p:cNvPr>
          <p:cNvSpPr>
            <a:spLocks noGrp="1"/>
          </p:cNvSpPr>
          <p:nvPr>
            <p:ph type="ctrTitle"/>
          </p:nvPr>
        </p:nvSpPr>
        <p:spPr/>
        <p:txBody>
          <a:bodyPr/>
          <a:lstStyle/>
          <a:p>
            <a:r>
              <a:rPr lang="nl-BE" dirty="0"/>
              <a:t>Statements</a:t>
            </a:r>
          </a:p>
        </p:txBody>
      </p:sp>
      <p:sp>
        <p:nvSpPr>
          <p:cNvPr id="7" name="Text Placeholder 6">
            <a:extLst>
              <a:ext uri="{FF2B5EF4-FFF2-40B4-BE49-F238E27FC236}">
                <a16:creationId xmlns:a16="http://schemas.microsoft.com/office/drawing/2014/main" id="{BD975427-0FA0-4DF8-92FA-C2F83D3D213B}"/>
              </a:ext>
            </a:extLst>
          </p:cNvPr>
          <p:cNvSpPr>
            <a:spLocks noGrp="1"/>
          </p:cNvSpPr>
          <p:nvPr>
            <p:ph type="body" sz="quarter" idx="14"/>
          </p:nvPr>
        </p:nvSpPr>
        <p:spPr>
          <a:xfrm>
            <a:off x="507205" y="1989474"/>
            <a:ext cx="8025368" cy="3371038"/>
          </a:xfrm>
        </p:spPr>
        <p:txBody>
          <a:bodyPr/>
          <a:lstStyle/>
          <a:p>
            <a:r>
              <a:rPr lang="nl-BE" dirty="0" err="1"/>
              <a:t>While</a:t>
            </a:r>
            <a:endParaRPr lang="nl-BE" dirty="0"/>
          </a:p>
          <a:p>
            <a:r>
              <a:rPr lang="nl-BE" dirty="0"/>
              <a:t>Do…</a:t>
            </a:r>
            <a:r>
              <a:rPr lang="nl-BE" dirty="0" err="1"/>
              <a:t>while</a:t>
            </a:r>
            <a:endParaRPr lang="nl-BE" dirty="0"/>
          </a:p>
          <a:p>
            <a:r>
              <a:rPr lang="nl-BE" dirty="0"/>
              <a:t>For</a:t>
            </a:r>
          </a:p>
          <a:p>
            <a:r>
              <a:rPr lang="nl-BE" b="1" dirty="0"/>
              <a:t>For...in</a:t>
            </a:r>
            <a:endParaRPr lang="nl-BE" sz="1200" b="1" dirty="0"/>
          </a:p>
          <a:p>
            <a:r>
              <a:rPr lang="nl-BE" b="1" dirty="0"/>
              <a:t>For…of</a:t>
            </a:r>
            <a:endParaRPr lang="nl-BE" sz="1200" b="1" dirty="0"/>
          </a:p>
          <a:p>
            <a:r>
              <a:rPr lang="nl-BE" dirty="0" err="1"/>
              <a:t>If</a:t>
            </a:r>
            <a:r>
              <a:rPr lang="nl-BE" dirty="0"/>
              <a:t>…</a:t>
            </a:r>
            <a:r>
              <a:rPr lang="nl-BE" dirty="0" err="1"/>
              <a:t>else</a:t>
            </a:r>
            <a:r>
              <a:rPr lang="nl-BE" dirty="0"/>
              <a:t> </a:t>
            </a:r>
            <a:r>
              <a:rPr lang="nl-BE" dirty="0" err="1"/>
              <a:t>if</a:t>
            </a:r>
            <a:r>
              <a:rPr lang="nl-BE" dirty="0"/>
              <a:t>…</a:t>
            </a:r>
            <a:r>
              <a:rPr lang="nl-BE" dirty="0" err="1"/>
              <a:t>else</a:t>
            </a:r>
            <a:endParaRPr lang="nl-BE" dirty="0"/>
          </a:p>
          <a:p>
            <a:r>
              <a:rPr lang="nl-BE" dirty="0"/>
              <a:t>Switch</a:t>
            </a:r>
          </a:p>
          <a:p>
            <a:r>
              <a:rPr lang="nl-BE" dirty="0" err="1"/>
              <a:t>Try</a:t>
            </a:r>
            <a:r>
              <a:rPr lang="nl-BE" dirty="0"/>
              <a:t>…catch</a:t>
            </a:r>
          </a:p>
          <a:p>
            <a:r>
              <a:rPr lang="nl-BE" dirty="0"/>
              <a:t>Break</a:t>
            </a:r>
          </a:p>
          <a:p>
            <a:r>
              <a:rPr lang="nl-BE" dirty="0"/>
              <a:t>Continue</a:t>
            </a:r>
          </a:p>
          <a:p>
            <a:r>
              <a:rPr lang="nl-BE" b="1" dirty="0" err="1"/>
              <a:t>Throw</a:t>
            </a:r>
            <a:endParaRPr lang="nl-BE" b="1" dirty="0"/>
          </a:p>
        </p:txBody>
      </p:sp>
    </p:spTree>
    <p:extLst>
      <p:ext uri="{BB962C8B-B14F-4D97-AF65-F5344CB8AC3E}">
        <p14:creationId xmlns:p14="http://schemas.microsoft.com/office/powerpoint/2010/main" val="2779480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a:extLst>
              <a:ext uri="{FF2B5EF4-FFF2-40B4-BE49-F238E27FC236}">
                <a16:creationId xmlns:a16="http://schemas.microsoft.com/office/drawing/2014/main" id="{1E2B2072-3048-4A8B-A879-0D7AE875CE55}"/>
              </a:ext>
            </a:extLst>
          </p:cNvPr>
          <p:cNvSpPr>
            <a:spLocks noGrp="1"/>
          </p:cNvSpPr>
          <p:nvPr>
            <p:ph type="body" sz="quarter" idx="69"/>
          </p:nvPr>
        </p:nvSpPr>
        <p:spPr/>
        <p:txBody>
          <a:bodyPr/>
          <a:lstStyle/>
          <a:p>
            <a:endParaRPr lang="nl-BE" dirty="0"/>
          </a:p>
        </p:txBody>
      </p:sp>
      <p:sp>
        <p:nvSpPr>
          <p:cNvPr id="22" name="Text Placeholder 21">
            <a:extLst>
              <a:ext uri="{FF2B5EF4-FFF2-40B4-BE49-F238E27FC236}">
                <a16:creationId xmlns:a16="http://schemas.microsoft.com/office/drawing/2014/main" id="{642633C5-41B7-4CB7-8EE2-135C739DE161}"/>
              </a:ext>
            </a:extLst>
          </p:cNvPr>
          <p:cNvSpPr>
            <a:spLocks noGrp="1"/>
          </p:cNvSpPr>
          <p:nvPr>
            <p:ph type="body" sz="quarter" idx="70"/>
          </p:nvPr>
        </p:nvSpPr>
        <p:spPr/>
        <p:txBody>
          <a:bodyPr/>
          <a:lstStyle/>
          <a:p>
            <a:r>
              <a:rPr lang="nl-BE" dirty="0"/>
              <a:t>Dag 4</a:t>
            </a:r>
          </a:p>
        </p:txBody>
      </p:sp>
      <p:sp>
        <p:nvSpPr>
          <p:cNvPr id="23" name="Text Placeholder 22">
            <a:extLst>
              <a:ext uri="{FF2B5EF4-FFF2-40B4-BE49-F238E27FC236}">
                <a16:creationId xmlns:a16="http://schemas.microsoft.com/office/drawing/2014/main" id="{FC074754-C03A-49A5-996B-2D416C9D7022}"/>
              </a:ext>
            </a:extLst>
          </p:cNvPr>
          <p:cNvSpPr>
            <a:spLocks noGrp="1"/>
          </p:cNvSpPr>
          <p:nvPr>
            <p:ph type="body" sz="quarter" idx="71"/>
          </p:nvPr>
        </p:nvSpPr>
        <p:spPr>
          <a:xfrm>
            <a:off x="5355729" y="4492280"/>
            <a:ext cx="2737442" cy="814375"/>
          </a:xfrm>
        </p:spPr>
        <p:txBody>
          <a:bodyPr/>
          <a:lstStyle/>
          <a:p>
            <a:r>
              <a:rPr lang="nl-BE" dirty="0"/>
              <a:t>Callbacks</a:t>
            </a:r>
          </a:p>
          <a:p>
            <a:r>
              <a:rPr lang="nl-BE" dirty="0" err="1"/>
              <a:t>Promises</a:t>
            </a:r>
            <a:endParaRPr lang="nl-BE" dirty="0"/>
          </a:p>
          <a:p>
            <a:r>
              <a:rPr lang="nl-BE" dirty="0" err="1"/>
              <a:t>Async</a:t>
            </a:r>
            <a:r>
              <a:rPr lang="nl-BE" dirty="0"/>
              <a:t>/</a:t>
            </a:r>
            <a:r>
              <a:rPr lang="nl-BE" dirty="0" err="1"/>
              <a:t>Await</a:t>
            </a:r>
            <a:endParaRPr lang="nl-BE" dirty="0"/>
          </a:p>
          <a:p>
            <a:r>
              <a:rPr lang="nl-BE" dirty="0"/>
              <a:t>Web </a:t>
            </a:r>
            <a:r>
              <a:rPr lang="nl-BE" dirty="0" err="1"/>
              <a:t>APIs</a:t>
            </a:r>
            <a:endParaRPr lang="nl-BE" dirty="0"/>
          </a:p>
        </p:txBody>
      </p:sp>
      <p:sp>
        <p:nvSpPr>
          <p:cNvPr id="24" name="Text Placeholder 23">
            <a:extLst>
              <a:ext uri="{FF2B5EF4-FFF2-40B4-BE49-F238E27FC236}">
                <a16:creationId xmlns:a16="http://schemas.microsoft.com/office/drawing/2014/main" id="{876EDECD-2D5A-48CC-80C0-F8FBE179B4B7}"/>
              </a:ext>
            </a:extLst>
          </p:cNvPr>
          <p:cNvSpPr>
            <a:spLocks noGrp="1"/>
          </p:cNvSpPr>
          <p:nvPr>
            <p:ph type="body" sz="quarter" idx="72"/>
          </p:nvPr>
        </p:nvSpPr>
        <p:spPr/>
        <p:txBody>
          <a:bodyPr/>
          <a:lstStyle/>
          <a:p>
            <a:endParaRPr lang="nl-BE"/>
          </a:p>
        </p:txBody>
      </p:sp>
      <p:sp>
        <p:nvSpPr>
          <p:cNvPr id="25" name="Text Placeholder 24">
            <a:extLst>
              <a:ext uri="{FF2B5EF4-FFF2-40B4-BE49-F238E27FC236}">
                <a16:creationId xmlns:a16="http://schemas.microsoft.com/office/drawing/2014/main" id="{D607679C-5D23-4DAF-8294-4222C7A5E3A9}"/>
              </a:ext>
            </a:extLst>
          </p:cNvPr>
          <p:cNvSpPr>
            <a:spLocks noGrp="1"/>
          </p:cNvSpPr>
          <p:nvPr>
            <p:ph type="body" sz="quarter" idx="73"/>
          </p:nvPr>
        </p:nvSpPr>
        <p:spPr/>
        <p:txBody>
          <a:bodyPr/>
          <a:lstStyle/>
          <a:p>
            <a:endParaRPr lang="nl-BE"/>
          </a:p>
        </p:txBody>
      </p:sp>
      <p:sp>
        <p:nvSpPr>
          <p:cNvPr id="26" name="Text Placeholder 25">
            <a:extLst>
              <a:ext uri="{FF2B5EF4-FFF2-40B4-BE49-F238E27FC236}">
                <a16:creationId xmlns:a16="http://schemas.microsoft.com/office/drawing/2014/main" id="{6D277DAB-37AE-4DE4-B6F0-3346FAB9C783}"/>
              </a:ext>
            </a:extLst>
          </p:cNvPr>
          <p:cNvSpPr>
            <a:spLocks noGrp="1"/>
          </p:cNvSpPr>
          <p:nvPr>
            <p:ph type="body" sz="quarter" idx="74"/>
          </p:nvPr>
        </p:nvSpPr>
        <p:spPr/>
        <p:txBody>
          <a:bodyPr/>
          <a:lstStyle/>
          <a:p>
            <a:r>
              <a:rPr lang="nl-BE" dirty="0"/>
              <a:t>Dag 3</a:t>
            </a:r>
          </a:p>
        </p:txBody>
      </p:sp>
      <p:sp>
        <p:nvSpPr>
          <p:cNvPr id="27" name="Text Placeholder 26">
            <a:extLst>
              <a:ext uri="{FF2B5EF4-FFF2-40B4-BE49-F238E27FC236}">
                <a16:creationId xmlns:a16="http://schemas.microsoft.com/office/drawing/2014/main" id="{285D2C78-B45A-4500-8CDE-C4A367BC4B8A}"/>
              </a:ext>
            </a:extLst>
          </p:cNvPr>
          <p:cNvSpPr>
            <a:spLocks noGrp="1"/>
          </p:cNvSpPr>
          <p:nvPr>
            <p:ph type="body" sz="quarter" idx="75"/>
          </p:nvPr>
        </p:nvSpPr>
        <p:spPr>
          <a:xfrm>
            <a:off x="1035844" y="4492280"/>
            <a:ext cx="2737442" cy="814375"/>
          </a:xfrm>
        </p:spPr>
        <p:txBody>
          <a:bodyPr/>
          <a:lstStyle/>
          <a:p>
            <a:r>
              <a:rPr lang="nl-BE" dirty="0"/>
              <a:t>Objecten</a:t>
            </a:r>
          </a:p>
          <a:p>
            <a:r>
              <a:rPr lang="nl-BE" dirty="0" err="1"/>
              <a:t>Closure</a:t>
            </a:r>
            <a:endParaRPr lang="nl-BE" dirty="0"/>
          </a:p>
          <a:p>
            <a:r>
              <a:rPr lang="nl-BE" dirty="0" err="1"/>
              <a:t>Strict</a:t>
            </a:r>
            <a:r>
              <a:rPr lang="nl-BE" dirty="0"/>
              <a:t> mode</a:t>
            </a:r>
          </a:p>
          <a:p>
            <a:r>
              <a:rPr lang="nl-BE" dirty="0"/>
              <a:t>ES6</a:t>
            </a:r>
          </a:p>
        </p:txBody>
      </p:sp>
      <p:sp>
        <p:nvSpPr>
          <p:cNvPr id="28" name="Text Placeholder 27">
            <a:extLst>
              <a:ext uri="{FF2B5EF4-FFF2-40B4-BE49-F238E27FC236}">
                <a16:creationId xmlns:a16="http://schemas.microsoft.com/office/drawing/2014/main" id="{0699405D-188A-49C9-AD07-F1AD601C9780}"/>
              </a:ext>
            </a:extLst>
          </p:cNvPr>
          <p:cNvSpPr>
            <a:spLocks noGrp="1"/>
          </p:cNvSpPr>
          <p:nvPr>
            <p:ph type="body" sz="quarter" idx="76"/>
          </p:nvPr>
        </p:nvSpPr>
        <p:spPr/>
        <p:txBody>
          <a:bodyPr/>
          <a:lstStyle/>
          <a:p>
            <a:endParaRPr lang="nl-BE"/>
          </a:p>
        </p:txBody>
      </p:sp>
      <p:sp>
        <p:nvSpPr>
          <p:cNvPr id="29" name="Text Placeholder 28">
            <a:extLst>
              <a:ext uri="{FF2B5EF4-FFF2-40B4-BE49-F238E27FC236}">
                <a16:creationId xmlns:a16="http://schemas.microsoft.com/office/drawing/2014/main" id="{3BDA9CF6-2D05-4865-AF81-AEC3716DA5DE}"/>
              </a:ext>
            </a:extLst>
          </p:cNvPr>
          <p:cNvSpPr>
            <a:spLocks noGrp="1"/>
          </p:cNvSpPr>
          <p:nvPr>
            <p:ph type="body" sz="quarter" idx="89"/>
          </p:nvPr>
        </p:nvSpPr>
        <p:spPr/>
        <p:txBody>
          <a:bodyPr/>
          <a:lstStyle/>
          <a:p>
            <a:endParaRPr lang="nl-BE"/>
          </a:p>
        </p:txBody>
      </p:sp>
      <p:sp>
        <p:nvSpPr>
          <p:cNvPr id="30" name="Text Placeholder 29">
            <a:extLst>
              <a:ext uri="{FF2B5EF4-FFF2-40B4-BE49-F238E27FC236}">
                <a16:creationId xmlns:a16="http://schemas.microsoft.com/office/drawing/2014/main" id="{BE1DC70E-70CF-464C-9412-26FA860388FD}"/>
              </a:ext>
            </a:extLst>
          </p:cNvPr>
          <p:cNvSpPr>
            <a:spLocks noGrp="1"/>
          </p:cNvSpPr>
          <p:nvPr>
            <p:ph type="body" sz="quarter" idx="90"/>
          </p:nvPr>
        </p:nvSpPr>
        <p:spPr/>
        <p:txBody>
          <a:bodyPr/>
          <a:lstStyle/>
          <a:p>
            <a:r>
              <a:rPr lang="nl-BE" dirty="0"/>
              <a:t>Dag 1</a:t>
            </a:r>
          </a:p>
        </p:txBody>
      </p:sp>
      <p:sp>
        <p:nvSpPr>
          <p:cNvPr id="31" name="Text Placeholder 30">
            <a:extLst>
              <a:ext uri="{FF2B5EF4-FFF2-40B4-BE49-F238E27FC236}">
                <a16:creationId xmlns:a16="http://schemas.microsoft.com/office/drawing/2014/main" id="{BE10B178-D9A3-4A56-99A2-0FD77121BB78}"/>
              </a:ext>
            </a:extLst>
          </p:cNvPr>
          <p:cNvSpPr>
            <a:spLocks noGrp="1"/>
          </p:cNvSpPr>
          <p:nvPr>
            <p:ph type="body" sz="quarter" idx="91"/>
          </p:nvPr>
        </p:nvSpPr>
        <p:spPr>
          <a:xfrm>
            <a:off x="1035844" y="2064221"/>
            <a:ext cx="2737442" cy="1249494"/>
          </a:xfrm>
        </p:spPr>
        <p:txBody>
          <a:bodyPr/>
          <a:lstStyle/>
          <a:p>
            <a:r>
              <a:rPr lang="nl-BE" dirty="0"/>
              <a:t>Wat is </a:t>
            </a:r>
            <a:r>
              <a:rPr lang="nl-BE" dirty="0" err="1"/>
              <a:t>JavaScript</a:t>
            </a:r>
            <a:r>
              <a:rPr lang="nl-BE" dirty="0"/>
              <a:t>?</a:t>
            </a:r>
          </a:p>
          <a:p>
            <a:r>
              <a:rPr lang="nl-BE" dirty="0"/>
              <a:t>Geschiedenis</a:t>
            </a:r>
          </a:p>
          <a:p>
            <a:r>
              <a:rPr lang="nl-BE" dirty="0"/>
              <a:t>Gebruik</a:t>
            </a:r>
          </a:p>
          <a:p>
            <a:r>
              <a:rPr lang="nl-BE" dirty="0"/>
              <a:t>Syntax</a:t>
            </a:r>
          </a:p>
          <a:p>
            <a:endParaRPr lang="nl-BE" dirty="0"/>
          </a:p>
          <a:p>
            <a:endParaRPr lang="nl-BE" dirty="0"/>
          </a:p>
        </p:txBody>
      </p:sp>
      <p:sp>
        <p:nvSpPr>
          <p:cNvPr id="32" name="Text Placeholder 31">
            <a:extLst>
              <a:ext uri="{FF2B5EF4-FFF2-40B4-BE49-F238E27FC236}">
                <a16:creationId xmlns:a16="http://schemas.microsoft.com/office/drawing/2014/main" id="{9A895673-9A0E-4F21-A26A-54A4900745BC}"/>
              </a:ext>
            </a:extLst>
          </p:cNvPr>
          <p:cNvSpPr>
            <a:spLocks noGrp="1"/>
          </p:cNvSpPr>
          <p:nvPr>
            <p:ph type="body" sz="quarter" idx="92"/>
          </p:nvPr>
        </p:nvSpPr>
        <p:spPr/>
        <p:txBody>
          <a:bodyPr/>
          <a:lstStyle/>
          <a:p>
            <a:endParaRPr lang="nl-BE"/>
          </a:p>
        </p:txBody>
      </p:sp>
      <p:sp>
        <p:nvSpPr>
          <p:cNvPr id="33" name="Text Placeholder 32">
            <a:extLst>
              <a:ext uri="{FF2B5EF4-FFF2-40B4-BE49-F238E27FC236}">
                <a16:creationId xmlns:a16="http://schemas.microsoft.com/office/drawing/2014/main" id="{FB0ABFFE-A9FF-4D1C-9A36-67BEED476FF7}"/>
              </a:ext>
            </a:extLst>
          </p:cNvPr>
          <p:cNvSpPr>
            <a:spLocks noGrp="1"/>
          </p:cNvSpPr>
          <p:nvPr>
            <p:ph type="body" sz="quarter" idx="106"/>
          </p:nvPr>
        </p:nvSpPr>
        <p:spPr/>
        <p:txBody>
          <a:bodyPr/>
          <a:lstStyle/>
          <a:p>
            <a:endParaRPr lang="nl-BE"/>
          </a:p>
        </p:txBody>
      </p:sp>
      <p:sp>
        <p:nvSpPr>
          <p:cNvPr id="34" name="Text Placeholder 33">
            <a:extLst>
              <a:ext uri="{FF2B5EF4-FFF2-40B4-BE49-F238E27FC236}">
                <a16:creationId xmlns:a16="http://schemas.microsoft.com/office/drawing/2014/main" id="{556E0334-0A2F-44C6-85C6-B3C4EB039897}"/>
              </a:ext>
            </a:extLst>
          </p:cNvPr>
          <p:cNvSpPr>
            <a:spLocks noGrp="1"/>
          </p:cNvSpPr>
          <p:nvPr>
            <p:ph type="body" sz="quarter" idx="107"/>
          </p:nvPr>
        </p:nvSpPr>
        <p:spPr/>
        <p:txBody>
          <a:bodyPr/>
          <a:lstStyle/>
          <a:p>
            <a:r>
              <a:rPr lang="nl-BE" dirty="0"/>
              <a:t>Dag 2</a:t>
            </a:r>
          </a:p>
        </p:txBody>
      </p:sp>
      <p:sp>
        <p:nvSpPr>
          <p:cNvPr id="35" name="Text Placeholder 34">
            <a:extLst>
              <a:ext uri="{FF2B5EF4-FFF2-40B4-BE49-F238E27FC236}">
                <a16:creationId xmlns:a16="http://schemas.microsoft.com/office/drawing/2014/main" id="{AA2959C8-25C5-4A91-B831-DFB669E019C8}"/>
              </a:ext>
            </a:extLst>
          </p:cNvPr>
          <p:cNvSpPr>
            <a:spLocks noGrp="1"/>
          </p:cNvSpPr>
          <p:nvPr>
            <p:ph type="body" sz="quarter" idx="108"/>
          </p:nvPr>
        </p:nvSpPr>
        <p:spPr>
          <a:xfrm>
            <a:off x="5355729" y="2064221"/>
            <a:ext cx="2737442" cy="814375"/>
          </a:xfrm>
        </p:spPr>
        <p:txBody>
          <a:bodyPr/>
          <a:lstStyle/>
          <a:p>
            <a:r>
              <a:rPr lang="nl-BE" dirty="0"/>
              <a:t>DOM</a:t>
            </a:r>
          </a:p>
          <a:p>
            <a:r>
              <a:rPr lang="nl-BE" dirty="0" err="1"/>
              <a:t>Eventlisteners</a:t>
            </a:r>
            <a:endParaRPr lang="nl-BE" dirty="0"/>
          </a:p>
          <a:p>
            <a:r>
              <a:rPr lang="nl-BE" dirty="0" err="1"/>
              <a:t>This</a:t>
            </a:r>
            <a:endParaRPr lang="nl-BE" dirty="0"/>
          </a:p>
          <a:p>
            <a:endParaRPr lang="nl-BE" dirty="0"/>
          </a:p>
        </p:txBody>
      </p:sp>
      <p:sp>
        <p:nvSpPr>
          <p:cNvPr id="36" name="Text Placeholder 35">
            <a:extLst>
              <a:ext uri="{FF2B5EF4-FFF2-40B4-BE49-F238E27FC236}">
                <a16:creationId xmlns:a16="http://schemas.microsoft.com/office/drawing/2014/main" id="{F0764A01-F11C-4A20-9423-41D9F9641468}"/>
              </a:ext>
            </a:extLst>
          </p:cNvPr>
          <p:cNvSpPr>
            <a:spLocks noGrp="1"/>
          </p:cNvSpPr>
          <p:nvPr>
            <p:ph type="body" sz="quarter" idx="109"/>
          </p:nvPr>
        </p:nvSpPr>
        <p:spPr/>
        <p:txBody>
          <a:bodyPr/>
          <a:lstStyle/>
          <a:p>
            <a:endParaRPr lang="nl-BE"/>
          </a:p>
        </p:txBody>
      </p:sp>
      <p:sp>
        <p:nvSpPr>
          <p:cNvPr id="20" name="Title 19">
            <a:extLst>
              <a:ext uri="{FF2B5EF4-FFF2-40B4-BE49-F238E27FC236}">
                <a16:creationId xmlns:a16="http://schemas.microsoft.com/office/drawing/2014/main" id="{6C6506A9-AB39-4CEC-9526-F1825E732328}"/>
              </a:ext>
            </a:extLst>
          </p:cNvPr>
          <p:cNvSpPr>
            <a:spLocks noGrp="1"/>
          </p:cNvSpPr>
          <p:nvPr>
            <p:ph type="title"/>
          </p:nvPr>
        </p:nvSpPr>
        <p:spPr/>
        <p:txBody>
          <a:bodyPr/>
          <a:lstStyle/>
          <a:p>
            <a:r>
              <a:rPr lang="nl-BE" dirty="0"/>
              <a:t>Overzicht</a:t>
            </a:r>
          </a:p>
        </p:txBody>
      </p:sp>
    </p:spTree>
    <p:extLst>
      <p:ext uri="{BB962C8B-B14F-4D97-AF65-F5344CB8AC3E}">
        <p14:creationId xmlns:p14="http://schemas.microsoft.com/office/powerpoint/2010/main" val="15835411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20B52C-38D2-44E8-8D9F-E25D008FCC32}"/>
              </a:ext>
            </a:extLst>
          </p:cNvPr>
          <p:cNvSpPr>
            <a:spLocks noGrp="1"/>
          </p:cNvSpPr>
          <p:nvPr>
            <p:ph type="ctrTitle"/>
          </p:nvPr>
        </p:nvSpPr>
        <p:spPr>
          <a:xfrm>
            <a:off x="507206" y="697701"/>
            <a:ext cx="6979444" cy="404006"/>
          </a:xfrm>
        </p:spPr>
        <p:txBody>
          <a:bodyPr/>
          <a:lstStyle/>
          <a:p>
            <a:r>
              <a:rPr lang="nl-BE" dirty="0"/>
              <a:t>For…in</a:t>
            </a:r>
          </a:p>
        </p:txBody>
      </p:sp>
      <p:sp>
        <p:nvSpPr>
          <p:cNvPr id="5" name="Text Placeholder 4">
            <a:extLst>
              <a:ext uri="{FF2B5EF4-FFF2-40B4-BE49-F238E27FC236}">
                <a16:creationId xmlns:a16="http://schemas.microsoft.com/office/drawing/2014/main" id="{F9516A96-FB72-44D5-A737-B25B6C865E8A}"/>
              </a:ext>
            </a:extLst>
          </p:cNvPr>
          <p:cNvSpPr>
            <a:spLocks noGrp="1"/>
          </p:cNvSpPr>
          <p:nvPr>
            <p:ph type="body" sz="quarter" idx="14"/>
          </p:nvPr>
        </p:nvSpPr>
        <p:spPr>
          <a:xfrm>
            <a:off x="507205" y="1989474"/>
            <a:ext cx="8025368" cy="316356"/>
          </a:xfrm>
        </p:spPr>
        <p:txBody>
          <a:bodyPr/>
          <a:lstStyle/>
          <a:p>
            <a:r>
              <a:rPr lang="en-US" dirty="0"/>
              <a:t>Loop through the properties of an object</a:t>
            </a:r>
            <a:endParaRPr lang="nl-BE" dirty="0"/>
          </a:p>
        </p:txBody>
      </p:sp>
      <p:graphicFrame>
        <p:nvGraphicFramePr>
          <p:cNvPr id="7" name="Google Shape;291;p46">
            <a:extLst>
              <a:ext uri="{FF2B5EF4-FFF2-40B4-BE49-F238E27FC236}">
                <a16:creationId xmlns:a16="http://schemas.microsoft.com/office/drawing/2014/main" id="{D5F1C10F-46B3-4F28-841E-81D6C89148A6}"/>
              </a:ext>
            </a:extLst>
          </p:cNvPr>
          <p:cNvGraphicFramePr/>
          <p:nvPr>
            <p:extLst>
              <p:ext uri="{D42A27DB-BD31-4B8C-83A1-F6EECF244321}">
                <p14:modId xmlns:p14="http://schemas.microsoft.com/office/powerpoint/2010/main" val="1670377000"/>
              </p:ext>
            </p:extLst>
          </p:nvPr>
        </p:nvGraphicFramePr>
        <p:xfrm>
          <a:off x="1429920" y="2646241"/>
          <a:ext cx="6291282" cy="259588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1417961">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person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"John"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"Doe"</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age</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25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92672"/>
                          </a:solidFill>
                          <a:effectLst/>
                          <a:latin typeface="Consolas" panose="020B0609020204030204" pitchFamily="49" charset="0"/>
                        </a:rPr>
                        <a:t>for</a:t>
                      </a:r>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 </a:t>
                      </a:r>
                      <a:r>
                        <a:rPr lang="nl-BE" sz="1350" b="0" dirty="0">
                          <a:solidFill>
                            <a:srgbClr val="F8F8F2"/>
                          </a:solidFill>
                          <a:effectLst/>
                          <a:latin typeface="Consolas" panose="020B0609020204030204" pitchFamily="49" charset="0"/>
                        </a:rPr>
                        <a:t>item </a:t>
                      </a:r>
                      <a:r>
                        <a:rPr lang="nl-BE" sz="1350" b="0" dirty="0">
                          <a:solidFill>
                            <a:srgbClr val="F92672"/>
                          </a:solidFill>
                          <a:effectLst/>
                          <a:latin typeface="Consolas" panose="020B0609020204030204" pitchFamily="49" charset="0"/>
                        </a:rPr>
                        <a:t>in</a:t>
                      </a:r>
                      <a:r>
                        <a:rPr lang="nl-BE" sz="1350" b="0" dirty="0">
                          <a:solidFill>
                            <a:srgbClr val="F8F8F2"/>
                          </a:solidFill>
                          <a:effectLst/>
                          <a:latin typeface="Consolas" panose="020B0609020204030204" pitchFamily="49" charset="0"/>
                        </a:rPr>
                        <a:t> person)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person[item]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"John Doe 25 "</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705962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20B52C-38D2-44E8-8D9F-E25D008FCC32}"/>
              </a:ext>
            </a:extLst>
          </p:cNvPr>
          <p:cNvSpPr>
            <a:spLocks noGrp="1"/>
          </p:cNvSpPr>
          <p:nvPr>
            <p:ph type="ctrTitle"/>
          </p:nvPr>
        </p:nvSpPr>
        <p:spPr>
          <a:xfrm>
            <a:off x="507206" y="697701"/>
            <a:ext cx="6979444" cy="404006"/>
          </a:xfrm>
        </p:spPr>
        <p:txBody>
          <a:bodyPr/>
          <a:lstStyle/>
          <a:p>
            <a:r>
              <a:rPr lang="nl-BE" dirty="0"/>
              <a:t>For…of</a:t>
            </a:r>
          </a:p>
        </p:txBody>
      </p:sp>
      <p:sp>
        <p:nvSpPr>
          <p:cNvPr id="5" name="Text Placeholder 4">
            <a:extLst>
              <a:ext uri="{FF2B5EF4-FFF2-40B4-BE49-F238E27FC236}">
                <a16:creationId xmlns:a16="http://schemas.microsoft.com/office/drawing/2014/main" id="{F9516A96-FB72-44D5-A737-B25B6C865E8A}"/>
              </a:ext>
            </a:extLst>
          </p:cNvPr>
          <p:cNvSpPr>
            <a:spLocks noGrp="1"/>
          </p:cNvSpPr>
          <p:nvPr>
            <p:ph type="body" sz="quarter" idx="14"/>
          </p:nvPr>
        </p:nvSpPr>
        <p:spPr>
          <a:xfrm>
            <a:off x="507205" y="1989474"/>
            <a:ext cx="8025368" cy="316356"/>
          </a:xfrm>
        </p:spPr>
        <p:txBody>
          <a:bodyPr/>
          <a:lstStyle/>
          <a:p>
            <a:r>
              <a:rPr lang="en-US" dirty="0"/>
              <a:t>Loop through the values of an array</a:t>
            </a:r>
            <a:endParaRPr lang="nl-BE" dirty="0"/>
          </a:p>
        </p:txBody>
      </p:sp>
      <p:graphicFrame>
        <p:nvGraphicFramePr>
          <p:cNvPr id="6" name="Google Shape;291;p46">
            <a:extLst>
              <a:ext uri="{FF2B5EF4-FFF2-40B4-BE49-F238E27FC236}">
                <a16:creationId xmlns:a16="http://schemas.microsoft.com/office/drawing/2014/main" id="{296C56B6-6765-4FEB-8219-6592F2D410AB}"/>
              </a:ext>
            </a:extLst>
          </p:cNvPr>
          <p:cNvGraphicFramePr/>
          <p:nvPr>
            <p:extLst>
              <p:ext uri="{D42A27DB-BD31-4B8C-83A1-F6EECF244321}">
                <p14:modId xmlns:p14="http://schemas.microsoft.com/office/powerpoint/2010/main" val="2884033789"/>
              </p:ext>
            </p:extLst>
          </p:nvPr>
        </p:nvGraphicFramePr>
        <p:xfrm>
          <a:off x="1429920" y="2646241"/>
          <a:ext cx="6291282" cy="177292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languages</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css</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'javascript'</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92672"/>
                          </a:solidFill>
                          <a:effectLst/>
                          <a:latin typeface="Consolas" panose="020B0609020204030204" pitchFamily="49" charset="0"/>
                        </a:rPr>
                        <a:t>for</a:t>
                      </a:r>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language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of</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languages</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language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nl-BE" sz="1350" b="0" dirty="0">
                          <a:solidFill>
                            <a:srgbClr val="F8F8F2"/>
                          </a:solidFill>
                          <a:effectLst/>
                          <a:latin typeface="Consolas" panose="020B0609020204030204" pitchFamily="49" charset="0"/>
                        </a:rPr>
                        <a:t>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"html </a:t>
                      </a:r>
                      <a:r>
                        <a:rPr lang="nl-BE" sz="1350" b="0" dirty="0" err="1">
                          <a:solidFill>
                            <a:srgbClr val="88846F"/>
                          </a:solidFill>
                          <a:effectLst/>
                          <a:latin typeface="Consolas" panose="020B0609020204030204" pitchFamily="49" charset="0"/>
                        </a:rPr>
                        <a:t>css</a:t>
                      </a:r>
                      <a:r>
                        <a:rPr lang="nl-BE" sz="1350" b="0" dirty="0">
                          <a:solidFill>
                            <a:srgbClr val="88846F"/>
                          </a:solidFill>
                          <a:effectLst/>
                          <a:latin typeface="Consolas" panose="020B0609020204030204" pitchFamily="49" charset="0"/>
                        </a:rPr>
                        <a:t> javascript"</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885500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20B52C-38D2-44E8-8D9F-E25D008FCC32}"/>
              </a:ext>
            </a:extLst>
          </p:cNvPr>
          <p:cNvSpPr>
            <a:spLocks noGrp="1"/>
          </p:cNvSpPr>
          <p:nvPr>
            <p:ph type="ctrTitle"/>
          </p:nvPr>
        </p:nvSpPr>
        <p:spPr/>
        <p:txBody>
          <a:bodyPr/>
          <a:lstStyle/>
          <a:p>
            <a:r>
              <a:rPr lang="nl-BE" dirty="0" err="1"/>
              <a:t>Throw</a:t>
            </a:r>
            <a:endParaRPr lang="nl-BE" dirty="0"/>
          </a:p>
        </p:txBody>
      </p:sp>
      <p:sp>
        <p:nvSpPr>
          <p:cNvPr id="5" name="Text Placeholder 4">
            <a:extLst>
              <a:ext uri="{FF2B5EF4-FFF2-40B4-BE49-F238E27FC236}">
                <a16:creationId xmlns:a16="http://schemas.microsoft.com/office/drawing/2014/main" id="{F9516A96-FB72-44D5-A737-B25B6C865E8A}"/>
              </a:ext>
            </a:extLst>
          </p:cNvPr>
          <p:cNvSpPr>
            <a:spLocks noGrp="1"/>
          </p:cNvSpPr>
          <p:nvPr>
            <p:ph type="body" sz="quarter" idx="14"/>
          </p:nvPr>
        </p:nvSpPr>
        <p:spPr/>
        <p:txBody>
          <a:bodyPr/>
          <a:lstStyle/>
          <a:p>
            <a:endParaRPr lang="nl-BE"/>
          </a:p>
        </p:txBody>
      </p:sp>
      <p:graphicFrame>
        <p:nvGraphicFramePr>
          <p:cNvPr id="6" name="Google Shape;291;p46">
            <a:extLst>
              <a:ext uri="{FF2B5EF4-FFF2-40B4-BE49-F238E27FC236}">
                <a16:creationId xmlns:a16="http://schemas.microsoft.com/office/drawing/2014/main" id="{35FC12E5-9D00-4DE8-B26D-38CEBC2D73EC}"/>
              </a:ext>
            </a:extLst>
          </p:cNvPr>
          <p:cNvGraphicFramePr/>
          <p:nvPr>
            <p:extLst>
              <p:ext uri="{D42A27DB-BD31-4B8C-83A1-F6EECF244321}">
                <p14:modId xmlns:p14="http://schemas.microsoft.com/office/powerpoint/2010/main" val="908478166"/>
              </p:ext>
            </p:extLst>
          </p:nvPr>
        </p:nvGraphicFramePr>
        <p:xfrm>
          <a:off x="1429920" y="2646241"/>
          <a:ext cx="6291282" cy="340360"/>
        </p:xfrm>
        <a:graphic>
          <a:graphicData uri="http://schemas.openxmlformats.org/drawingml/2006/table">
            <a:tbl>
              <a:tblPr>
                <a:noFill/>
              </a:tblPr>
              <a:tblGrid>
                <a:gridCol w="6291282">
                  <a:extLst>
                    <a:ext uri="{9D8B030D-6E8A-4147-A177-3AD203B41FA5}">
                      <a16:colId xmlns:a16="http://schemas.microsoft.com/office/drawing/2014/main" val="20000"/>
                    </a:ext>
                  </a:extLst>
                </a:gridCol>
              </a:tblGrid>
              <a:tr h="0">
                <a:tc>
                  <a:txBody>
                    <a:bodyPr/>
                    <a:lstStyle/>
                    <a:p>
                      <a:r>
                        <a:rPr lang="nl-BE" sz="1400" b="0" dirty="0" err="1">
                          <a:solidFill>
                            <a:srgbClr val="F92672"/>
                          </a:solidFill>
                          <a:effectLst/>
                          <a:latin typeface="Consolas" panose="020B0609020204030204" pitchFamily="49" charset="0"/>
                        </a:rPr>
                        <a:t>throw</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"Dit is een foutboodschap"</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64503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D04E251-B91F-44C6-BF5A-08BE1F93CB5B}"/>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CFFF95F8-ECEB-4324-A801-C4C2728D2C8D}"/>
              </a:ext>
            </a:extLst>
          </p:cNvPr>
          <p:cNvSpPr>
            <a:spLocks noGrp="1"/>
          </p:cNvSpPr>
          <p:nvPr>
            <p:ph type="ctrTitle"/>
          </p:nvPr>
        </p:nvSpPr>
        <p:spPr/>
        <p:txBody>
          <a:bodyPr/>
          <a:lstStyle/>
          <a:p>
            <a:r>
              <a:rPr lang="nl-BE" dirty="0" err="1"/>
              <a:t>Functions</a:t>
            </a:r>
            <a:endParaRPr lang="nl-BE" dirty="0"/>
          </a:p>
        </p:txBody>
      </p:sp>
    </p:spTree>
    <p:extLst>
      <p:ext uri="{BB962C8B-B14F-4D97-AF65-F5344CB8AC3E}">
        <p14:creationId xmlns:p14="http://schemas.microsoft.com/office/powerpoint/2010/main" val="33785357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dirty="0"/>
              <a:t>Pure Functions</a:t>
            </a:r>
            <a:endParaRPr dirty="0"/>
          </a:p>
        </p:txBody>
      </p:sp>
      <p:sp>
        <p:nvSpPr>
          <p:cNvPr id="2" name="Content Placeholder 1">
            <a:extLst>
              <a:ext uri="{FF2B5EF4-FFF2-40B4-BE49-F238E27FC236}">
                <a16:creationId xmlns:a16="http://schemas.microsoft.com/office/drawing/2014/main" id="{35338149-8F29-470E-9934-CC84146FCCE1}"/>
              </a:ext>
            </a:extLst>
          </p:cNvPr>
          <p:cNvSpPr>
            <a:spLocks noGrp="1"/>
          </p:cNvSpPr>
          <p:nvPr>
            <p:ph type="body" sz="quarter" idx="14"/>
          </p:nvPr>
        </p:nvSpPr>
        <p:spPr/>
        <p:txBody>
          <a:bodyPr/>
          <a:lstStyle/>
          <a:p>
            <a:r>
              <a:rPr lang="en-US" dirty="0">
                <a:sym typeface="Roboto"/>
              </a:rPr>
              <a:t>“Functional programming revolves around the idea that a program is made of a set of functions and they follow certain rules. There are no classes, there is no inheritance and the patterns that you will encounter are a lot different here.”</a:t>
            </a:r>
          </a:p>
          <a:p>
            <a:r>
              <a:rPr lang="en-US" dirty="0">
                <a:sym typeface="Roboto"/>
              </a:rPr>
              <a:t>“The main concept of FP is the idea of pure functions. Those are functions that take some input, operate on it and return an output without modifying any variables our state outside of the scope of the function. Every function that reaches out for the DOM or uses variables that are not in its scope is therefore considered impure and does not step up to the standards of functional programming.”</a:t>
            </a:r>
          </a:p>
          <a:p>
            <a:endParaRPr lang="en-US" dirty="0"/>
          </a:p>
          <a:p>
            <a:endParaRPr lang="nl-BE"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67"/>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Functions</a:t>
            </a:r>
            <a:endParaRPr/>
          </a:p>
        </p:txBody>
      </p:sp>
      <p:graphicFrame>
        <p:nvGraphicFramePr>
          <p:cNvPr id="436" name="Google Shape;436;p67"/>
          <p:cNvGraphicFramePr/>
          <p:nvPr>
            <p:extLst>
              <p:ext uri="{D42A27DB-BD31-4B8C-83A1-F6EECF244321}">
                <p14:modId xmlns:p14="http://schemas.microsoft.com/office/powerpoint/2010/main" val="1641795830"/>
              </p:ext>
            </p:extLst>
          </p:nvPr>
        </p:nvGraphicFramePr>
        <p:xfrm>
          <a:off x="963090" y="2060848"/>
          <a:ext cx="7229720" cy="3624580"/>
        </p:xfrm>
        <a:graphic>
          <a:graphicData uri="http://schemas.openxmlformats.org/drawingml/2006/table">
            <a:tbl>
              <a:tblPr>
                <a:noFill/>
              </a:tblPr>
              <a:tblGrid>
                <a:gridCol w="7229720">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A</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declaration</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B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expression</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C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expression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with</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grouping</a:t>
                      </a:r>
                      <a:r>
                        <a:rPr lang="nl-BE" sz="1350" b="0" dirty="0">
                          <a:solidFill>
                            <a:srgbClr val="88846F"/>
                          </a:solidFill>
                          <a:effectLst/>
                          <a:latin typeface="Consolas" panose="020B0609020204030204" pitchFamily="49" charset="0"/>
                        </a:rPr>
                        <a:t> operators</a:t>
                      </a: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D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foo</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named</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expression</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E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IIFE </a:t>
                      </a:r>
                      <a:r>
                        <a:rPr lang="nl-BE" sz="1350" b="0" dirty="0" err="1">
                          <a:solidFill>
                            <a:srgbClr val="88846F"/>
                          </a:solidFill>
                          <a:effectLst/>
                          <a:latin typeface="Consolas" panose="020B0609020204030204" pitchFamily="49" charset="0"/>
                        </a:rPr>
                        <a:t>that</a:t>
                      </a:r>
                      <a:r>
                        <a:rPr lang="nl-BE" sz="1350" b="0" dirty="0">
                          <a:solidFill>
                            <a:srgbClr val="88846F"/>
                          </a:solidFill>
                          <a:effectLst/>
                          <a:latin typeface="Consolas" panose="020B0609020204030204" pitchFamily="49" charset="0"/>
                        </a:rPr>
                        <a:t> returns a </a:t>
                      </a:r>
                      <a:r>
                        <a:rPr lang="nl-BE" sz="1350" b="0" dirty="0" err="1">
                          <a:solidFill>
                            <a:srgbClr val="88846F"/>
                          </a:solidFill>
                          <a:effectLst/>
                          <a:latin typeface="Consolas" panose="020B0609020204030204" pitchFamily="49" charset="0"/>
                        </a:rPr>
                        <a:t>function</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F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u="sng" dirty="0" err="1">
                          <a:solidFill>
                            <a:srgbClr val="A6E22E"/>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constructor</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G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special case: object </a:t>
                      </a:r>
                      <a:r>
                        <a:rPr lang="nl-BE" sz="1350" b="0" dirty="0" err="1">
                          <a:solidFill>
                            <a:srgbClr val="88846F"/>
                          </a:solidFill>
                          <a:effectLst/>
                          <a:latin typeface="Consolas" panose="020B0609020204030204" pitchFamily="49" charset="0"/>
                        </a:rPr>
                        <a:t>constructor</a:t>
                      </a:r>
                      <a:endParaRPr lang="nl-BE" sz="1350" b="0" dirty="0">
                        <a:solidFill>
                          <a:srgbClr val="88846F"/>
                        </a:solidFill>
                        <a:effectLst/>
                        <a:latin typeface="Consolas" panose="020B0609020204030204" pitchFamily="49" charset="0"/>
                      </a:endParaRP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H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x</a:t>
                      </a:r>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=&gt;</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x</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ES6 </a:t>
                      </a:r>
                      <a:r>
                        <a:rPr lang="nl-BE" sz="1350" b="0" dirty="0" err="1">
                          <a:solidFill>
                            <a:srgbClr val="88846F"/>
                          </a:solidFill>
                          <a:effectLst/>
                          <a:latin typeface="Consolas" panose="020B0609020204030204" pitchFamily="49" charset="0"/>
                        </a:rPr>
                        <a:t>arrow</a:t>
                      </a:r>
                      <a:r>
                        <a:rPr lang="nl-BE" sz="1350" b="0" dirty="0">
                          <a:solidFill>
                            <a:srgbClr val="88846F"/>
                          </a:solidFill>
                          <a:effectLst/>
                          <a:latin typeface="Consolas" panose="020B0609020204030204" pitchFamily="49" charset="0"/>
                        </a:rPr>
                        <a:t> </a:t>
                      </a:r>
                      <a:r>
                        <a:rPr lang="nl-BE" sz="1350" b="0" dirty="0" err="1">
                          <a:solidFill>
                            <a:srgbClr val="88846F"/>
                          </a:solidFill>
                          <a:effectLst/>
                          <a:latin typeface="Consolas" panose="020B0609020204030204" pitchFamily="49" charset="0"/>
                        </a:rPr>
                        <a:t>function</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6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Functions</a:t>
            </a:r>
            <a:endParaRPr/>
          </a:p>
        </p:txBody>
      </p:sp>
      <p:graphicFrame>
        <p:nvGraphicFramePr>
          <p:cNvPr id="442" name="Google Shape;442;p68"/>
          <p:cNvGraphicFramePr/>
          <p:nvPr>
            <p:extLst>
              <p:ext uri="{D42A27DB-BD31-4B8C-83A1-F6EECF244321}">
                <p14:modId xmlns:p14="http://schemas.microsoft.com/office/powerpoint/2010/main" val="2672395059"/>
              </p:ext>
            </p:extLst>
          </p:nvPr>
        </p:nvGraphicFramePr>
        <p:xfrm>
          <a:off x="2024650" y="2074690"/>
          <a:ext cx="4699475" cy="1361440"/>
        </p:xfrm>
        <a:graphic>
          <a:graphicData uri="http://schemas.openxmlformats.org/drawingml/2006/table">
            <a:tbl>
              <a:tblPr>
                <a:noFill/>
              </a:tblPr>
              <a:tblGrid>
                <a:gridCol w="4699475">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sum</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first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second</a:t>
                      </a:r>
                      <a:r>
                        <a:rPr lang="en-US" sz="1350" b="0" dirty="0">
                          <a:solidFill>
                            <a:srgbClr val="F8F8F2"/>
                          </a:solidFill>
                          <a:effectLst/>
                          <a:latin typeface="Consolas" panose="020B0609020204030204" pitchFamily="49" charset="0"/>
                        </a:rPr>
                        <a:t>) {</a:t>
                      </a:r>
                    </a:p>
                    <a:p>
                      <a:r>
                        <a:rPr lang="en-US" sz="1350" b="0" i="1" dirty="0">
                          <a:solidFill>
                            <a:srgbClr val="66D9EF"/>
                          </a:solidFill>
                          <a:effectLst/>
                          <a:latin typeface="Consolas" panose="020B0609020204030204" pitchFamily="49" charset="0"/>
                        </a:rPr>
                        <a:t>    var</a:t>
                      </a:r>
                      <a:r>
                        <a:rPr lang="en-US" sz="1350" b="0" dirty="0">
                          <a:solidFill>
                            <a:srgbClr val="F8F8F2"/>
                          </a:solidFill>
                          <a:effectLst/>
                          <a:latin typeface="Consolas" panose="020B0609020204030204" pitchFamily="49" charset="0"/>
                        </a:rPr>
                        <a:t> sum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first</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second</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(sum);</a:t>
                      </a:r>
                    </a:p>
                    <a:p>
                      <a:r>
                        <a:rPr lang="en-US" sz="1350" b="0" dirty="0">
                          <a:solidFill>
                            <a:srgbClr val="F8F8F2"/>
                          </a:solidFill>
                          <a:effectLst/>
                          <a:latin typeface="Consolas" panose="020B0609020204030204" pitchFamily="49" charset="0"/>
                        </a:rPr>
                        <a:t>}</a:t>
                      </a:r>
                    </a:p>
                    <a:p>
                      <a:endParaRPr lang="en-US" sz="1350" b="0" dirty="0">
                        <a:solidFill>
                          <a:srgbClr val="F8F8F2"/>
                        </a:solidFill>
                        <a:effectLst/>
                        <a:latin typeface="Consolas" panose="020B0609020204030204" pitchFamily="49" charset="0"/>
                      </a:endParaRPr>
                    </a:p>
                    <a:p>
                      <a:r>
                        <a:rPr lang="nl-BE" sz="1350" b="0" dirty="0" err="1">
                          <a:solidFill>
                            <a:srgbClr val="A6E22E"/>
                          </a:solidFill>
                          <a:effectLst/>
                          <a:latin typeface="Consolas" panose="020B0609020204030204" pitchFamily="49" charset="0"/>
                        </a:rPr>
                        <a:t>sum</a:t>
                      </a:r>
                      <a:r>
                        <a:rPr lang="nl-BE" sz="1350" b="0" dirty="0">
                          <a:solidFill>
                            <a:srgbClr val="F8F8F2"/>
                          </a:solidFill>
                          <a:effectLst/>
                          <a:latin typeface="Consolas" panose="020B0609020204030204" pitchFamily="49" charset="0"/>
                        </a:rPr>
                        <a:t>(</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443" name="Google Shape;443;p68"/>
          <p:cNvGraphicFramePr/>
          <p:nvPr>
            <p:extLst>
              <p:ext uri="{D42A27DB-BD31-4B8C-83A1-F6EECF244321}">
                <p14:modId xmlns:p14="http://schemas.microsoft.com/office/powerpoint/2010/main" val="3450487493"/>
              </p:ext>
            </p:extLst>
          </p:nvPr>
        </p:nvGraphicFramePr>
        <p:xfrm>
          <a:off x="2024650" y="3933056"/>
          <a:ext cx="4685550" cy="1567180"/>
        </p:xfrm>
        <a:graphic>
          <a:graphicData uri="http://schemas.openxmlformats.org/drawingml/2006/table">
            <a:tbl>
              <a:tblPr>
                <a:noFill/>
              </a:tblPr>
              <a:tblGrid>
                <a:gridCol w="4685550">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sum</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first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second</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sum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first</a:t>
                      </a:r>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second</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(sum);</a:t>
                      </a:r>
                    </a:p>
                    <a:p>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return</a:t>
                      </a:r>
                      <a:r>
                        <a:rPr lang="en-US" sz="1350" b="0" dirty="0">
                          <a:solidFill>
                            <a:srgbClr val="F8F8F2"/>
                          </a:solidFill>
                          <a:effectLst/>
                          <a:latin typeface="Consolas" panose="020B0609020204030204" pitchFamily="49" charset="0"/>
                        </a:rPr>
                        <a:t> sum;</a:t>
                      </a:r>
                    </a:p>
                    <a:p>
                      <a:r>
                        <a:rPr lang="en-US" sz="1350" b="0" dirty="0">
                          <a:solidFill>
                            <a:srgbClr val="F8F8F2"/>
                          </a:solidFill>
                          <a:effectLst/>
                          <a:latin typeface="Consolas" panose="020B0609020204030204" pitchFamily="49" charset="0"/>
                        </a:rPr>
                        <a:t>}</a:t>
                      </a:r>
                    </a:p>
                    <a:p>
                      <a:endParaRPr lang="en-US"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total</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sum</a:t>
                      </a:r>
                      <a:r>
                        <a:rPr lang="nl-BE" sz="1350" b="0" dirty="0">
                          <a:solidFill>
                            <a:srgbClr val="F8F8F2"/>
                          </a:solidFill>
                          <a:effectLst/>
                          <a:latin typeface="Consolas" panose="020B0609020204030204" pitchFamily="49" charset="0"/>
                        </a:rPr>
                        <a:t>(</a:t>
                      </a:r>
                      <a:r>
                        <a:rPr lang="nl-BE" sz="1350" b="0" dirty="0">
                          <a:solidFill>
                            <a:srgbClr val="AE81FF"/>
                          </a:solidFill>
                          <a:effectLst/>
                          <a:latin typeface="Consolas" panose="020B0609020204030204" pitchFamily="49" charset="0"/>
                        </a:rPr>
                        <a:t>1</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2" name="Title 1">
            <a:extLst>
              <a:ext uri="{FF2B5EF4-FFF2-40B4-BE49-F238E27FC236}">
                <a16:creationId xmlns:a16="http://schemas.microsoft.com/office/drawing/2014/main" id="{56A21F11-D42B-40DA-94B8-6B0998C1EACA}"/>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17752932-A476-4179-AF6B-C2AAC4FFF004}"/>
              </a:ext>
            </a:extLst>
          </p:cNvPr>
          <p:cNvSpPr>
            <a:spLocks noGrp="1"/>
          </p:cNvSpPr>
          <p:nvPr>
            <p:ph type="body" sz="quarter" idx="14"/>
          </p:nvPr>
        </p:nvSpPr>
        <p:spPr>
          <a:xfrm>
            <a:off x="507205" y="1989474"/>
            <a:ext cx="8025368" cy="3294094"/>
          </a:xfrm>
        </p:spPr>
        <p:txBody>
          <a:bodyPr/>
          <a:lstStyle/>
          <a:p>
            <a:r>
              <a:rPr lang="en-US" dirty="0"/>
              <a:t>Maak de </a:t>
            </a:r>
            <a:r>
              <a:rPr lang="en-US" dirty="0" err="1"/>
              <a:t>ontbrekende</a:t>
            </a:r>
            <a:r>
              <a:rPr lang="en-US" dirty="0"/>
              <a:t> </a:t>
            </a:r>
            <a:r>
              <a:rPr lang="en-US" dirty="0" err="1"/>
              <a:t>functies</a:t>
            </a:r>
            <a:r>
              <a:rPr lang="en-US" dirty="0"/>
              <a:t> om </a:t>
            </a:r>
            <a:r>
              <a:rPr lang="en-US" dirty="0" err="1"/>
              <a:t>een</a:t>
            </a:r>
            <a:r>
              <a:rPr lang="en-US" dirty="0"/>
              <a:t> </a:t>
            </a:r>
            <a:r>
              <a:rPr lang="en-US" dirty="0" err="1"/>
              <a:t>rekenmachine</a:t>
            </a:r>
            <a:r>
              <a:rPr lang="en-US" dirty="0"/>
              <a:t> </a:t>
            </a:r>
            <a:r>
              <a:rPr lang="en-US" dirty="0" err="1"/>
              <a:t>te</a:t>
            </a:r>
            <a:r>
              <a:rPr lang="en-US" dirty="0"/>
              <a:t> </a:t>
            </a:r>
            <a:r>
              <a:rPr lang="en-US" dirty="0" err="1"/>
              <a:t>maken</a:t>
            </a:r>
            <a:endParaRPr lang="en-US" dirty="0"/>
          </a:p>
          <a:p>
            <a:endParaRPr lang="en-US" dirty="0"/>
          </a:p>
          <a:p>
            <a:r>
              <a:rPr lang="en-US" dirty="0"/>
              <a:t>Throw </a:t>
            </a:r>
            <a:r>
              <a:rPr lang="en-US" dirty="0" err="1"/>
              <a:t>een</a:t>
            </a:r>
            <a:r>
              <a:rPr lang="en-US" dirty="0"/>
              <a:t> exception </a:t>
            </a:r>
            <a:r>
              <a:rPr lang="en-US" dirty="0" err="1"/>
              <a:t>indien</a:t>
            </a:r>
            <a:r>
              <a:rPr lang="en-US" dirty="0"/>
              <a:t> de </a:t>
            </a:r>
            <a:r>
              <a:rPr lang="en-US" dirty="0" err="1"/>
              <a:t>waarde</a:t>
            </a:r>
            <a:r>
              <a:rPr lang="en-US" dirty="0"/>
              <a:t> </a:t>
            </a:r>
            <a:r>
              <a:rPr lang="en-US" dirty="0" err="1"/>
              <a:t>kleiner</a:t>
            </a:r>
            <a:r>
              <a:rPr lang="en-US" dirty="0"/>
              <a:t> is </a:t>
            </a:r>
            <a:r>
              <a:rPr lang="en-US" dirty="0" err="1"/>
              <a:t>als</a:t>
            </a:r>
            <a:r>
              <a:rPr lang="en-US" dirty="0"/>
              <a:t> -100 </a:t>
            </a:r>
            <a:r>
              <a:rPr lang="en-US" dirty="0" err="1"/>
              <a:t>en</a:t>
            </a:r>
            <a:r>
              <a:rPr lang="en-US" dirty="0"/>
              <a:t> </a:t>
            </a:r>
            <a:r>
              <a:rPr lang="en-US" dirty="0" err="1"/>
              <a:t>groter</a:t>
            </a:r>
            <a:r>
              <a:rPr lang="en-US" dirty="0"/>
              <a:t> </a:t>
            </a:r>
            <a:r>
              <a:rPr lang="en-US" dirty="0" err="1"/>
              <a:t>als</a:t>
            </a:r>
            <a:r>
              <a:rPr lang="en-US" dirty="0"/>
              <a:t> 100</a:t>
            </a:r>
          </a:p>
          <a:p>
            <a:endParaRPr lang="en-US" dirty="0"/>
          </a:p>
          <a:p>
            <a:r>
              <a:rPr lang="en-US" dirty="0"/>
              <a:t>Maak </a:t>
            </a:r>
            <a:r>
              <a:rPr lang="en-US" dirty="0" err="1"/>
              <a:t>een</a:t>
            </a:r>
            <a:r>
              <a:rPr lang="en-US" dirty="0"/>
              <a:t> </a:t>
            </a:r>
            <a:r>
              <a:rPr lang="en-US" dirty="0" err="1"/>
              <a:t>functie</a:t>
            </a:r>
            <a:r>
              <a:rPr lang="en-US" dirty="0"/>
              <a:t> die </a:t>
            </a:r>
            <a:r>
              <a:rPr lang="en-US" dirty="0" err="1"/>
              <a:t>bepaald</a:t>
            </a:r>
            <a:r>
              <a:rPr lang="en-US" dirty="0"/>
              <a:t> of </a:t>
            </a:r>
            <a:r>
              <a:rPr lang="en-US" dirty="0" err="1"/>
              <a:t>een</a:t>
            </a:r>
            <a:r>
              <a:rPr lang="en-US" dirty="0"/>
              <a:t> </a:t>
            </a:r>
            <a:r>
              <a:rPr lang="en-US" dirty="0" err="1"/>
              <a:t>getal</a:t>
            </a:r>
            <a:r>
              <a:rPr lang="en-US" dirty="0"/>
              <a:t> </a:t>
            </a:r>
            <a:r>
              <a:rPr lang="en-US" dirty="0" err="1"/>
              <a:t>deelbaar</a:t>
            </a:r>
            <a:r>
              <a:rPr lang="en-US" dirty="0"/>
              <a:t> is door </a:t>
            </a:r>
            <a:r>
              <a:rPr lang="en-US" dirty="0" err="1"/>
              <a:t>een</a:t>
            </a:r>
            <a:r>
              <a:rPr lang="en-US" dirty="0"/>
              <a:t> </a:t>
            </a:r>
            <a:r>
              <a:rPr lang="en-US" dirty="0" err="1"/>
              <a:t>ander</a:t>
            </a:r>
            <a:r>
              <a:rPr lang="en-US" dirty="0"/>
              <a:t> </a:t>
            </a:r>
            <a:r>
              <a:rPr lang="en-US" dirty="0" err="1"/>
              <a:t>getal</a:t>
            </a:r>
            <a:endParaRPr lang="en-US" dirty="0"/>
          </a:p>
          <a:p>
            <a:endParaRPr lang="en-US" dirty="0"/>
          </a:p>
          <a:p>
            <a:r>
              <a:rPr lang="en-US" dirty="0"/>
              <a:t>Hou </a:t>
            </a:r>
            <a:r>
              <a:rPr lang="en-US" dirty="0" err="1"/>
              <a:t>een</a:t>
            </a:r>
            <a:r>
              <a:rPr lang="en-US" dirty="0"/>
              <a:t> </a:t>
            </a:r>
            <a:r>
              <a:rPr lang="en-US" dirty="0" err="1"/>
              <a:t>lijst</a:t>
            </a:r>
            <a:r>
              <a:rPr lang="en-US" dirty="0"/>
              <a:t> </a:t>
            </a:r>
            <a:r>
              <a:rPr lang="en-US" dirty="0" err="1"/>
              <a:t>bij</a:t>
            </a:r>
            <a:r>
              <a:rPr lang="en-US" dirty="0"/>
              <a:t> van alle </a:t>
            </a:r>
            <a:r>
              <a:rPr lang="en-US" dirty="0" err="1"/>
              <a:t>voorgaande</a:t>
            </a:r>
            <a:r>
              <a:rPr lang="en-US" dirty="0"/>
              <a:t> </a:t>
            </a:r>
            <a:r>
              <a:rPr lang="en-US" dirty="0" err="1"/>
              <a:t>bewerkingen</a:t>
            </a:r>
            <a:endParaRPr lang="en-US" dirty="0"/>
          </a:p>
          <a:p>
            <a:r>
              <a:rPr lang="en-US" dirty="0"/>
              <a:t>Toon </a:t>
            </a:r>
            <a:r>
              <a:rPr lang="en-US" dirty="0" err="1"/>
              <a:t>deze</a:t>
            </a:r>
            <a:r>
              <a:rPr lang="en-US" dirty="0"/>
              <a:t> </a:t>
            </a:r>
            <a:r>
              <a:rPr lang="en-US" dirty="0" err="1"/>
              <a:t>lijst</a:t>
            </a:r>
            <a:r>
              <a:rPr lang="en-US" dirty="0"/>
              <a:t> </a:t>
            </a:r>
            <a:r>
              <a:rPr lang="en-US" dirty="0" err="1"/>
              <a:t>bij</a:t>
            </a:r>
            <a:r>
              <a:rPr lang="en-US" dirty="0"/>
              <a:t> het </a:t>
            </a:r>
            <a:r>
              <a:rPr lang="en-US" dirty="0" err="1"/>
              <a:t>uitvoeren</a:t>
            </a:r>
            <a:r>
              <a:rPr lang="en-US" dirty="0"/>
              <a:t> van </a:t>
            </a:r>
            <a:r>
              <a:rPr lang="en-US" dirty="0" err="1"/>
              <a:t>een</a:t>
            </a:r>
            <a:r>
              <a:rPr lang="en-US" dirty="0"/>
              <a:t> </a:t>
            </a:r>
            <a:r>
              <a:rPr lang="en-US" dirty="0" err="1"/>
              <a:t>bepaalde</a:t>
            </a:r>
            <a:r>
              <a:rPr lang="en-US" dirty="0"/>
              <a:t> </a:t>
            </a:r>
            <a:r>
              <a:rPr lang="en-US" dirty="0" err="1"/>
              <a:t>functie</a:t>
            </a:r>
            <a:endParaRPr lang="en-US" dirty="0"/>
          </a:p>
          <a:p>
            <a:endParaRPr lang="en-US" dirty="0"/>
          </a:p>
          <a:p>
            <a:r>
              <a:rPr lang="en-US" dirty="0"/>
              <a:t>Maak </a:t>
            </a:r>
            <a:r>
              <a:rPr lang="en-US" dirty="0" err="1"/>
              <a:t>een</a:t>
            </a:r>
            <a:r>
              <a:rPr lang="en-US" dirty="0"/>
              <a:t> “sum” </a:t>
            </a:r>
            <a:r>
              <a:rPr lang="en-US" dirty="0" err="1"/>
              <a:t>functie</a:t>
            </a:r>
            <a:r>
              <a:rPr lang="en-US" dirty="0"/>
              <a:t> die </a:t>
            </a:r>
            <a:r>
              <a:rPr lang="en-US" dirty="0" err="1"/>
              <a:t>een</a:t>
            </a:r>
            <a:r>
              <a:rPr lang="en-US" dirty="0"/>
              <a:t> </a:t>
            </a:r>
            <a:r>
              <a:rPr lang="en-US" dirty="0" err="1"/>
              <a:t>niet</a:t>
            </a:r>
            <a:r>
              <a:rPr lang="en-US" dirty="0"/>
              <a:t> </a:t>
            </a:r>
            <a:r>
              <a:rPr lang="en-US" dirty="0" err="1"/>
              <a:t>vooraf</a:t>
            </a:r>
            <a:r>
              <a:rPr lang="en-US" dirty="0"/>
              <a:t> </a:t>
            </a:r>
            <a:r>
              <a:rPr lang="en-US" dirty="0" err="1"/>
              <a:t>gespecificieerd</a:t>
            </a:r>
            <a:r>
              <a:rPr lang="en-US" dirty="0"/>
              <a:t> </a:t>
            </a:r>
            <a:r>
              <a:rPr lang="en-US" dirty="0" err="1"/>
              <a:t>aantal</a:t>
            </a:r>
            <a:r>
              <a:rPr lang="en-US" dirty="0"/>
              <a:t> parameters </a:t>
            </a:r>
            <a:r>
              <a:rPr lang="en-US" dirty="0" err="1"/>
              <a:t>kan</a:t>
            </a:r>
            <a:r>
              <a:rPr lang="en-US" dirty="0"/>
              <a:t> </a:t>
            </a:r>
            <a:r>
              <a:rPr lang="en-US" dirty="0" err="1"/>
              <a:t>binnenkrijgen</a:t>
            </a:r>
            <a:r>
              <a:rPr lang="en-US" dirty="0"/>
              <a:t> </a:t>
            </a:r>
            <a:r>
              <a:rPr lang="en-US" dirty="0" err="1"/>
              <a:t>en</a:t>
            </a:r>
            <a:r>
              <a:rPr lang="en-US" dirty="0"/>
              <a:t> de </a:t>
            </a:r>
            <a:r>
              <a:rPr lang="en-US" dirty="0" err="1"/>
              <a:t>som</a:t>
            </a:r>
            <a:r>
              <a:rPr lang="en-US" dirty="0"/>
              <a:t> </a:t>
            </a:r>
            <a:r>
              <a:rPr lang="en-US" dirty="0" err="1"/>
              <a:t>teruggeeft</a:t>
            </a:r>
            <a:r>
              <a:rPr lang="en-US" dirty="0"/>
              <a:t> (HINT: “arguments”)</a:t>
            </a:r>
            <a:endParaRPr lang="nl-BE"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11CF3-BEF2-42CF-9FA7-D1EEFAA96389}"/>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92F4B382-771A-437F-8AD1-08A6F3ADD0CB}"/>
              </a:ext>
            </a:extLst>
          </p:cNvPr>
          <p:cNvSpPr>
            <a:spLocks noGrp="1"/>
          </p:cNvSpPr>
          <p:nvPr>
            <p:ph type="body" sz="quarter" idx="14"/>
          </p:nvPr>
        </p:nvSpPr>
        <p:spPr/>
        <p:txBody>
          <a:bodyPr/>
          <a:lstStyle/>
          <a:p>
            <a:endParaRPr lang="nl-BE" dirty="0"/>
          </a:p>
        </p:txBody>
      </p:sp>
      <p:graphicFrame>
        <p:nvGraphicFramePr>
          <p:cNvPr id="4" name="Google Shape;442;p68">
            <a:extLst>
              <a:ext uri="{FF2B5EF4-FFF2-40B4-BE49-F238E27FC236}">
                <a16:creationId xmlns:a16="http://schemas.microsoft.com/office/drawing/2014/main" id="{61AE018A-83EB-415A-A0CD-49120B57B3BC}"/>
              </a:ext>
            </a:extLst>
          </p:cNvPr>
          <p:cNvGraphicFramePr/>
          <p:nvPr>
            <p:extLst>
              <p:ext uri="{D42A27DB-BD31-4B8C-83A1-F6EECF244321}">
                <p14:modId xmlns:p14="http://schemas.microsoft.com/office/powerpoint/2010/main" val="2260735029"/>
              </p:ext>
            </p:extLst>
          </p:nvPr>
        </p:nvGraphicFramePr>
        <p:xfrm>
          <a:off x="2024650" y="2355475"/>
          <a:ext cx="4699475" cy="2047240"/>
        </p:xfrm>
        <a:graphic>
          <a:graphicData uri="http://schemas.openxmlformats.org/drawingml/2006/table">
            <a:tbl>
              <a:tblPr>
                <a:noFill/>
              </a:tblPr>
              <a:tblGrid>
                <a:gridCol w="4699475">
                  <a:extLst>
                    <a:ext uri="{9D8B030D-6E8A-4147-A177-3AD203B41FA5}">
                      <a16:colId xmlns:a16="http://schemas.microsoft.com/office/drawing/2014/main" val="20000"/>
                    </a:ext>
                  </a:extLst>
                </a:gridCol>
              </a:tblGrid>
              <a:tr h="0">
                <a:tc>
                  <a:txBody>
                    <a:bodyPr/>
                    <a:lstStyle/>
                    <a:p>
                      <a:r>
                        <a:rPr lang="en-US" sz="1400" b="0" i="1" dirty="0">
                          <a:solidFill>
                            <a:srgbClr val="66D9EF"/>
                          </a:solidFill>
                          <a:effectLst/>
                          <a:latin typeface="Consolas" panose="020B0609020204030204" pitchFamily="49" charset="0"/>
                        </a:rPr>
                        <a:t>var</a:t>
                      </a:r>
                      <a:r>
                        <a:rPr lang="en-US" sz="1400" b="0" dirty="0">
                          <a:solidFill>
                            <a:srgbClr val="F8F8F2"/>
                          </a:solidFill>
                          <a:effectLst/>
                          <a:latin typeface="Consolas" panose="020B0609020204030204" pitchFamily="49" charset="0"/>
                        </a:rPr>
                        <a:t> logging;</a:t>
                      </a:r>
                    </a:p>
                    <a:p>
                      <a:r>
                        <a:rPr lang="en-US" sz="1400" b="0" dirty="0">
                          <a:solidFill>
                            <a:srgbClr val="A6E22E"/>
                          </a:solidFill>
                          <a:effectLst/>
                          <a:latin typeface="Consolas" panose="020B0609020204030204" pitchFamily="49" charset="0"/>
                        </a:rPr>
                        <a:t>sum</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7</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4</a:t>
                      </a:r>
                      <a:r>
                        <a:rPr lang="en-US" sz="1400" b="0" dirty="0">
                          <a:solidFill>
                            <a:srgbClr val="F8F8F2"/>
                          </a:solidFill>
                          <a:effectLst/>
                          <a:latin typeface="Consolas" panose="020B0609020204030204" pitchFamily="49" charset="0"/>
                        </a:rPr>
                        <a:t>);</a:t>
                      </a:r>
                    </a:p>
                    <a:p>
                      <a:r>
                        <a:rPr lang="en-US" sz="1400" b="0" dirty="0" err="1">
                          <a:solidFill>
                            <a:srgbClr val="A6E22E"/>
                          </a:solidFill>
                          <a:effectLst/>
                          <a:latin typeface="Consolas" panose="020B0609020204030204" pitchFamily="49" charset="0"/>
                        </a:rPr>
                        <a:t>substract</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1</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AE81FF"/>
                          </a:solidFill>
                          <a:effectLst/>
                          <a:latin typeface="Consolas" panose="020B0609020204030204" pitchFamily="49" charset="0"/>
                        </a:rPr>
                        <a:t>5</a:t>
                      </a:r>
                      <a:r>
                        <a:rPr lang="en-US" sz="1400" b="0" dirty="0">
                          <a:solidFill>
                            <a:srgbClr val="F8F8F2"/>
                          </a:solidFill>
                          <a:effectLst/>
                          <a:latin typeface="Consolas" panose="020B0609020204030204" pitchFamily="49" charset="0"/>
                        </a:rPr>
                        <a:t>);</a:t>
                      </a:r>
                    </a:p>
                    <a:p>
                      <a:r>
                        <a:rPr lang="en-US" sz="1400" b="0" dirty="0">
                          <a:solidFill>
                            <a:srgbClr val="A6E22E"/>
                          </a:solidFill>
                          <a:effectLst/>
                          <a:latin typeface="Consolas" panose="020B0609020204030204" pitchFamily="49" charset="0"/>
                        </a:rPr>
                        <a:t>divide</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10</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5</a:t>
                      </a:r>
                      <a:r>
                        <a:rPr lang="en-US" sz="1400" b="0" dirty="0">
                          <a:solidFill>
                            <a:srgbClr val="F8F8F2"/>
                          </a:solidFill>
                          <a:effectLst/>
                          <a:latin typeface="Consolas" panose="020B0609020204030204" pitchFamily="49" charset="0"/>
                        </a:rPr>
                        <a:t>);</a:t>
                      </a:r>
                    </a:p>
                    <a:p>
                      <a:r>
                        <a:rPr lang="en-US" sz="1400" b="0" dirty="0">
                          <a:solidFill>
                            <a:srgbClr val="A6E22E"/>
                          </a:solidFill>
                          <a:effectLst/>
                          <a:latin typeface="Consolas" panose="020B0609020204030204" pitchFamily="49" charset="0"/>
                        </a:rPr>
                        <a:t>multiply</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2</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8</a:t>
                      </a:r>
                      <a:r>
                        <a:rPr lang="en-US" sz="1400" b="0" dirty="0">
                          <a:solidFill>
                            <a:srgbClr val="F8F8F2"/>
                          </a:solidFill>
                          <a:effectLst/>
                          <a:latin typeface="Consolas" panose="020B0609020204030204" pitchFamily="49" charset="0"/>
                        </a:rPr>
                        <a:t>);</a:t>
                      </a:r>
                    </a:p>
                    <a:p>
                      <a:r>
                        <a:rPr lang="en-US" sz="1400" b="0" dirty="0">
                          <a:solidFill>
                            <a:srgbClr val="A6E22E"/>
                          </a:solidFill>
                          <a:effectLst/>
                          <a:latin typeface="Consolas" panose="020B0609020204030204" pitchFamily="49" charset="0"/>
                        </a:rPr>
                        <a:t>sum</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77</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44</a:t>
                      </a:r>
                      <a:r>
                        <a:rPr lang="en-US" sz="1400" b="0" dirty="0">
                          <a:solidFill>
                            <a:srgbClr val="F8F8F2"/>
                          </a:solidFill>
                          <a:effectLst/>
                          <a:latin typeface="Consolas" panose="020B0609020204030204" pitchFamily="49" charset="0"/>
                        </a:rPr>
                        <a:t>);</a:t>
                      </a:r>
                    </a:p>
                    <a:p>
                      <a:r>
                        <a:rPr lang="en-US" sz="1400" b="0" dirty="0" err="1">
                          <a:solidFill>
                            <a:srgbClr val="A6E22E"/>
                          </a:solidFill>
                          <a:effectLst/>
                          <a:latin typeface="Consolas" panose="020B0609020204030204" pitchFamily="49" charset="0"/>
                        </a:rPr>
                        <a:t>isDivisibleBy</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6</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3</a:t>
                      </a:r>
                      <a:r>
                        <a:rPr lang="en-US" sz="1400" b="0" dirty="0">
                          <a:solidFill>
                            <a:srgbClr val="F8F8F2"/>
                          </a:solidFill>
                          <a:effectLst/>
                          <a:latin typeface="Consolas" panose="020B0609020204030204" pitchFamily="49" charset="0"/>
                        </a:rPr>
                        <a:t>);</a:t>
                      </a:r>
                    </a:p>
                    <a:p>
                      <a:r>
                        <a:rPr lang="en-US" sz="1400" b="0" dirty="0" err="1">
                          <a:solidFill>
                            <a:srgbClr val="A6E22E"/>
                          </a:solidFill>
                          <a:effectLst/>
                          <a:latin typeface="Consolas" panose="020B0609020204030204" pitchFamily="49" charset="0"/>
                        </a:rPr>
                        <a:t>isDivisibleBy</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6</a:t>
                      </a:r>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4</a:t>
                      </a:r>
                      <a:r>
                        <a:rPr lang="en-US" sz="1400" b="0" dirty="0">
                          <a:solidFill>
                            <a:srgbClr val="F8F8F2"/>
                          </a:solidFill>
                          <a:effectLst/>
                          <a:latin typeface="Consolas" panose="020B0609020204030204" pitchFamily="49" charset="0"/>
                        </a:rPr>
                        <a:t>);</a:t>
                      </a:r>
                    </a:p>
                    <a:p>
                      <a:r>
                        <a:rPr lang="en-US" sz="1400" b="0" dirty="0" err="1">
                          <a:solidFill>
                            <a:srgbClr val="A6E22E"/>
                          </a:solidFill>
                          <a:effectLst/>
                          <a:latin typeface="Consolas" panose="020B0609020204030204" pitchFamily="49" charset="0"/>
                        </a:rPr>
                        <a:t>showLogging</a:t>
                      </a:r>
                      <a:r>
                        <a:rPr lang="en-US"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926406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6"/>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Variable Hoisting</a:t>
            </a:r>
            <a:endParaRPr/>
          </a:p>
        </p:txBody>
      </p:sp>
      <p:sp>
        <p:nvSpPr>
          <p:cNvPr id="361" name="Google Shape;361;p56"/>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spcBef>
                <a:spcPts val="0"/>
              </a:spcBef>
              <a:spcAft>
                <a:spcPts val="1600"/>
              </a:spcAft>
              <a:buNone/>
            </a:pPr>
            <a:r>
              <a:rPr lang="en" dirty="0"/>
              <a:t>“Hoisting can lead to misunderstandings. For example, hoisting teaches that variable and function declarations are physically moved to the top of your coding, but this is not what happens at all. What does happen is that variable and function declarations are put into memory during the compile phase, but stays exactly where you typed it in your coding.”</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nl-BE" dirty="0"/>
              <a:t>Geschiedenis</a:t>
            </a:r>
            <a:endParaRPr dirty="0"/>
          </a:p>
        </p:txBody>
      </p:sp>
      <p:sp>
        <p:nvSpPr>
          <p:cNvPr id="2" name="Content Placeholder 1">
            <a:extLst>
              <a:ext uri="{FF2B5EF4-FFF2-40B4-BE49-F238E27FC236}">
                <a16:creationId xmlns:a16="http://schemas.microsoft.com/office/drawing/2014/main" id="{AD7E60F5-FA97-4645-AC74-14E0B663B899}"/>
              </a:ext>
            </a:extLst>
          </p:cNvPr>
          <p:cNvSpPr>
            <a:spLocks noGrp="1"/>
          </p:cNvSpPr>
          <p:nvPr>
            <p:ph type="body" sz="quarter" idx="14"/>
          </p:nvPr>
        </p:nvSpPr>
        <p:spPr/>
        <p:txBody>
          <a:bodyPr/>
          <a:lstStyle/>
          <a:p>
            <a:r>
              <a:rPr lang="en-US" dirty="0"/>
              <a:t>10 days</a:t>
            </a:r>
          </a:p>
          <a:p>
            <a:r>
              <a:rPr lang="en-US" dirty="0"/>
              <a:t>1995</a:t>
            </a:r>
          </a:p>
          <a:p>
            <a:r>
              <a:rPr lang="en-US" dirty="0"/>
              <a:t>Brendan </a:t>
            </a:r>
            <a:r>
              <a:rPr lang="en-US" dirty="0" err="1"/>
              <a:t>Eich</a:t>
            </a:r>
            <a:endParaRPr lang="en-US" dirty="0"/>
          </a:p>
          <a:p>
            <a:r>
              <a:rPr lang="en-US" dirty="0"/>
              <a:t>Name:</a:t>
            </a:r>
          </a:p>
          <a:p>
            <a:pPr lvl="1"/>
            <a:r>
              <a:rPr lang="en-US" dirty="0"/>
              <a:t>Original name was Mocha</a:t>
            </a:r>
          </a:p>
          <a:p>
            <a:pPr lvl="1"/>
            <a:r>
              <a:rPr lang="en-US" dirty="0"/>
              <a:t>In September 1995 changed to </a:t>
            </a:r>
            <a:r>
              <a:rPr lang="en-US" dirty="0" err="1"/>
              <a:t>LiveScript</a:t>
            </a:r>
            <a:endParaRPr lang="en-US" dirty="0"/>
          </a:p>
          <a:p>
            <a:pPr lvl="1"/>
            <a:r>
              <a:rPr lang="en-US" dirty="0"/>
              <a:t>In December 1995 changed to JavaScript</a:t>
            </a:r>
          </a:p>
          <a:p>
            <a:r>
              <a:rPr lang="en-US" dirty="0"/>
              <a:t>1996 - 1997 -&gt; ECMA</a:t>
            </a:r>
            <a:endParaRPr lang="nl-BE"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dirty="0"/>
              <a:t>Variable Hoisting</a:t>
            </a:r>
            <a:endParaRPr dirty="0"/>
          </a:p>
        </p:txBody>
      </p:sp>
      <p:sp>
        <p:nvSpPr>
          <p:cNvPr id="352" name="Google Shape;352;p55"/>
          <p:cNvSpPr txBox="1">
            <a:spLocks noGrp="1"/>
          </p:cNvSpPr>
          <p:nvPr>
            <p:ph type="body" sz="quarter" idx="14"/>
          </p:nvPr>
        </p:nvSpPr>
        <p:spPr>
          <a:xfrm>
            <a:off x="542212" y="3806294"/>
            <a:ext cx="8025368" cy="1309961"/>
          </a:xfrm>
          <a:prstGeom prst="rect">
            <a:avLst/>
          </a:prstGeom>
        </p:spPr>
        <p:txBody>
          <a:bodyPr spcFirstLastPara="1" vert="horz" wrap="square" lIns="91425" tIns="91425" rIns="91425" bIns="91425" rtlCol="0" anchor="t" anchorCtr="0">
            <a:noAutofit/>
          </a:bodyPr>
          <a:lstStyle/>
          <a:p>
            <a:pPr marL="0" indent="0" algn="ctr">
              <a:spcAft>
                <a:spcPts val="1600"/>
              </a:spcAft>
              <a:buNone/>
            </a:pPr>
            <a:r>
              <a:rPr lang="en" sz="1400" b="1" dirty="0"/>
              <a:t>Is implicitly understood as..</a:t>
            </a:r>
            <a:endParaRPr sz="1400" b="1" dirty="0"/>
          </a:p>
        </p:txBody>
      </p:sp>
      <p:sp>
        <p:nvSpPr>
          <p:cNvPr id="3" name="Content Placeholder 2">
            <a:extLst>
              <a:ext uri="{FF2B5EF4-FFF2-40B4-BE49-F238E27FC236}">
                <a16:creationId xmlns:a16="http://schemas.microsoft.com/office/drawing/2014/main" id="{EB710ED1-56BA-4CA4-B5C1-1FDAFB25FC80}"/>
              </a:ext>
            </a:extLst>
          </p:cNvPr>
          <p:cNvSpPr>
            <a:spLocks noGrp="1"/>
          </p:cNvSpPr>
          <p:nvPr>
            <p:ph idx="4294967295"/>
          </p:nvPr>
        </p:nvSpPr>
        <p:spPr>
          <a:xfrm>
            <a:off x="507206" y="1484784"/>
            <a:ext cx="7886700" cy="4351338"/>
          </a:xfrm>
        </p:spPr>
        <p:txBody>
          <a:bodyPr/>
          <a:lstStyle/>
          <a:p>
            <a:pPr marL="285750" indent="-285750">
              <a:buFont typeface="Wingdings" panose="05000000000000000000" pitchFamily="2" charset="2"/>
              <a:buChar char="§"/>
            </a:pPr>
            <a:r>
              <a:rPr lang="en-US" dirty="0"/>
              <a:t>De </a:t>
            </a:r>
            <a:r>
              <a:rPr lang="en-US" dirty="0" err="1"/>
              <a:t>voorbeelden</a:t>
            </a:r>
            <a:r>
              <a:rPr lang="en-US" dirty="0"/>
              <a:t> </a:t>
            </a:r>
            <a:r>
              <a:rPr lang="en-US" dirty="0" err="1"/>
              <a:t>bovenaan</a:t>
            </a:r>
            <a:r>
              <a:rPr lang="en-US" dirty="0"/>
              <a:t> </a:t>
            </a:r>
            <a:r>
              <a:rPr lang="en-US" dirty="0" err="1"/>
              <a:t>worden</a:t>
            </a:r>
            <a:r>
              <a:rPr lang="en-US" dirty="0"/>
              <a:t> door de browser </a:t>
            </a:r>
            <a:r>
              <a:rPr lang="en-US" dirty="0" err="1"/>
              <a:t>begrepen</a:t>
            </a:r>
            <a:r>
              <a:rPr lang="en-US" dirty="0"/>
              <a:t> </a:t>
            </a:r>
            <a:r>
              <a:rPr lang="en-US" dirty="0" err="1"/>
              <a:t>zoals</a:t>
            </a:r>
            <a:r>
              <a:rPr lang="en-US" dirty="0"/>
              <a:t> </a:t>
            </a:r>
            <a:r>
              <a:rPr lang="en-US" dirty="0" err="1"/>
              <a:t>getoond</a:t>
            </a:r>
            <a:r>
              <a:rPr lang="en-US" dirty="0"/>
              <a:t> </a:t>
            </a:r>
            <a:r>
              <a:rPr lang="en-US" dirty="0" err="1"/>
              <a:t>onderaan</a:t>
            </a:r>
            <a:endParaRPr lang="en-US" dirty="0"/>
          </a:p>
          <a:p>
            <a:pPr marL="285750" indent="-285750">
              <a:buFont typeface="Wingdings" panose="05000000000000000000" pitchFamily="2" charset="2"/>
              <a:buChar char="§"/>
            </a:pPr>
            <a:r>
              <a:rPr lang="en-US" dirty="0"/>
              <a:t>De code </a:t>
            </a:r>
            <a:r>
              <a:rPr lang="en-US" dirty="0" err="1"/>
              <a:t>wordt</a:t>
            </a:r>
            <a:r>
              <a:rPr lang="en-US" dirty="0"/>
              <a:t> </a:t>
            </a:r>
            <a:r>
              <a:rPr lang="en-US" dirty="0" err="1"/>
              <a:t>niet</a:t>
            </a:r>
            <a:r>
              <a:rPr lang="en-US" dirty="0"/>
              <a:t> </a:t>
            </a:r>
            <a:r>
              <a:rPr lang="en-US" dirty="0" err="1"/>
              <a:t>herschreven</a:t>
            </a:r>
            <a:r>
              <a:rPr lang="en-US" dirty="0"/>
              <a:t>, </a:t>
            </a:r>
            <a:r>
              <a:rPr lang="en-US" dirty="0" err="1"/>
              <a:t>dit</a:t>
            </a:r>
            <a:r>
              <a:rPr lang="en-US" dirty="0"/>
              <a:t> </a:t>
            </a:r>
            <a:r>
              <a:rPr lang="en-US" dirty="0" err="1"/>
              <a:t>gebeurd</a:t>
            </a:r>
            <a:r>
              <a:rPr lang="en-US" dirty="0"/>
              <a:t> </a:t>
            </a:r>
            <a:r>
              <a:rPr lang="en-US" dirty="0" err="1"/>
              <a:t>bij</a:t>
            </a:r>
            <a:r>
              <a:rPr lang="en-US" dirty="0"/>
              <a:t> de </a:t>
            </a:r>
            <a:r>
              <a:rPr lang="en-US" dirty="0" err="1"/>
              <a:t>interpretatie</a:t>
            </a:r>
            <a:r>
              <a:rPr lang="en-US" dirty="0"/>
              <a:t> van de browser</a:t>
            </a:r>
            <a:endParaRPr lang="nl-BE" dirty="0"/>
          </a:p>
        </p:txBody>
      </p:sp>
      <p:graphicFrame>
        <p:nvGraphicFramePr>
          <p:cNvPr id="350" name="Google Shape;350;p55"/>
          <p:cNvGraphicFramePr/>
          <p:nvPr>
            <p:extLst>
              <p:ext uri="{D42A27DB-BD31-4B8C-83A1-F6EECF244321}">
                <p14:modId xmlns:p14="http://schemas.microsoft.com/office/powerpoint/2010/main" val="3781863438"/>
              </p:ext>
            </p:extLst>
          </p:nvPr>
        </p:nvGraphicFramePr>
        <p:xfrm>
          <a:off x="507205" y="2361356"/>
          <a:ext cx="3293525" cy="1155700"/>
        </p:xfrm>
        <a:graphic>
          <a:graphicData uri="http://schemas.openxmlformats.org/drawingml/2006/table">
            <a:tbl>
              <a:tblPr>
                <a:noFill/>
              </a:tblPr>
              <a:tblGrid>
                <a:gridCol w="3293525">
                  <a:extLst>
                    <a:ext uri="{9D8B030D-6E8A-4147-A177-3AD203B41FA5}">
                      <a16:colId xmlns:a16="http://schemas.microsoft.com/office/drawing/2014/main" val="20000"/>
                    </a:ext>
                  </a:extLst>
                </a:gridCol>
              </a:tblGrid>
              <a:tr h="0">
                <a:tc>
                  <a:txBody>
                    <a:bodyPr/>
                    <a:lstStyle/>
                    <a:p>
                      <a:r>
                        <a:rPr lang="en-US" sz="1350" b="0" dirty="0" err="1">
                          <a:solidFill>
                            <a:srgbClr val="A6E22E"/>
                          </a:solidFill>
                          <a:effectLst/>
                          <a:latin typeface="Consolas" panose="020B0609020204030204" pitchFamily="49" charset="0"/>
                        </a:rPr>
                        <a:t>logTest</a:t>
                      </a:r>
                      <a:r>
                        <a:rPr lang="en-US" sz="1350" b="0" dirty="0">
                          <a:solidFill>
                            <a:srgbClr val="F8F8F2"/>
                          </a:solidFill>
                          <a:effectLst/>
                          <a:latin typeface="Consolas" panose="020B0609020204030204" pitchFamily="49" charset="0"/>
                        </a:rPr>
                        <a:t>(); </a:t>
                      </a:r>
                      <a:r>
                        <a:rPr lang="en-US" sz="1350" b="0" dirty="0">
                          <a:solidFill>
                            <a:srgbClr val="88846F"/>
                          </a:solidFill>
                          <a:effectLst/>
                          <a:latin typeface="Consolas" panose="020B0609020204030204" pitchFamily="49" charset="0"/>
                        </a:rPr>
                        <a:t>// output: "test"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a:t>
                      </a:r>
                    </a:p>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logTest</a:t>
                      </a:r>
                      <a:r>
                        <a:rPr lang="en-US" sz="1350" b="0" dirty="0">
                          <a:solidFill>
                            <a:srgbClr val="F8F8F2"/>
                          </a:solidFill>
                          <a:effectLst/>
                          <a:latin typeface="Consolas" panose="020B0609020204030204" pitchFamily="49" charset="0"/>
                        </a:rPr>
                        <a:t>() { </a:t>
                      </a:r>
                    </a:p>
                    <a:p>
                      <a:r>
                        <a:rPr lang="en-US" sz="1350" b="0" dirty="0">
                          <a:solidFill>
                            <a:srgbClr val="F8F8F2"/>
                          </a:solidFill>
                          <a:effectLst/>
                          <a:latin typeface="Consolas" panose="020B0609020204030204" pitchFamily="49" charset="0"/>
                        </a:rPr>
                        <a:t>    console.</a:t>
                      </a:r>
                      <a:r>
                        <a:rPr lang="en-US" sz="1350" b="0" dirty="0">
                          <a:solidFill>
                            <a:srgbClr val="A6E22E"/>
                          </a:solidFill>
                          <a:effectLst/>
                          <a:latin typeface="Consolas" panose="020B0609020204030204" pitchFamily="49" charset="0"/>
                        </a:rPr>
                        <a:t>log</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"test"</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351" name="Google Shape;351;p55"/>
          <p:cNvGraphicFramePr/>
          <p:nvPr>
            <p:extLst>
              <p:ext uri="{D42A27DB-BD31-4B8C-83A1-F6EECF244321}">
                <p14:modId xmlns:p14="http://schemas.microsoft.com/office/powerpoint/2010/main" val="1709415239"/>
              </p:ext>
            </p:extLst>
          </p:nvPr>
        </p:nvGraphicFramePr>
        <p:xfrm>
          <a:off x="542212" y="4398263"/>
          <a:ext cx="3293525" cy="1155700"/>
        </p:xfrm>
        <a:graphic>
          <a:graphicData uri="http://schemas.openxmlformats.org/drawingml/2006/table">
            <a:tbl>
              <a:tblPr>
                <a:noFill/>
              </a:tblPr>
              <a:tblGrid>
                <a:gridCol w="3293525">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logTest</a:t>
                      </a:r>
                      <a:r>
                        <a:rPr lang="nl-BE" sz="1350" b="0" dirty="0">
                          <a:solidFill>
                            <a:srgbClr val="F8F8F2"/>
                          </a:solidFill>
                          <a:effectLst/>
                          <a:latin typeface="Consolas" panose="020B0609020204030204" pitchFamily="49" charset="0"/>
                        </a:rPr>
                        <a:t>() {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err="1">
                          <a:solidFill>
                            <a:srgbClr val="A6E22E"/>
                          </a:solidFill>
                          <a:effectLst/>
                          <a:latin typeface="Consolas" panose="020B0609020204030204" pitchFamily="49" charset="0"/>
                        </a:rPr>
                        <a:t>logTest</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output: "test"</a:t>
                      </a:r>
                      <a:endParaRPr lang="nl-BE" sz="135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353" name="Google Shape;353;p55"/>
          <p:cNvGraphicFramePr/>
          <p:nvPr>
            <p:extLst>
              <p:ext uri="{D42A27DB-BD31-4B8C-83A1-F6EECF244321}">
                <p14:modId xmlns:p14="http://schemas.microsoft.com/office/powerpoint/2010/main" val="2568291939"/>
              </p:ext>
            </p:extLst>
          </p:nvPr>
        </p:nvGraphicFramePr>
        <p:xfrm>
          <a:off x="4616656" y="2361356"/>
          <a:ext cx="4090475" cy="1361440"/>
        </p:xfrm>
        <a:graphic>
          <a:graphicData uri="http://schemas.openxmlformats.org/drawingml/2006/table">
            <a:tbl>
              <a:tblPr>
                <a:noFill/>
              </a:tblPr>
              <a:tblGrid>
                <a:gridCol w="4090475">
                  <a:extLst>
                    <a:ext uri="{9D8B030D-6E8A-4147-A177-3AD203B41FA5}">
                      <a16:colId xmlns:a16="http://schemas.microsoft.com/office/drawing/2014/main" val="20000"/>
                    </a:ext>
                  </a:extLst>
                </a:gridCol>
              </a:tblGrid>
              <a:tr h="0">
                <a:tc>
                  <a:txBody>
                    <a:bodyPr/>
                    <a:lstStyle/>
                    <a:p>
                      <a:r>
                        <a:rPr lang="es-ES" sz="1350" b="0" i="1" dirty="0" err="1">
                          <a:solidFill>
                            <a:srgbClr val="66D9EF"/>
                          </a:solidFill>
                          <a:effectLst/>
                          <a:latin typeface="Consolas" panose="020B0609020204030204" pitchFamily="49" charset="0"/>
                        </a:rPr>
                        <a:t>var</a:t>
                      </a:r>
                      <a:r>
                        <a:rPr lang="es-ES" sz="1350" b="0" dirty="0">
                          <a:solidFill>
                            <a:srgbClr val="F8F8F2"/>
                          </a:solidFill>
                          <a:effectLst/>
                          <a:latin typeface="Consolas" panose="020B0609020204030204" pitchFamily="49" charset="0"/>
                        </a:rPr>
                        <a:t> x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AE81FF"/>
                          </a:solidFill>
                          <a:effectLst/>
                          <a:latin typeface="Consolas" panose="020B0609020204030204" pitchFamily="49" charset="0"/>
                        </a:rPr>
                        <a:t>1</a:t>
                      </a:r>
                      <a:r>
                        <a:rPr lang="es-ES" sz="1350" b="0" dirty="0">
                          <a:solidFill>
                            <a:srgbClr val="F8F8F2"/>
                          </a:solidFill>
                          <a:effectLst/>
                          <a:latin typeface="Consolas" panose="020B0609020204030204" pitchFamily="49" charset="0"/>
                        </a:rPr>
                        <a:t>; </a:t>
                      </a:r>
                    </a:p>
                    <a:p>
                      <a:endParaRPr lang="es-E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s-ES" sz="1350" b="0" dirty="0">
                          <a:solidFill>
                            <a:srgbClr val="88846F"/>
                          </a:solidFill>
                          <a:effectLst/>
                          <a:latin typeface="Consolas" panose="020B0609020204030204" pitchFamily="49" charset="0"/>
                        </a:rPr>
                        <a:t>// Output: '1 </a:t>
                      </a:r>
                      <a:r>
                        <a:rPr lang="es-ES" sz="1350" b="0" dirty="0" err="1">
                          <a:solidFill>
                            <a:srgbClr val="88846F"/>
                          </a:solidFill>
                          <a:effectLst/>
                          <a:latin typeface="Consolas" panose="020B0609020204030204" pitchFamily="49" charset="0"/>
                        </a:rPr>
                        <a:t>undefined</a:t>
                      </a:r>
                      <a:r>
                        <a:rPr lang="es-ES" sz="1350" b="0" dirty="0">
                          <a:solidFill>
                            <a:srgbClr val="88846F"/>
                          </a:solidFill>
                          <a:effectLst/>
                          <a:latin typeface="Consolas" panose="020B0609020204030204" pitchFamily="49" charset="0"/>
                        </a:rPr>
                        <a:t>’</a:t>
                      </a:r>
                      <a:endParaRPr lang="es-ES" sz="1350" b="0" dirty="0">
                        <a:solidFill>
                          <a:srgbClr val="F8F8F2"/>
                        </a:solidFill>
                        <a:effectLst/>
                        <a:latin typeface="Consolas" panose="020B0609020204030204" pitchFamily="49" charset="0"/>
                      </a:endParaRPr>
                    </a:p>
                    <a:p>
                      <a:r>
                        <a:rPr lang="es-ES" sz="1350" b="0" dirty="0">
                          <a:solidFill>
                            <a:srgbClr val="F8F8F2"/>
                          </a:solidFill>
                          <a:effectLst/>
                          <a:latin typeface="Consolas" panose="020B0609020204030204" pitchFamily="49" charset="0"/>
                        </a:rPr>
                        <a:t>console.</a:t>
                      </a:r>
                      <a:r>
                        <a:rPr lang="es-ES" sz="1350" b="0" dirty="0">
                          <a:solidFill>
                            <a:srgbClr val="A6E22E"/>
                          </a:solidFill>
                          <a:effectLst/>
                          <a:latin typeface="Consolas" panose="020B0609020204030204" pitchFamily="49" charset="0"/>
                        </a:rPr>
                        <a:t>log</a:t>
                      </a:r>
                      <a:r>
                        <a:rPr lang="es-ES" sz="1350" b="0" dirty="0">
                          <a:solidFill>
                            <a:srgbClr val="F8F8F2"/>
                          </a:solidFill>
                          <a:effectLst/>
                          <a:latin typeface="Consolas" panose="020B0609020204030204" pitchFamily="49" charset="0"/>
                        </a:rPr>
                        <a:t>(x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E6DB74"/>
                          </a:solidFill>
                          <a:effectLst/>
                          <a:latin typeface="Consolas" panose="020B0609020204030204" pitchFamily="49" charset="0"/>
                        </a:rPr>
                        <a:t>" "</a:t>
                      </a:r>
                      <a:r>
                        <a:rPr lang="es-ES" sz="1350" b="0" dirty="0">
                          <a:solidFill>
                            <a:srgbClr val="F8F8F2"/>
                          </a:solidFill>
                          <a:effectLst/>
                          <a:latin typeface="Consolas" panose="020B0609020204030204" pitchFamily="49" charset="0"/>
                        </a:rPr>
                        <a:t>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y); </a:t>
                      </a:r>
                    </a:p>
                    <a:p>
                      <a:endParaRPr lang="es-ES" sz="1350" b="0" dirty="0">
                        <a:solidFill>
                          <a:srgbClr val="F8F8F2"/>
                        </a:solidFill>
                        <a:effectLst/>
                        <a:latin typeface="Consolas" panose="020B0609020204030204" pitchFamily="49" charset="0"/>
                      </a:endParaRPr>
                    </a:p>
                    <a:p>
                      <a:r>
                        <a:rPr lang="es-ES" sz="1350" b="0" i="1" dirty="0" err="1">
                          <a:solidFill>
                            <a:srgbClr val="66D9EF"/>
                          </a:solidFill>
                          <a:effectLst/>
                          <a:latin typeface="Consolas" panose="020B0609020204030204" pitchFamily="49" charset="0"/>
                        </a:rPr>
                        <a:t>var</a:t>
                      </a:r>
                      <a:r>
                        <a:rPr lang="es-ES" sz="1350" b="0" dirty="0">
                          <a:solidFill>
                            <a:srgbClr val="F8F8F2"/>
                          </a:solidFill>
                          <a:effectLst/>
                          <a:latin typeface="Consolas" panose="020B0609020204030204" pitchFamily="49" charset="0"/>
                        </a:rPr>
                        <a:t> y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AE81FF"/>
                          </a:solidFill>
                          <a:effectLst/>
                          <a:latin typeface="Consolas" panose="020B0609020204030204" pitchFamily="49" charset="0"/>
                        </a:rPr>
                        <a:t>2</a:t>
                      </a:r>
                      <a:r>
                        <a:rPr lang="es-E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354" name="Google Shape;354;p55"/>
          <p:cNvGraphicFramePr/>
          <p:nvPr>
            <p:extLst>
              <p:ext uri="{D42A27DB-BD31-4B8C-83A1-F6EECF244321}">
                <p14:modId xmlns:p14="http://schemas.microsoft.com/office/powerpoint/2010/main" val="1425282406"/>
              </p:ext>
            </p:extLst>
          </p:nvPr>
        </p:nvGraphicFramePr>
        <p:xfrm>
          <a:off x="4616656" y="4398263"/>
          <a:ext cx="4069575" cy="1567180"/>
        </p:xfrm>
        <a:graphic>
          <a:graphicData uri="http://schemas.openxmlformats.org/drawingml/2006/table">
            <a:tbl>
              <a:tblPr>
                <a:noFill/>
              </a:tblPr>
              <a:tblGrid>
                <a:gridCol w="4069575">
                  <a:extLst>
                    <a:ext uri="{9D8B030D-6E8A-4147-A177-3AD203B41FA5}">
                      <a16:colId xmlns:a16="http://schemas.microsoft.com/office/drawing/2014/main" val="20000"/>
                    </a:ext>
                  </a:extLst>
                </a:gridCol>
              </a:tblGrid>
              <a:tr h="0">
                <a:tc>
                  <a:txBody>
                    <a:bodyPr/>
                    <a:lstStyle/>
                    <a:p>
                      <a:r>
                        <a:rPr lang="es-ES" sz="1350" b="0" i="1" dirty="0" err="1">
                          <a:solidFill>
                            <a:srgbClr val="66D9EF"/>
                          </a:solidFill>
                          <a:effectLst/>
                          <a:latin typeface="Consolas" panose="020B0609020204030204" pitchFamily="49" charset="0"/>
                        </a:rPr>
                        <a:t>var</a:t>
                      </a:r>
                      <a:r>
                        <a:rPr lang="es-ES" sz="1350" b="0" dirty="0">
                          <a:solidFill>
                            <a:srgbClr val="F8F8F2"/>
                          </a:solidFill>
                          <a:effectLst/>
                          <a:latin typeface="Consolas" panose="020B0609020204030204" pitchFamily="49" charset="0"/>
                        </a:rPr>
                        <a:t> y;</a:t>
                      </a:r>
                    </a:p>
                    <a:p>
                      <a:r>
                        <a:rPr lang="es-ES" sz="1350" b="0" i="1" dirty="0" err="1">
                          <a:solidFill>
                            <a:srgbClr val="66D9EF"/>
                          </a:solidFill>
                          <a:effectLst/>
                          <a:latin typeface="Consolas" panose="020B0609020204030204" pitchFamily="49" charset="0"/>
                        </a:rPr>
                        <a:t>var</a:t>
                      </a:r>
                      <a:r>
                        <a:rPr lang="es-ES" sz="1350" b="0" dirty="0">
                          <a:solidFill>
                            <a:srgbClr val="F8F8F2"/>
                          </a:solidFill>
                          <a:effectLst/>
                          <a:latin typeface="Consolas" panose="020B0609020204030204" pitchFamily="49" charset="0"/>
                        </a:rPr>
                        <a:t> x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AE81FF"/>
                          </a:solidFill>
                          <a:effectLst/>
                          <a:latin typeface="Consolas" panose="020B0609020204030204" pitchFamily="49" charset="0"/>
                        </a:rPr>
                        <a:t>1</a:t>
                      </a:r>
                      <a:r>
                        <a:rPr lang="es-ES" sz="1350" b="0" dirty="0">
                          <a:solidFill>
                            <a:srgbClr val="F8F8F2"/>
                          </a:solidFill>
                          <a:effectLst/>
                          <a:latin typeface="Consolas" panose="020B0609020204030204" pitchFamily="49" charset="0"/>
                        </a:rPr>
                        <a:t>; </a:t>
                      </a:r>
                    </a:p>
                    <a:p>
                      <a:endParaRPr lang="es-E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s-ES" sz="1350" b="0" dirty="0">
                          <a:solidFill>
                            <a:srgbClr val="88846F"/>
                          </a:solidFill>
                          <a:effectLst/>
                          <a:latin typeface="Consolas" panose="020B0609020204030204" pitchFamily="49" charset="0"/>
                        </a:rPr>
                        <a:t>// Output: '1 </a:t>
                      </a:r>
                      <a:r>
                        <a:rPr lang="es-ES" sz="1350" b="0" dirty="0" err="1">
                          <a:solidFill>
                            <a:srgbClr val="88846F"/>
                          </a:solidFill>
                          <a:effectLst/>
                          <a:latin typeface="Consolas" panose="020B0609020204030204" pitchFamily="49" charset="0"/>
                        </a:rPr>
                        <a:t>undefined</a:t>
                      </a:r>
                      <a:r>
                        <a:rPr lang="es-ES" sz="1350" b="0" dirty="0">
                          <a:solidFill>
                            <a:srgbClr val="88846F"/>
                          </a:solidFill>
                          <a:effectLst/>
                          <a:latin typeface="Consolas" panose="020B0609020204030204" pitchFamily="49" charset="0"/>
                        </a:rPr>
                        <a:t>'</a:t>
                      </a:r>
                      <a:endParaRPr lang="es-ES" sz="1350" b="0" dirty="0">
                        <a:solidFill>
                          <a:srgbClr val="F8F8F2"/>
                        </a:solidFill>
                        <a:effectLst/>
                        <a:latin typeface="Consolas" panose="020B0609020204030204" pitchFamily="49" charset="0"/>
                      </a:endParaRPr>
                    </a:p>
                    <a:p>
                      <a:r>
                        <a:rPr lang="es-ES" sz="1350" b="0" dirty="0">
                          <a:solidFill>
                            <a:srgbClr val="F8F8F2"/>
                          </a:solidFill>
                          <a:effectLst/>
                          <a:latin typeface="Consolas" panose="020B0609020204030204" pitchFamily="49" charset="0"/>
                        </a:rPr>
                        <a:t>console.</a:t>
                      </a:r>
                      <a:r>
                        <a:rPr lang="es-ES" sz="1350" b="0" dirty="0">
                          <a:solidFill>
                            <a:srgbClr val="A6E22E"/>
                          </a:solidFill>
                          <a:effectLst/>
                          <a:latin typeface="Consolas" panose="020B0609020204030204" pitchFamily="49" charset="0"/>
                        </a:rPr>
                        <a:t>log</a:t>
                      </a:r>
                      <a:r>
                        <a:rPr lang="es-ES" sz="1350" b="0" dirty="0">
                          <a:solidFill>
                            <a:srgbClr val="F8F8F2"/>
                          </a:solidFill>
                          <a:effectLst/>
                          <a:latin typeface="Consolas" panose="020B0609020204030204" pitchFamily="49" charset="0"/>
                        </a:rPr>
                        <a:t>(x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E6DB74"/>
                          </a:solidFill>
                          <a:effectLst/>
                          <a:latin typeface="Consolas" panose="020B0609020204030204" pitchFamily="49" charset="0"/>
                        </a:rPr>
                        <a:t>" "</a:t>
                      </a:r>
                      <a:r>
                        <a:rPr lang="es-ES" sz="1350" b="0" dirty="0">
                          <a:solidFill>
                            <a:srgbClr val="F8F8F2"/>
                          </a:solidFill>
                          <a:effectLst/>
                          <a:latin typeface="Consolas" panose="020B0609020204030204" pitchFamily="49" charset="0"/>
                        </a:rPr>
                        <a:t>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y);</a:t>
                      </a:r>
                    </a:p>
                    <a:p>
                      <a:r>
                        <a:rPr lang="es-ES" sz="1350" b="0" dirty="0">
                          <a:solidFill>
                            <a:srgbClr val="F8F8F2"/>
                          </a:solidFill>
                          <a:effectLst/>
                          <a:latin typeface="Consolas" panose="020B0609020204030204" pitchFamily="49" charset="0"/>
                        </a:rPr>
                        <a:t> </a:t>
                      </a:r>
                    </a:p>
                    <a:p>
                      <a:r>
                        <a:rPr lang="es-ES" sz="1350" b="0" dirty="0">
                          <a:solidFill>
                            <a:srgbClr val="F8F8F2"/>
                          </a:solidFill>
                          <a:effectLst/>
                          <a:latin typeface="Consolas" panose="020B0609020204030204" pitchFamily="49" charset="0"/>
                        </a:rPr>
                        <a:t>y </a:t>
                      </a:r>
                      <a:r>
                        <a:rPr lang="es-ES" sz="1350" b="0" dirty="0">
                          <a:solidFill>
                            <a:srgbClr val="F92672"/>
                          </a:solidFill>
                          <a:effectLst/>
                          <a:latin typeface="Consolas" panose="020B0609020204030204" pitchFamily="49" charset="0"/>
                        </a:rPr>
                        <a:t>=</a:t>
                      </a:r>
                      <a:r>
                        <a:rPr lang="es-ES" sz="1350" b="0" dirty="0">
                          <a:solidFill>
                            <a:srgbClr val="F8F8F2"/>
                          </a:solidFill>
                          <a:effectLst/>
                          <a:latin typeface="Consolas" panose="020B0609020204030204" pitchFamily="49" charset="0"/>
                        </a:rPr>
                        <a:t> </a:t>
                      </a:r>
                      <a:r>
                        <a:rPr lang="es-ES" sz="1350" b="0" dirty="0">
                          <a:solidFill>
                            <a:srgbClr val="AE81FF"/>
                          </a:solidFill>
                          <a:effectLst/>
                          <a:latin typeface="Consolas" panose="020B0609020204030204" pitchFamily="49" charset="0"/>
                        </a:rPr>
                        <a:t>2</a:t>
                      </a:r>
                      <a:r>
                        <a:rPr lang="es-E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aphicFrame>
        <p:nvGraphicFramePr>
          <p:cNvPr id="376" name="Google Shape;376;p58"/>
          <p:cNvGraphicFramePr/>
          <p:nvPr>
            <p:extLst>
              <p:ext uri="{D42A27DB-BD31-4B8C-83A1-F6EECF244321}">
                <p14:modId xmlns:p14="http://schemas.microsoft.com/office/powerpoint/2010/main" val="81243747"/>
              </p:ext>
            </p:extLst>
          </p:nvPr>
        </p:nvGraphicFramePr>
        <p:xfrm>
          <a:off x="2293591" y="3427633"/>
          <a:ext cx="4556817" cy="957580"/>
        </p:xfrm>
        <a:graphic>
          <a:graphicData uri="http://schemas.openxmlformats.org/drawingml/2006/table">
            <a:tbl>
              <a:tblPr>
                <a:noFill/>
              </a:tblPr>
              <a:tblGrid>
                <a:gridCol w="4556817">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x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2</a:t>
                      </a:r>
                      <a:r>
                        <a:rPr lang="en-US" sz="1350" b="0" dirty="0">
                          <a:solidFill>
                            <a:srgbClr val="F8F8F2"/>
                          </a:solidFill>
                          <a:effectLst/>
                          <a:latin typeface="Consolas" panose="020B0609020204030204" pitchFamily="49" charset="0"/>
                        </a:rPr>
                        <a:t>;</a:t>
                      </a:r>
                    </a:p>
                    <a:p>
                      <a:r>
                        <a:rPr lang="en-US" sz="1350" b="0" dirty="0">
                          <a:solidFill>
                            <a:srgbClr val="F92672"/>
                          </a:solidFill>
                          <a:effectLst/>
                          <a:latin typeface="Consolas" panose="020B0609020204030204" pitchFamily="49" charset="0"/>
                        </a:rPr>
                        <a:t>for</a:t>
                      </a:r>
                      <a:r>
                        <a:rPr lang="en-US" sz="1350" b="0" dirty="0">
                          <a:solidFill>
                            <a:srgbClr val="F8F8F2"/>
                          </a:solidFill>
                          <a:effectLst/>
                          <a:latin typeface="Consolas" panose="020B0609020204030204" pitchFamily="49" charset="0"/>
                        </a:rPr>
                        <a:t>(</a:t>
                      </a:r>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x; x </a:t>
                      </a:r>
                      <a:r>
                        <a:rPr lang="en-US" sz="1350" b="0" dirty="0">
                          <a:solidFill>
                            <a:srgbClr val="F92672"/>
                          </a:solidFill>
                          <a:effectLst/>
                          <a:latin typeface="Consolas" panose="020B0609020204030204" pitchFamily="49" charset="0"/>
                        </a:rPr>
                        <a:t>&lt;</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1</a:t>
                      </a:r>
                      <a:r>
                        <a:rPr lang="en-US" sz="1350" b="0" dirty="0">
                          <a:solidFill>
                            <a:srgbClr val="F8F8F2"/>
                          </a:solidFill>
                          <a:effectLst/>
                          <a:latin typeface="Consolas" panose="020B0609020204030204" pitchFamily="49" charset="0"/>
                        </a:rPr>
                        <a:t>; x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p>
                    <a:p>
                      <a:r>
                        <a:rPr lang="nl-BE" sz="1400" b="0" dirty="0">
                          <a:solidFill>
                            <a:srgbClr val="F8F8F2"/>
                          </a:solidFill>
                          <a:effectLst/>
                          <a:latin typeface="Consolas" panose="020B0609020204030204" pitchFamily="49" charset="0"/>
                        </a:rPr>
                        <a:t>    console.</a:t>
                      </a:r>
                      <a:r>
                        <a:rPr lang="nl-BE" sz="1400" b="0" dirty="0">
                          <a:solidFill>
                            <a:srgbClr val="A6E22E"/>
                          </a:solidFill>
                          <a:effectLst/>
                          <a:latin typeface="Consolas" panose="020B0609020204030204" pitchFamily="49" charset="0"/>
                        </a:rPr>
                        <a:t>log</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"Important </a:t>
                      </a:r>
                      <a:r>
                        <a:rPr lang="nl-BE" sz="1400" b="0" dirty="0" err="1">
                          <a:solidFill>
                            <a:srgbClr val="E6DB74"/>
                          </a:solidFill>
                          <a:effectLst/>
                          <a:latin typeface="Consolas" panose="020B0609020204030204" pitchFamily="49" charset="0"/>
                        </a:rPr>
                        <a:t>task</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a:t>
                      </a:r>
                    </a:p>
                  </a:txBody>
                  <a:tcPr marL="63500" marR="63500" marT="63500" marB="63500">
                    <a:solidFill>
                      <a:srgbClr val="272822"/>
                    </a:solid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2224B612-227B-4E61-B01A-A68BF492F187}"/>
              </a:ext>
            </a:extLst>
          </p:cNvPr>
          <p:cNvSpPr>
            <a:spLocks noGrp="1"/>
          </p:cNvSpPr>
          <p:nvPr>
            <p:ph type="ctrTitle"/>
          </p:nvPr>
        </p:nvSpPr>
        <p:spPr/>
        <p:txBody>
          <a:bodyPr/>
          <a:lstStyle/>
          <a:p>
            <a:r>
              <a:rPr lang="en-US" dirty="0" err="1"/>
              <a:t>Oefening</a:t>
            </a:r>
            <a:endParaRPr lang="nl-BE" dirty="0"/>
          </a:p>
        </p:txBody>
      </p:sp>
      <p:sp>
        <p:nvSpPr>
          <p:cNvPr id="3" name="Content Placeholder 2">
            <a:extLst>
              <a:ext uri="{FF2B5EF4-FFF2-40B4-BE49-F238E27FC236}">
                <a16:creationId xmlns:a16="http://schemas.microsoft.com/office/drawing/2014/main" id="{94801F41-EAF2-467A-B522-40AF2576235D}"/>
              </a:ext>
            </a:extLst>
          </p:cNvPr>
          <p:cNvSpPr>
            <a:spLocks noGrp="1"/>
          </p:cNvSpPr>
          <p:nvPr>
            <p:ph type="body" sz="quarter" idx="14"/>
          </p:nvPr>
        </p:nvSpPr>
        <p:spPr>
          <a:xfrm>
            <a:off x="507205" y="1989474"/>
            <a:ext cx="8025368" cy="927292"/>
          </a:xfrm>
        </p:spPr>
        <p:txBody>
          <a:bodyPr/>
          <a:lstStyle/>
          <a:p>
            <a:r>
              <a:rPr lang="en-US" dirty="0" err="1"/>
              <a:t>Probeer</a:t>
            </a:r>
            <a:r>
              <a:rPr lang="en-US" dirty="0"/>
              <a:t> </a:t>
            </a:r>
            <a:r>
              <a:rPr lang="en-US" dirty="0" err="1"/>
              <a:t>dit</a:t>
            </a:r>
            <a:r>
              <a:rPr lang="en-US" dirty="0"/>
              <a:t> </a:t>
            </a:r>
            <a:r>
              <a:rPr lang="en-US" dirty="0" err="1"/>
              <a:t>voorbeeld</a:t>
            </a:r>
            <a:r>
              <a:rPr lang="en-US" dirty="0"/>
              <a:t> </a:t>
            </a:r>
            <a:r>
              <a:rPr lang="en-US" dirty="0" err="1"/>
              <a:t>zelf</a:t>
            </a:r>
            <a:endParaRPr lang="en-US" dirty="0"/>
          </a:p>
          <a:p>
            <a:r>
              <a:rPr lang="en-US" dirty="0"/>
              <a:t>Wat </a:t>
            </a:r>
            <a:r>
              <a:rPr lang="en-US" dirty="0" err="1"/>
              <a:t>gebeurd</a:t>
            </a:r>
            <a:r>
              <a:rPr lang="en-US" dirty="0"/>
              <a:t> er in </a:t>
            </a:r>
            <a:r>
              <a:rPr lang="en-US" dirty="0" err="1"/>
              <a:t>dit</a:t>
            </a:r>
            <a:r>
              <a:rPr lang="en-US" dirty="0"/>
              <a:t> scenario?</a:t>
            </a:r>
          </a:p>
          <a:p>
            <a:r>
              <a:rPr lang="en-US" dirty="0"/>
              <a:t>Hoe </a:t>
            </a:r>
            <a:r>
              <a:rPr lang="en-US" dirty="0" err="1"/>
              <a:t>lossen</a:t>
            </a:r>
            <a:r>
              <a:rPr lang="en-US" dirty="0"/>
              <a:t> we </a:t>
            </a:r>
            <a:r>
              <a:rPr lang="en-US" dirty="0" err="1"/>
              <a:t>dit</a:t>
            </a:r>
            <a:r>
              <a:rPr lang="en-US" dirty="0"/>
              <a:t> op?</a:t>
            </a:r>
            <a:endParaRPr lang="nl-BE"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2CBAA4C-D1CF-46A8-9B97-231FE28142EB}"/>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76DFF6F1-8B26-4C60-9946-632C24FE3168}"/>
              </a:ext>
            </a:extLst>
          </p:cNvPr>
          <p:cNvSpPr>
            <a:spLocks noGrp="1"/>
          </p:cNvSpPr>
          <p:nvPr>
            <p:ph type="ctrTitle"/>
          </p:nvPr>
        </p:nvSpPr>
        <p:spPr/>
        <p:txBody>
          <a:bodyPr/>
          <a:lstStyle/>
          <a:p>
            <a:r>
              <a:rPr lang="nl-BE" dirty="0"/>
              <a:t>DOM</a:t>
            </a:r>
          </a:p>
        </p:txBody>
      </p:sp>
    </p:spTree>
    <p:extLst>
      <p:ext uri="{BB962C8B-B14F-4D97-AF65-F5344CB8AC3E}">
        <p14:creationId xmlns:p14="http://schemas.microsoft.com/office/powerpoint/2010/main" val="26067730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p:txBody>
          <a:bodyPr/>
          <a:lstStyle/>
          <a:p>
            <a:r>
              <a:rPr lang="en-US" b="1" dirty="0"/>
              <a:t>D</a:t>
            </a:r>
            <a:r>
              <a:rPr lang="en-US" dirty="0"/>
              <a:t>ocument </a:t>
            </a:r>
            <a:r>
              <a:rPr lang="en-US" b="1" dirty="0"/>
              <a:t>O</a:t>
            </a:r>
            <a:r>
              <a:rPr lang="en-US" dirty="0"/>
              <a:t>bject </a:t>
            </a:r>
            <a:r>
              <a:rPr lang="en-US" b="1" dirty="0"/>
              <a:t>M</a:t>
            </a:r>
            <a:r>
              <a:rPr lang="en-US" dirty="0"/>
              <a:t>odel</a:t>
            </a:r>
          </a:p>
          <a:p>
            <a:r>
              <a:rPr lang="en-US" dirty="0" err="1"/>
              <a:t>Beschrijving</a:t>
            </a:r>
            <a:r>
              <a:rPr lang="en-US" dirty="0"/>
              <a:t> van de HTML </a:t>
            </a:r>
            <a:r>
              <a:rPr lang="en-US" dirty="0" err="1"/>
              <a:t>pagina</a:t>
            </a:r>
            <a:r>
              <a:rPr lang="en-US" dirty="0"/>
              <a:t> die in JavaScript </a:t>
            </a:r>
            <a:r>
              <a:rPr lang="en-US" dirty="0" err="1"/>
              <a:t>kan</a:t>
            </a:r>
            <a:r>
              <a:rPr lang="en-US" dirty="0"/>
              <a:t> </a:t>
            </a:r>
            <a:r>
              <a:rPr lang="en-US" dirty="0" err="1"/>
              <a:t>gebruikt</a:t>
            </a:r>
            <a:r>
              <a:rPr lang="en-US" dirty="0"/>
              <a:t> </a:t>
            </a:r>
            <a:r>
              <a:rPr lang="en-US" dirty="0" err="1"/>
              <a:t>en</a:t>
            </a:r>
            <a:r>
              <a:rPr lang="en-US" dirty="0"/>
              <a:t> </a:t>
            </a:r>
            <a:r>
              <a:rPr lang="en-US" dirty="0" err="1"/>
              <a:t>gemanipuleerd</a:t>
            </a:r>
            <a:r>
              <a:rPr lang="en-US" dirty="0"/>
              <a:t> </a:t>
            </a:r>
            <a:r>
              <a:rPr lang="en-US" dirty="0" err="1"/>
              <a:t>worden</a:t>
            </a:r>
            <a:endParaRPr lang="en-US" dirty="0"/>
          </a:p>
          <a:p>
            <a:r>
              <a:rPr lang="en-US" dirty="0" err="1"/>
              <a:t>Alle</a:t>
            </a:r>
            <a:r>
              <a:rPr lang="en-US" dirty="0"/>
              <a:t> </a:t>
            </a:r>
            <a:r>
              <a:rPr lang="en-US" dirty="0" err="1"/>
              <a:t>informatie</a:t>
            </a:r>
            <a:r>
              <a:rPr lang="en-US" dirty="0"/>
              <a:t> is </a:t>
            </a:r>
            <a:r>
              <a:rPr lang="en-US" dirty="0" err="1"/>
              <a:t>beschikbaar</a:t>
            </a:r>
            <a:r>
              <a:rPr lang="en-US" dirty="0"/>
              <a:t> in het DOM:</a:t>
            </a:r>
          </a:p>
          <a:p>
            <a:pPr lvl="1"/>
            <a:r>
              <a:rPr lang="en-US" dirty="0" err="1"/>
              <a:t>Elementen</a:t>
            </a:r>
            <a:endParaRPr lang="en-US" dirty="0"/>
          </a:p>
          <a:p>
            <a:pPr lvl="1"/>
            <a:r>
              <a:rPr lang="en-US" dirty="0" err="1"/>
              <a:t>Attributen</a:t>
            </a:r>
            <a:endParaRPr lang="en-US" dirty="0"/>
          </a:p>
          <a:p>
            <a:pPr lvl="1"/>
            <a:r>
              <a:rPr lang="en-US" dirty="0"/>
              <a:t>CSS</a:t>
            </a:r>
            <a:endParaRPr lang="nl-BE" dirty="0"/>
          </a:p>
        </p:txBody>
      </p:sp>
    </p:spTree>
    <p:extLst>
      <p:ext uri="{BB962C8B-B14F-4D97-AF65-F5344CB8AC3E}">
        <p14:creationId xmlns:p14="http://schemas.microsoft.com/office/powerpoint/2010/main" val="14146718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p:txBody>
          <a:bodyPr/>
          <a:lstStyle/>
          <a:p>
            <a:r>
              <a:rPr lang="en-US" dirty="0" err="1"/>
              <a:t>Ophalen</a:t>
            </a:r>
            <a:r>
              <a:rPr lang="en-US" dirty="0"/>
              <a:t> van </a:t>
            </a:r>
            <a:r>
              <a:rPr lang="en-US" dirty="0" err="1"/>
              <a:t>bestaande</a:t>
            </a:r>
            <a:r>
              <a:rPr lang="en-US" dirty="0"/>
              <a:t> HTML </a:t>
            </a:r>
            <a:r>
              <a:rPr lang="en-US" dirty="0" err="1"/>
              <a:t>elementen</a:t>
            </a:r>
            <a:endParaRPr lang="en-US"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nvGraphicFramePr>
        <p:xfrm>
          <a:off x="1641832" y="2996952"/>
          <a:ext cx="5756114" cy="177292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getElementById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getElementsByClassName</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getElementsByName</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getElementsByTagName</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getElementsByTagNameNS</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querySelector</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querySelectorAll</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737098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Id</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element </a:t>
            </a:r>
            <a:r>
              <a:rPr lang="en-US" dirty="0" err="1"/>
              <a:t>dmv</a:t>
            </a:r>
            <a:r>
              <a:rPr lang="en-US" dirty="0"/>
              <a:t> </a:t>
            </a:r>
            <a:r>
              <a:rPr lang="en-US" b="1" dirty="0"/>
              <a:t>ID</a:t>
            </a:r>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2897630776"/>
              </p:ext>
            </p:extLst>
          </p:nvPr>
        </p:nvGraphicFramePr>
        <p:xfrm>
          <a:off x="1641832" y="2996952"/>
          <a:ext cx="5756114" cy="33274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id</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"text1"</a:t>
                      </a:r>
                      <a:r>
                        <a:rPr lang="en-US" sz="1350" b="0" dirty="0">
                          <a:solidFill>
                            <a:srgbClr val="F8F8F2"/>
                          </a:solidFill>
                          <a:effectLst/>
                          <a:latin typeface="Consolas" panose="020B0609020204030204" pitchFamily="49" charset="0"/>
                        </a:rPr>
                        <a:t>&gt;This some text&lt;/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3691467099"/>
              </p:ext>
            </p:extLst>
          </p:nvPr>
        </p:nvGraphicFramePr>
        <p:xfrm>
          <a:off x="1641832" y="3804533"/>
          <a:ext cx="5756114" cy="33274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200" b="0" i="1" dirty="0">
                          <a:solidFill>
                            <a:srgbClr val="66D9EF"/>
                          </a:solidFill>
                          <a:effectLst/>
                          <a:latin typeface="Consolas" panose="020B0609020204030204" pitchFamily="49" charset="0"/>
                        </a:rPr>
                        <a:t>var</a:t>
                      </a:r>
                      <a:r>
                        <a:rPr lang="nl-BE" sz="1200" b="0" dirty="0">
                          <a:solidFill>
                            <a:srgbClr val="F8F8F2"/>
                          </a:solidFill>
                          <a:effectLst/>
                          <a:latin typeface="Consolas" panose="020B0609020204030204" pitchFamily="49" charset="0"/>
                        </a:rPr>
                        <a:t> element </a:t>
                      </a:r>
                      <a:r>
                        <a:rPr lang="nl-BE" sz="1200" b="0" dirty="0">
                          <a:solidFill>
                            <a:srgbClr val="F92672"/>
                          </a:solidFill>
                          <a:effectLst/>
                          <a:latin typeface="Consolas" panose="020B0609020204030204" pitchFamily="49" charset="0"/>
                        </a:rPr>
                        <a:t>=</a:t>
                      </a:r>
                      <a:r>
                        <a:rPr lang="nl-BE" sz="120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getElementById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"text1"</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792615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ClassName</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a:t>
            </a:r>
            <a:r>
              <a:rPr lang="en-US" dirty="0" err="1"/>
              <a:t>elementen</a:t>
            </a:r>
            <a:r>
              <a:rPr lang="en-US" dirty="0"/>
              <a:t> </a:t>
            </a:r>
            <a:r>
              <a:rPr lang="en-US" dirty="0" err="1"/>
              <a:t>dmv</a:t>
            </a:r>
            <a:r>
              <a:rPr lang="en-US" dirty="0"/>
              <a:t> de </a:t>
            </a:r>
            <a:r>
              <a:rPr lang="en-US" b="1" dirty="0" err="1"/>
              <a:t>ClassName</a:t>
            </a:r>
            <a:endParaRPr lang="en-US" b="1"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1724754639"/>
              </p:ext>
            </p:extLst>
          </p:nvPr>
        </p:nvGraphicFramePr>
        <p:xfrm>
          <a:off x="1403648" y="2996952"/>
          <a:ext cx="5994298" cy="1155700"/>
        </p:xfrm>
        <a:graphic>
          <a:graphicData uri="http://schemas.openxmlformats.org/drawingml/2006/table">
            <a:tbl>
              <a:tblPr>
                <a:noFill/>
              </a:tblPr>
              <a:tblGrid>
                <a:gridCol w="5994298">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class</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"normal-text"</a:t>
                      </a:r>
                      <a:r>
                        <a:rPr lang="en-US" sz="1350" b="0" dirty="0">
                          <a:solidFill>
                            <a:srgbClr val="F8F8F2"/>
                          </a:solidFill>
                          <a:effectLst/>
                          <a:latin typeface="Consolas" panose="020B0609020204030204" pitchFamily="49" charset="0"/>
                        </a:rPr>
                        <a:t>&gt;This some text1&lt;/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endParaRPr lang="en-U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class</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"normal-text"</a:t>
                      </a:r>
                      <a:r>
                        <a:rPr lang="en-US" sz="1350" b="0" dirty="0">
                          <a:solidFill>
                            <a:srgbClr val="F8F8F2"/>
                          </a:solidFill>
                          <a:effectLst/>
                          <a:latin typeface="Consolas" panose="020B0609020204030204" pitchFamily="49" charset="0"/>
                        </a:rPr>
                        <a:t>&gt;This some text2&lt;/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endParaRPr lang="en-U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class</a:t>
                      </a:r>
                      <a:r>
                        <a:rPr lang="en-US" sz="1350" b="0" dirty="0">
                          <a:solidFill>
                            <a:srgbClr val="F8F8F2"/>
                          </a:solidFill>
                          <a:effectLst/>
                          <a:latin typeface="Consolas" panose="020B0609020204030204" pitchFamily="49" charset="0"/>
                        </a:rPr>
                        <a:t>=</a:t>
                      </a:r>
                      <a:r>
                        <a:rPr lang="en-US" sz="1350" b="0" dirty="0">
                          <a:solidFill>
                            <a:srgbClr val="E6DB74"/>
                          </a:solidFill>
                          <a:effectLst/>
                          <a:latin typeface="Consolas" panose="020B0609020204030204" pitchFamily="49" charset="0"/>
                        </a:rPr>
                        <a:t>"normal-text"</a:t>
                      </a:r>
                      <a:r>
                        <a:rPr lang="en-US" sz="1350" b="0" dirty="0">
                          <a:solidFill>
                            <a:srgbClr val="F8F8F2"/>
                          </a:solidFill>
                          <a:effectLst/>
                          <a:latin typeface="Consolas" panose="020B0609020204030204" pitchFamily="49" charset="0"/>
                        </a:rPr>
                        <a:t>&gt;This some text3&lt;/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2263429372"/>
              </p:ext>
            </p:extLst>
          </p:nvPr>
        </p:nvGraphicFramePr>
        <p:xfrm>
          <a:off x="1403648" y="4653136"/>
          <a:ext cx="5994298" cy="332740"/>
        </p:xfrm>
        <a:graphic>
          <a:graphicData uri="http://schemas.openxmlformats.org/drawingml/2006/table">
            <a:tbl>
              <a:tblPr>
                <a:noFill/>
              </a:tblPr>
              <a:tblGrid>
                <a:gridCol w="5994298">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nl-BE" sz="1200" b="0" i="1" dirty="0">
                          <a:solidFill>
                            <a:srgbClr val="66D9EF"/>
                          </a:solidFill>
                          <a:effectLst/>
                          <a:latin typeface="Consolas" panose="020B0609020204030204" pitchFamily="49" charset="0"/>
                        </a:rPr>
                        <a:t>var</a:t>
                      </a:r>
                      <a:r>
                        <a:rPr lang="nl-BE" sz="1200" b="0" dirty="0">
                          <a:solidFill>
                            <a:srgbClr val="F8F8F2"/>
                          </a:solidFill>
                          <a:effectLst/>
                          <a:latin typeface="Consolas" panose="020B0609020204030204" pitchFamily="49" charset="0"/>
                        </a:rPr>
                        <a:t> </a:t>
                      </a:r>
                      <a:r>
                        <a:rPr lang="nl-BE" sz="1200" b="0" dirty="0" err="1">
                          <a:solidFill>
                            <a:srgbClr val="F8F8F2"/>
                          </a:solidFill>
                          <a:effectLst/>
                          <a:latin typeface="Consolas" panose="020B0609020204030204" pitchFamily="49" charset="0"/>
                        </a:rPr>
                        <a:t>elements</a:t>
                      </a:r>
                      <a:r>
                        <a:rPr lang="nl-BE" sz="1200" b="0" dirty="0">
                          <a:solidFill>
                            <a:srgbClr val="F8F8F2"/>
                          </a:solidFill>
                          <a:effectLst/>
                          <a:latin typeface="Consolas" panose="020B0609020204030204" pitchFamily="49" charset="0"/>
                        </a:rPr>
                        <a:t> </a:t>
                      </a:r>
                      <a:r>
                        <a:rPr lang="nl-BE" sz="1200" b="0" dirty="0">
                          <a:solidFill>
                            <a:srgbClr val="F92672"/>
                          </a:solidFill>
                          <a:effectLst/>
                          <a:latin typeface="Consolas" panose="020B0609020204030204" pitchFamily="49" charset="0"/>
                        </a:rPr>
                        <a:t>=</a:t>
                      </a:r>
                      <a:r>
                        <a:rPr lang="nl-BE" sz="1200" b="0" dirty="0">
                          <a:solidFill>
                            <a:srgbClr val="F8F8F2"/>
                          </a:solidFill>
                          <a:effectLst/>
                          <a:latin typeface="Consolas" panose="020B0609020204030204" pitchFamily="49" charset="0"/>
                        </a:rPr>
                        <a:t> </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document.</a:t>
                      </a:r>
                      <a:r>
                        <a:rPr kumimoji="0" lang="nl-BE" sz="135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getElementsByClassName</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normal-text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549218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Name</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a:t>
            </a:r>
            <a:r>
              <a:rPr lang="en-US" dirty="0" err="1"/>
              <a:t>elementen</a:t>
            </a:r>
            <a:r>
              <a:rPr lang="en-US" dirty="0"/>
              <a:t> </a:t>
            </a:r>
            <a:r>
              <a:rPr lang="en-US" dirty="0" err="1"/>
              <a:t>dmv</a:t>
            </a:r>
            <a:r>
              <a:rPr lang="en-US" dirty="0"/>
              <a:t> de </a:t>
            </a:r>
            <a:r>
              <a:rPr lang="en-US" b="1" dirty="0"/>
              <a:t>Name</a:t>
            </a:r>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160441216"/>
              </p:ext>
            </p:extLst>
          </p:nvPr>
        </p:nvGraphicFramePr>
        <p:xfrm>
          <a:off x="1640376" y="3059507"/>
          <a:ext cx="5756114" cy="34036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input</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name</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a:t>
                      </a:r>
                      <a:r>
                        <a:rPr lang="en-US" sz="1400" b="0" dirty="0" err="1">
                          <a:solidFill>
                            <a:srgbClr val="E6DB74"/>
                          </a:solidFill>
                          <a:effectLst/>
                          <a:latin typeface="Consolas" panose="020B0609020204030204" pitchFamily="49" charset="0"/>
                        </a:rPr>
                        <a:t>fname</a:t>
                      </a:r>
                      <a:r>
                        <a:rPr lang="en-US" sz="1400" b="0" dirty="0">
                          <a:solidFill>
                            <a:srgbClr val="E6DB74"/>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type</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"text"</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value</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"John"</a:t>
                      </a:r>
                      <a:r>
                        <a:rPr lang="en-US" sz="140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3564018150"/>
              </p:ext>
            </p:extLst>
          </p:nvPr>
        </p:nvGraphicFramePr>
        <p:xfrm>
          <a:off x="1633343" y="4077072"/>
          <a:ext cx="5756114" cy="33274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nl-BE" sz="1200" b="0" i="1" dirty="0">
                          <a:solidFill>
                            <a:srgbClr val="66D9EF"/>
                          </a:solidFill>
                          <a:effectLst/>
                          <a:latin typeface="Consolas" panose="020B0609020204030204" pitchFamily="49" charset="0"/>
                        </a:rPr>
                        <a:t>var</a:t>
                      </a:r>
                      <a:r>
                        <a:rPr lang="nl-BE" sz="1200" b="0" dirty="0">
                          <a:solidFill>
                            <a:srgbClr val="F8F8F2"/>
                          </a:solidFill>
                          <a:effectLst/>
                          <a:latin typeface="Consolas" panose="020B0609020204030204" pitchFamily="49" charset="0"/>
                        </a:rPr>
                        <a:t> </a:t>
                      </a:r>
                      <a:r>
                        <a:rPr lang="nl-BE" sz="1200" b="0" dirty="0" err="1">
                          <a:solidFill>
                            <a:srgbClr val="F8F8F2"/>
                          </a:solidFill>
                          <a:effectLst/>
                          <a:latin typeface="Consolas" panose="020B0609020204030204" pitchFamily="49" charset="0"/>
                        </a:rPr>
                        <a:t>elements</a:t>
                      </a:r>
                      <a:r>
                        <a:rPr lang="nl-BE" sz="1200" b="0" dirty="0">
                          <a:solidFill>
                            <a:srgbClr val="F8F8F2"/>
                          </a:solidFill>
                          <a:effectLst/>
                          <a:latin typeface="Consolas" panose="020B0609020204030204" pitchFamily="49" charset="0"/>
                        </a:rPr>
                        <a:t> </a:t>
                      </a:r>
                      <a:r>
                        <a:rPr lang="nl-BE" sz="1200" b="0" dirty="0">
                          <a:solidFill>
                            <a:srgbClr val="F92672"/>
                          </a:solidFill>
                          <a:effectLst/>
                          <a:latin typeface="Consolas" panose="020B0609020204030204" pitchFamily="49" charset="0"/>
                        </a:rPr>
                        <a:t>=</a:t>
                      </a:r>
                      <a:r>
                        <a:rPr lang="nl-BE" sz="1200" b="0" dirty="0">
                          <a:solidFill>
                            <a:srgbClr val="F8F8F2"/>
                          </a:solidFill>
                          <a:effectLst/>
                          <a:latin typeface="Consolas" panose="020B0609020204030204" pitchFamily="49" charset="0"/>
                        </a:rPr>
                        <a:t> </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document.</a:t>
                      </a:r>
                      <a:r>
                        <a:rPr kumimoji="0" lang="nl-BE" sz="135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getElementsByName</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fname</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108647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TagName</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a:t>
            </a:r>
            <a:r>
              <a:rPr lang="en-US" dirty="0" err="1"/>
              <a:t>elementen</a:t>
            </a:r>
            <a:r>
              <a:rPr lang="en-US" dirty="0"/>
              <a:t> </a:t>
            </a:r>
            <a:r>
              <a:rPr lang="en-US" dirty="0" err="1"/>
              <a:t>dmv</a:t>
            </a:r>
            <a:r>
              <a:rPr lang="en-US" dirty="0"/>
              <a:t> de </a:t>
            </a:r>
            <a:r>
              <a:rPr lang="en-US" b="1" dirty="0" err="1"/>
              <a:t>TagName</a:t>
            </a:r>
            <a:endParaRPr lang="en-US" b="1"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3006712710"/>
              </p:ext>
            </p:extLst>
          </p:nvPr>
        </p:nvGraphicFramePr>
        <p:xfrm>
          <a:off x="1641832" y="2996952"/>
          <a:ext cx="5756114" cy="115570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&gt;This some text1&lt;/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endParaRPr lang="en-U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&gt;This some text2&lt;/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p>
                      <a:endParaRPr lang="en-US" sz="1350" b="0" dirty="0">
                        <a:solidFill>
                          <a:srgbClr val="F8F8F2"/>
                        </a:solidFill>
                        <a:effectLst/>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&gt;This some text3&lt;/</a:t>
                      </a:r>
                      <a:r>
                        <a:rPr lang="en-US" sz="1350" b="0" dirty="0">
                          <a:solidFill>
                            <a:srgbClr val="F92672"/>
                          </a:solidFill>
                          <a:effectLst/>
                          <a:latin typeface="Consolas" panose="020B0609020204030204" pitchFamily="49" charset="0"/>
                        </a:rPr>
                        <a:t>p</a:t>
                      </a:r>
                      <a:r>
                        <a:rPr lang="en-US"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1520327549"/>
              </p:ext>
            </p:extLst>
          </p:nvPr>
        </p:nvGraphicFramePr>
        <p:xfrm>
          <a:off x="1641832" y="4653136"/>
          <a:ext cx="5756114" cy="33274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nl-BE" sz="1200" b="0" i="1" dirty="0">
                          <a:solidFill>
                            <a:srgbClr val="66D9EF"/>
                          </a:solidFill>
                          <a:effectLst/>
                          <a:latin typeface="Consolas" panose="020B0609020204030204" pitchFamily="49" charset="0"/>
                        </a:rPr>
                        <a:t>var</a:t>
                      </a:r>
                      <a:r>
                        <a:rPr lang="nl-BE" sz="1200" b="0" dirty="0">
                          <a:solidFill>
                            <a:srgbClr val="F8F8F2"/>
                          </a:solidFill>
                          <a:effectLst/>
                          <a:latin typeface="Consolas" panose="020B0609020204030204" pitchFamily="49" charset="0"/>
                        </a:rPr>
                        <a:t> </a:t>
                      </a:r>
                      <a:r>
                        <a:rPr lang="nl-BE" sz="1200" b="0" dirty="0" err="1">
                          <a:solidFill>
                            <a:srgbClr val="F8F8F2"/>
                          </a:solidFill>
                          <a:effectLst/>
                          <a:latin typeface="Consolas" panose="020B0609020204030204" pitchFamily="49" charset="0"/>
                        </a:rPr>
                        <a:t>elements</a:t>
                      </a:r>
                      <a:r>
                        <a:rPr lang="nl-BE" sz="1200" b="0" dirty="0">
                          <a:solidFill>
                            <a:srgbClr val="F8F8F2"/>
                          </a:solidFill>
                          <a:effectLst/>
                          <a:latin typeface="Consolas" panose="020B0609020204030204" pitchFamily="49" charset="0"/>
                        </a:rPr>
                        <a:t> </a:t>
                      </a:r>
                      <a:r>
                        <a:rPr lang="nl-BE" sz="1200" b="0" dirty="0">
                          <a:solidFill>
                            <a:srgbClr val="F92672"/>
                          </a:solidFill>
                          <a:effectLst/>
                          <a:latin typeface="Consolas" panose="020B0609020204030204" pitchFamily="49" charset="0"/>
                        </a:rPr>
                        <a:t>=</a:t>
                      </a:r>
                      <a:r>
                        <a:rPr lang="nl-BE" sz="1200" b="0" dirty="0">
                          <a:solidFill>
                            <a:srgbClr val="F8F8F2"/>
                          </a:solidFill>
                          <a:effectLst/>
                          <a:latin typeface="Consolas" panose="020B0609020204030204" pitchFamily="49" charset="0"/>
                        </a:rPr>
                        <a:t> </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document.</a:t>
                      </a:r>
                      <a:r>
                        <a:rPr kumimoji="0" lang="nl-BE" sz="135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getElementsByTagName</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"p"</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670604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QuerySelector</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element </a:t>
            </a:r>
            <a:r>
              <a:rPr lang="en-US" dirty="0" err="1"/>
              <a:t>dmv</a:t>
            </a:r>
            <a:r>
              <a:rPr lang="en-US" dirty="0"/>
              <a:t> de </a:t>
            </a:r>
            <a:r>
              <a:rPr lang="en-US" b="1" dirty="0" err="1"/>
              <a:t>ClassName</a:t>
            </a:r>
            <a:endParaRPr lang="en-US" b="1"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2224091556"/>
              </p:ext>
            </p:extLst>
          </p:nvPr>
        </p:nvGraphicFramePr>
        <p:xfrm>
          <a:off x="1641832" y="2895096"/>
          <a:ext cx="5756114" cy="162052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aside</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nav</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id</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"menu"</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a</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class</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"link"</a:t>
                      </a:r>
                      <a:r>
                        <a:rPr lang="en-US" sz="1400" b="0" dirty="0">
                          <a:solidFill>
                            <a:srgbClr val="F8F8F2"/>
                          </a:solidFill>
                          <a:effectLst/>
                          <a:latin typeface="Consolas" panose="020B0609020204030204" pitchFamily="49" charset="0"/>
                        </a:rPr>
                        <a:t> </a:t>
                      </a:r>
                      <a:r>
                        <a:rPr lang="en-US" sz="1400" b="0" dirty="0" err="1">
                          <a:solidFill>
                            <a:srgbClr val="A6E22E"/>
                          </a:solidFill>
                          <a:effectLst/>
                          <a:latin typeface="Consolas" panose="020B0609020204030204" pitchFamily="49" charset="0"/>
                        </a:rPr>
                        <a:t>href</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"/something"</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Something</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a</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nav</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aside</a:t>
                      </a:r>
                      <a:r>
                        <a:rPr lang="en-US" sz="140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175638650"/>
              </p:ext>
            </p:extLst>
          </p:nvPr>
        </p:nvGraphicFramePr>
        <p:xfrm>
          <a:off x="1641832" y="4956843"/>
          <a:ext cx="5756114" cy="34036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BE" sz="1400" b="0" i="1" u="none" strike="noStrike" kern="0" cap="none" spc="0" normalizeH="0" baseline="0" noProof="0" dirty="0">
                          <a:ln>
                            <a:noFill/>
                          </a:ln>
                          <a:solidFill>
                            <a:srgbClr val="66D9EF"/>
                          </a:solidFill>
                          <a:effectLst/>
                          <a:uLnTx/>
                          <a:uFillTx/>
                          <a:latin typeface="Consolas" panose="020B0609020204030204" pitchFamily="49" charset="0"/>
                          <a:ea typeface="+mn-ea"/>
                          <a:cs typeface="+mn-cs"/>
                        </a:rPr>
                        <a:t>var</a:t>
                      </a:r>
                      <a:r>
                        <a:rPr kumimoji="0" lang="nl-BE"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element </a:t>
                      </a:r>
                      <a:r>
                        <a:rPr kumimoji="0" lang="nl-BE"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 </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document.</a:t>
                      </a:r>
                      <a:r>
                        <a:rPr kumimoji="0" lang="nl-BE" sz="135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querySelector</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nl-BE"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aside</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 #menu .link"</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27146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7"/>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ECMAScript</a:t>
            </a:r>
            <a:endParaRPr/>
          </a:p>
        </p:txBody>
      </p:sp>
      <p:sp>
        <p:nvSpPr>
          <p:cNvPr id="231" name="Google Shape;231;p37"/>
          <p:cNvSpPr txBox="1">
            <a:spLocks noGrp="1"/>
          </p:cNvSpPr>
          <p:nvPr>
            <p:ph type="body" sz="quarter" idx="14"/>
          </p:nvPr>
        </p:nvSpPr>
        <p:spPr>
          <a:xfrm>
            <a:off x="507205" y="2564904"/>
            <a:ext cx="8025368" cy="1263986"/>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dirty="0"/>
              <a:t>ES1 … ES5</a:t>
            </a:r>
            <a:endParaRPr dirty="0"/>
          </a:p>
          <a:p>
            <a:pPr marL="0" indent="0">
              <a:lnSpc>
                <a:spcPct val="115000"/>
              </a:lnSpc>
              <a:buNone/>
            </a:pPr>
            <a:r>
              <a:rPr lang="en" dirty="0"/>
              <a:t>ES6 / ECMAScript 2015</a:t>
            </a:r>
            <a:endParaRPr dirty="0"/>
          </a:p>
          <a:p>
            <a:pPr marL="0" indent="0">
              <a:lnSpc>
                <a:spcPct val="115000"/>
              </a:lnSpc>
              <a:buNone/>
            </a:pPr>
            <a:r>
              <a:rPr lang="en" dirty="0"/>
              <a:t>ECMAScript 2016</a:t>
            </a:r>
            <a:endParaRPr dirty="0"/>
          </a:p>
          <a:p>
            <a:pPr marL="0" indent="0">
              <a:lnSpc>
                <a:spcPct val="115000"/>
              </a:lnSpc>
              <a:buNone/>
            </a:pPr>
            <a:r>
              <a:rPr lang="en" dirty="0"/>
              <a:t>ECMAScript Proposals</a:t>
            </a:r>
            <a:endParaRPr dirty="0"/>
          </a:p>
        </p:txBody>
      </p:sp>
      <p:sp>
        <p:nvSpPr>
          <p:cNvPr id="230" name="Google Shape;230;p37"/>
          <p:cNvSpPr txBox="1">
            <a:spLocks noGrp="1"/>
          </p:cNvSpPr>
          <p:nvPr>
            <p:ph idx="4294967295"/>
          </p:nvPr>
        </p:nvSpPr>
        <p:spPr>
          <a:xfrm>
            <a:off x="507205" y="1556792"/>
            <a:ext cx="7886700" cy="4351338"/>
          </a:xfrm>
          <a:prstGeom prst="rect">
            <a:avLst/>
          </a:prstGeom>
        </p:spPr>
        <p:txBody>
          <a:bodyPr spcFirstLastPara="1" vert="horz" wrap="square" lIns="91425" tIns="91425" rIns="91425" bIns="91425" rtlCol="0" anchor="t" anchorCtr="0">
            <a:noAutofit/>
          </a:bodyPr>
          <a:lstStyle/>
          <a:p>
            <a:pPr marL="0" indent="0">
              <a:spcAft>
                <a:spcPts val="1600"/>
              </a:spcAft>
              <a:buNone/>
            </a:pPr>
            <a:r>
              <a:rPr lang="en" dirty="0"/>
              <a:t>ECMAScript is the name of the official standard, with JavaScript being the most well known of the implementations</a:t>
            </a:r>
            <a:endParaRPr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a:t>QuerySelectorAll</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927292"/>
          </a:xfrm>
        </p:spPr>
        <p:txBody>
          <a:bodyPr/>
          <a:lstStyle/>
          <a:p>
            <a:r>
              <a:rPr lang="en-US" dirty="0" err="1"/>
              <a:t>Ophalen</a:t>
            </a:r>
            <a:r>
              <a:rPr lang="en-US" dirty="0"/>
              <a:t> van </a:t>
            </a:r>
            <a:r>
              <a:rPr lang="en-US" dirty="0" err="1"/>
              <a:t>bestaande</a:t>
            </a:r>
            <a:r>
              <a:rPr lang="en-US" dirty="0"/>
              <a:t> HTML element </a:t>
            </a:r>
            <a:r>
              <a:rPr lang="en-US" dirty="0" err="1"/>
              <a:t>dmv</a:t>
            </a:r>
            <a:r>
              <a:rPr lang="en-US" dirty="0"/>
              <a:t> de </a:t>
            </a:r>
            <a:r>
              <a:rPr lang="en-US" b="1" dirty="0" err="1"/>
              <a:t>ClassName</a:t>
            </a:r>
            <a:endParaRPr lang="en-US" b="1" dirty="0"/>
          </a:p>
          <a:p>
            <a:endParaRPr lang="en-US" dirty="0"/>
          </a:p>
          <a:p>
            <a:endParaRPr lang="nl-BE" dirty="0"/>
          </a:p>
        </p:txBody>
      </p:sp>
      <p:graphicFrame>
        <p:nvGraphicFramePr>
          <p:cNvPr id="5" name="Google Shape;499;p76">
            <a:extLst>
              <a:ext uri="{FF2B5EF4-FFF2-40B4-BE49-F238E27FC236}">
                <a16:creationId xmlns:a16="http://schemas.microsoft.com/office/drawing/2014/main" id="{53961E4F-E891-4A0F-9195-FBBA18A17E2D}"/>
              </a:ext>
            </a:extLst>
          </p:cNvPr>
          <p:cNvGraphicFramePr/>
          <p:nvPr>
            <p:extLst>
              <p:ext uri="{D42A27DB-BD31-4B8C-83A1-F6EECF244321}">
                <p14:modId xmlns:p14="http://schemas.microsoft.com/office/powerpoint/2010/main" val="1768099670"/>
              </p:ext>
            </p:extLst>
          </p:nvPr>
        </p:nvGraphicFramePr>
        <p:xfrm>
          <a:off x="1259632" y="2564904"/>
          <a:ext cx="6138314" cy="2473960"/>
        </p:xfrm>
        <a:graphic>
          <a:graphicData uri="http://schemas.openxmlformats.org/drawingml/2006/table">
            <a:tbl>
              <a:tblPr>
                <a:noFill/>
              </a:tblPr>
              <a:tblGrid>
                <a:gridCol w="6138314">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aside</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nav</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A6E22E"/>
                          </a:solidFill>
                          <a:effectLst/>
                          <a:uLnTx/>
                          <a:uFillTx/>
                          <a:latin typeface="Consolas" panose="020B0609020204030204" pitchFamily="49" charset="0"/>
                          <a:ea typeface="+mn-ea"/>
                          <a:cs typeface="+mn-cs"/>
                        </a:rPr>
                        <a:t>id</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"menu"</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A6E22E"/>
                          </a:solidFill>
                          <a:effectLst/>
                          <a:uLnTx/>
                          <a:uFillTx/>
                          <a:latin typeface="Consolas" panose="020B0609020204030204" pitchFamily="49" charset="0"/>
                          <a:ea typeface="+mn-ea"/>
                          <a:cs typeface="+mn-cs"/>
                        </a:rPr>
                        <a:t>class</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"link"</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href</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"/something"</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Something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a:ln>
                            <a:noFill/>
                          </a:ln>
                          <a:solidFill>
                            <a:srgbClr val="A6E22E"/>
                          </a:solidFill>
                          <a:effectLst/>
                          <a:uLnTx/>
                          <a:uFillTx/>
                          <a:latin typeface="Consolas" panose="020B0609020204030204" pitchFamily="49" charset="0"/>
                          <a:ea typeface="+mn-ea"/>
                          <a:cs typeface="+mn-cs"/>
                        </a:rPr>
                        <a:t>class</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"link"</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400" b="0" i="0" u="none" strike="noStrike" kern="0" cap="none" spc="0" normalizeH="0" baseline="0" noProof="0" dirty="0" err="1">
                          <a:ln>
                            <a:noFill/>
                          </a:ln>
                          <a:solidFill>
                            <a:srgbClr val="A6E22E"/>
                          </a:solidFill>
                          <a:effectLst/>
                          <a:uLnTx/>
                          <a:uFillTx/>
                          <a:latin typeface="Consolas" panose="020B0609020204030204" pitchFamily="49" charset="0"/>
                          <a:ea typeface="+mn-ea"/>
                          <a:cs typeface="+mn-cs"/>
                        </a:rPr>
                        <a:t>href</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"/something"</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Something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nav</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&lt;/</a:t>
                      </a:r>
                      <a:r>
                        <a:rPr kumimoji="0" lang="en-US" sz="140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aside</a:t>
                      </a:r>
                      <a:r>
                        <a:rPr kumimoji="0" lang="en-US"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&gt;</a:t>
                      </a:r>
                    </a:p>
                    <a:p>
                      <a:endParaRPr lang="en-US"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99;p76">
            <a:extLst>
              <a:ext uri="{FF2B5EF4-FFF2-40B4-BE49-F238E27FC236}">
                <a16:creationId xmlns:a16="http://schemas.microsoft.com/office/drawing/2014/main" id="{7658D31D-F1B8-491B-89C4-F23BB9D5A75A}"/>
              </a:ext>
            </a:extLst>
          </p:cNvPr>
          <p:cNvGraphicFramePr/>
          <p:nvPr>
            <p:extLst>
              <p:ext uri="{D42A27DB-BD31-4B8C-83A1-F6EECF244321}">
                <p14:modId xmlns:p14="http://schemas.microsoft.com/office/powerpoint/2010/main" val="79762577"/>
              </p:ext>
            </p:extLst>
          </p:nvPr>
        </p:nvGraphicFramePr>
        <p:xfrm>
          <a:off x="1259632" y="5357301"/>
          <a:ext cx="6138314" cy="340360"/>
        </p:xfrm>
        <a:graphic>
          <a:graphicData uri="http://schemas.openxmlformats.org/drawingml/2006/table">
            <a:tbl>
              <a:tblPr>
                <a:noFill/>
              </a:tblPr>
              <a:tblGrid>
                <a:gridCol w="6138314">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elements</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querySelectorAll</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kumimoji="0" lang="nl-BE"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aside</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 #menu .link</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184436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443F6-1505-4237-8EA0-2A90F9C012F4}"/>
              </a:ext>
            </a:extLst>
          </p:cNvPr>
          <p:cNvSpPr>
            <a:spLocks noGrp="1"/>
          </p:cNvSpPr>
          <p:nvPr>
            <p:ph type="ctrTitle"/>
          </p:nvPr>
        </p:nvSpPr>
        <p:spPr/>
        <p:txBody>
          <a:bodyPr/>
          <a:lstStyle/>
          <a:p>
            <a:r>
              <a:rPr lang="nl-BE" dirty="0"/>
              <a:t>Oefening</a:t>
            </a:r>
          </a:p>
        </p:txBody>
      </p:sp>
      <p:sp>
        <p:nvSpPr>
          <p:cNvPr id="4" name="Text Placeholder 3">
            <a:extLst>
              <a:ext uri="{FF2B5EF4-FFF2-40B4-BE49-F238E27FC236}">
                <a16:creationId xmlns:a16="http://schemas.microsoft.com/office/drawing/2014/main" id="{EA4FB82B-420A-4A72-A287-B22EC87D5EF0}"/>
              </a:ext>
            </a:extLst>
          </p:cNvPr>
          <p:cNvSpPr>
            <a:spLocks noGrp="1"/>
          </p:cNvSpPr>
          <p:nvPr>
            <p:ph type="body" sz="quarter" idx="14"/>
          </p:nvPr>
        </p:nvSpPr>
        <p:spPr>
          <a:xfrm>
            <a:off x="507205" y="1989474"/>
            <a:ext cx="8025368" cy="2471946"/>
          </a:xfrm>
        </p:spPr>
        <p:txBody>
          <a:bodyPr/>
          <a:lstStyle/>
          <a:p>
            <a:r>
              <a:rPr lang="nl-BE" dirty="0"/>
              <a:t>Haal alle </a:t>
            </a:r>
            <a:r>
              <a:rPr lang="nl-BE" b="1" dirty="0" err="1"/>
              <a:t>button’s</a:t>
            </a:r>
            <a:r>
              <a:rPr lang="nl-BE" dirty="0"/>
              <a:t> en console.log het aantal</a:t>
            </a:r>
          </a:p>
          <a:p>
            <a:pPr lvl="1"/>
            <a:r>
              <a:rPr lang="nl-BE" dirty="0"/>
              <a:t>Gebruik hiervoor zowel de </a:t>
            </a:r>
            <a:r>
              <a:rPr lang="nl-BE" dirty="0" err="1"/>
              <a:t>getElementsByTagName</a:t>
            </a:r>
            <a:r>
              <a:rPr lang="nl-BE" dirty="0"/>
              <a:t> als de </a:t>
            </a:r>
            <a:r>
              <a:rPr lang="nl-BE" dirty="0" err="1"/>
              <a:t>querySelectorAll</a:t>
            </a:r>
            <a:r>
              <a:rPr lang="nl-BE" dirty="0"/>
              <a:t> functie voor</a:t>
            </a:r>
          </a:p>
          <a:p>
            <a:endParaRPr lang="nl-BE" dirty="0"/>
          </a:p>
          <a:p>
            <a:r>
              <a:rPr lang="nl-BE" dirty="0"/>
              <a:t>Haal alle </a:t>
            </a:r>
            <a:r>
              <a:rPr lang="nl-BE" b="1" dirty="0"/>
              <a:t>elementen</a:t>
            </a:r>
            <a:r>
              <a:rPr lang="nl-BE" dirty="0"/>
              <a:t> op die de </a:t>
            </a:r>
            <a:r>
              <a:rPr lang="nl-BE" b="1" dirty="0"/>
              <a:t>class “</a:t>
            </a:r>
            <a:r>
              <a:rPr lang="nl-BE" b="1" dirty="0" err="1"/>
              <a:t>active</a:t>
            </a:r>
            <a:r>
              <a:rPr lang="nl-BE" b="1" dirty="0"/>
              <a:t>” </a:t>
            </a:r>
            <a:r>
              <a:rPr lang="nl-BE" dirty="0"/>
              <a:t>bevatten en console.log het aantal</a:t>
            </a:r>
          </a:p>
          <a:p>
            <a:pPr lvl="1"/>
            <a:r>
              <a:rPr lang="nl-BE" dirty="0"/>
              <a:t>Gebruik hiervoor zowel de </a:t>
            </a:r>
            <a:r>
              <a:rPr lang="nl-BE" dirty="0" err="1"/>
              <a:t>getElementsByClassName</a:t>
            </a:r>
            <a:r>
              <a:rPr lang="nl-BE" dirty="0"/>
              <a:t> als de </a:t>
            </a:r>
            <a:r>
              <a:rPr lang="nl-BE" dirty="0" err="1"/>
              <a:t>querySelectorAll</a:t>
            </a:r>
            <a:r>
              <a:rPr lang="nl-BE" dirty="0"/>
              <a:t> functie voor</a:t>
            </a:r>
          </a:p>
          <a:p>
            <a:endParaRPr lang="nl-BE" dirty="0"/>
          </a:p>
          <a:p>
            <a:r>
              <a:rPr lang="nl-BE" dirty="0"/>
              <a:t>Extra:</a:t>
            </a:r>
            <a:br>
              <a:rPr lang="nl-BE" dirty="0"/>
            </a:br>
            <a:r>
              <a:rPr lang="nl-BE" dirty="0"/>
              <a:t>Haal alle element op die het </a:t>
            </a:r>
            <a:r>
              <a:rPr lang="nl-BE" dirty="0" err="1"/>
              <a:t>attribute</a:t>
            </a:r>
            <a:r>
              <a:rPr lang="nl-BE" dirty="0"/>
              <a:t> “class” bevatten en console.log het aantal</a:t>
            </a:r>
            <a:br>
              <a:rPr lang="nl-BE" dirty="0"/>
            </a:br>
            <a:r>
              <a:rPr lang="nl-BE" sz="1181" dirty="0">
                <a:solidFill>
                  <a:schemeClr val="accent1"/>
                </a:solidFill>
              </a:rPr>
              <a:t>Hint: […]</a:t>
            </a:r>
          </a:p>
        </p:txBody>
      </p:sp>
    </p:spTree>
    <p:extLst>
      <p:ext uri="{BB962C8B-B14F-4D97-AF65-F5344CB8AC3E}">
        <p14:creationId xmlns:p14="http://schemas.microsoft.com/office/powerpoint/2010/main" val="27155148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9CAF6-478C-4D34-9CB9-AA4A81DE0417}"/>
              </a:ext>
            </a:extLst>
          </p:cNvPr>
          <p:cNvSpPr>
            <a:spLocks noGrp="1"/>
          </p:cNvSpPr>
          <p:nvPr>
            <p:ph type="ctrTitle"/>
          </p:nvPr>
        </p:nvSpPr>
        <p:spPr/>
        <p:txBody>
          <a:bodyPr/>
          <a:lstStyle/>
          <a:p>
            <a:r>
              <a:rPr lang="nl-BE" dirty="0"/>
              <a:t>DOM - Elementen</a:t>
            </a:r>
          </a:p>
        </p:txBody>
      </p:sp>
      <p:sp>
        <p:nvSpPr>
          <p:cNvPr id="3" name="Text Placeholder 2">
            <a:extLst>
              <a:ext uri="{FF2B5EF4-FFF2-40B4-BE49-F238E27FC236}">
                <a16:creationId xmlns:a16="http://schemas.microsoft.com/office/drawing/2014/main" id="{387A69A0-C137-4B48-880B-F103472FF50B}"/>
              </a:ext>
            </a:extLst>
          </p:cNvPr>
          <p:cNvSpPr>
            <a:spLocks noGrp="1"/>
          </p:cNvSpPr>
          <p:nvPr>
            <p:ph type="body" sz="quarter" idx="14"/>
          </p:nvPr>
        </p:nvSpPr>
        <p:spPr>
          <a:xfrm>
            <a:off x="507205" y="1989474"/>
            <a:ext cx="8025368" cy="2454633"/>
          </a:xfrm>
        </p:spPr>
        <p:txBody>
          <a:bodyPr/>
          <a:lstStyle/>
          <a:p>
            <a:pPr marL="0" indent="0">
              <a:buNone/>
            </a:pPr>
            <a:r>
              <a:rPr lang="nl-BE" dirty="0"/>
              <a:t>Aanpassingen:</a:t>
            </a:r>
          </a:p>
          <a:p>
            <a:r>
              <a:rPr lang="nl-BE" dirty="0"/>
              <a:t>Style (</a:t>
            </a:r>
            <a:r>
              <a:rPr lang="nl-BE" dirty="0" err="1"/>
              <a:t>css</a:t>
            </a:r>
            <a:r>
              <a:rPr lang="nl-BE" dirty="0"/>
              <a:t>)</a:t>
            </a:r>
          </a:p>
          <a:p>
            <a:r>
              <a:rPr lang="nl-BE" dirty="0"/>
              <a:t>Classes</a:t>
            </a:r>
          </a:p>
          <a:p>
            <a:r>
              <a:rPr lang="nl-BE" dirty="0"/>
              <a:t>Tekst</a:t>
            </a:r>
          </a:p>
          <a:p>
            <a:r>
              <a:rPr lang="nl-BE" dirty="0"/>
              <a:t>Element verwijderen</a:t>
            </a:r>
          </a:p>
          <a:p>
            <a:r>
              <a:rPr lang="nl-BE" dirty="0"/>
              <a:t>…</a:t>
            </a:r>
          </a:p>
          <a:p>
            <a:endParaRPr lang="nl-BE" dirty="0"/>
          </a:p>
          <a:p>
            <a:endParaRPr lang="nl-BE" dirty="0"/>
          </a:p>
        </p:txBody>
      </p:sp>
      <p:graphicFrame>
        <p:nvGraphicFramePr>
          <p:cNvPr id="4" name="Google Shape;499;p76">
            <a:extLst>
              <a:ext uri="{FF2B5EF4-FFF2-40B4-BE49-F238E27FC236}">
                <a16:creationId xmlns:a16="http://schemas.microsoft.com/office/drawing/2014/main" id="{030A2935-1DCE-46E5-AC49-DCC62C1F4E22}"/>
              </a:ext>
            </a:extLst>
          </p:cNvPr>
          <p:cNvGraphicFramePr/>
          <p:nvPr>
            <p:extLst>
              <p:ext uri="{D42A27DB-BD31-4B8C-83A1-F6EECF244321}">
                <p14:modId xmlns:p14="http://schemas.microsoft.com/office/powerpoint/2010/main" val="3108710395"/>
              </p:ext>
            </p:extLst>
          </p:nvPr>
        </p:nvGraphicFramePr>
        <p:xfrm>
          <a:off x="3275856" y="2794979"/>
          <a:ext cx="4930874" cy="3114040"/>
        </p:xfrm>
        <a:graphic>
          <a:graphicData uri="http://schemas.openxmlformats.org/drawingml/2006/table">
            <a:tbl>
              <a:tblPr>
                <a:noFill/>
              </a:tblPr>
              <a:tblGrid>
                <a:gridCol w="4930874">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element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document.</a:t>
                      </a:r>
                      <a:r>
                        <a:rPr lang="nl-BE" sz="1400" b="0" dirty="0" err="1">
                          <a:solidFill>
                            <a:srgbClr val="A6E22E"/>
                          </a:solidFill>
                          <a:effectLst/>
                          <a:latin typeface="Consolas" panose="020B0609020204030204" pitchFamily="49" charset="0"/>
                        </a:rPr>
                        <a:t>getElementById</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"text1"</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style</a:t>
                      </a:r>
                      <a:r>
                        <a:rPr lang="nl-BE" sz="1400" b="0" dirty="0" err="1">
                          <a:solidFill>
                            <a:srgbClr val="F8F8F2"/>
                          </a:solidFill>
                          <a:effectLst/>
                          <a:latin typeface="Consolas" panose="020B0609020204030204" pitchFamily="49" charset="0"/>
                        </a:rPr>
                        <a:t>.color</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"red"</a:t>
                      </a:r>
                      <a:r>
                        <a:rPr lang="nl-BE" sz="140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style</a:t>
                      </a:r>
                      <a:r>
                        <a:rPr lang="nl-BE" sz="1400" b="0" dirty="0" err="1">
                          <a:solidFill>
                            <a:srgbClr val="F8F8F2"/>
                          </a:solidFill>
                          <a:effectLst/>
                          <a:latin typeface="Consolas" panose="020B0609020204030204" pitchFamily="49" charset="0"/>
                        </a:rPr>
                        <a:t>.backgroundColor</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rgba</a:t>
                      </a:r>
                      <a:r>
                        <a:rPr lang="nl-BE" sz="1400" b="0" dirty="0">
                          <a:solidFill>
                            <a:srgbClr val="E6DB74"/>
                          </a:solidFill>
                          <a:effectLst/>
                          <a:latin typeface="Consolas" panose="020B0609020204030204" pitchFamily="49" charset="0"/>
                        </a:rPr>
                        <a:t>(0,0,0,0)"</a:t>
                      </a:r>
                      <a:r>
                        <a:rPr lang="nl-BE" sz="1400" b="0" dirty="0">
                          <a:solidFill>
                            <a:srgbClr val="F8F8F2"/>
                          </a:solidFill>
                          <a:effectLst/>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style</a:t>
                      </a:r>
                      <a:r>
                        <a:rPr lang="nl-BE" sz="1400" b="0" dirty="0" err="1">
                          <a:solidFill>
                            <a:srgbClr val="F8F8F2"/>
                          </a:solidFill>
                          <a:effectLst/>
                          <a:latin typeface="Consolas" panose="020B0609020204030204" pitchFamily="49" charset="0"/>
                        </a:rPr>
                        <a:t>.display</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"none"</a:t>
                      </a:r>
                      <a:r>
                        <a:rPr lang="nl-BE" sz="1400" b="0" dirty="0">
                          <a:solidFill>
                            <a:srgbClr val="F8F8F2"/>
                          </a:solidFill>
                          <a:effectLst/>
                          <a:latin typeface="Consolas" panose="020B0609020204030204" pitchFamily="49" charset="0"/>
                        </a:rPr>
                        <a:t>;</a:t>
                      </a:r>
                    </a:p>
                    <a:p>
                      <a:br>
                        <a:rPr lang="nl-BE" sz="1400" b="0" dirty="0">
                          <a:solidFill>
                            <a:srgbClr val="F8F8F2"/>
                          </a:solidFill>
                          <a:effectLst/>
                          <a:latin typeface="Consolas" panose="020B0609020204030204" pitchFamily="49" charset="0"/>
                        </a:rPr>
                      </a:br>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classList</a:t>
                      </a:r>
                      <a:r>
                        <a:rPr lang="nl-BE" sz="1400" b="0" dirty="0" err="1">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add</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active</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classList</a:t>
                      </a:r>
                      <a:r>
                        <a:rPr lang="nl-BE" sz="1400" b="0" dirty="0" err="1">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remove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active</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r>
                        <a:rPr lang="nl-BE" sz="1400" b="0" dirty="0" err="1">
                          <a:solidFill>
                            <a:srgbClr val="F8F8F2"/>
                          </a:solidFill>
                          <a:effectLst/>
                          <a:latin typeface="Consolas" panose="020B0609020204030204" pitchFamily="49" charset="0"/>
                        </a:rPr>
                        <a:t>element.</a:t>
                      </a:r>
                      <a:r>
                        <a:rPr lang="nl-BE" sz="1400" b="0" dirty="0" err="1">
                          <a:solidFill>
                            <a:srgbClr val="66D9EF"/>
                          </a:solidFill>
                          <a:effectLst/>
                          <a:latin typeface="Consolas" panose="020B0609020204030204" pitchFamily="49" charset="0"/>
                        </a:rPr>
                        <a:t>classList</a:t>
                      </a:r>
                      <a:r>
                        <a:rPr lang="nl-BE" sz="1400" b="0" dirty="0" err="1">
                          <a:solidFill>
                            <a:srgbClr val="F8F8F2"/>
                          </a:solidFill>
                          <a:effectLst/>
                          <a:latin typeface="Consolas" panose="020B0609020204030204" pitchFamily="49" charset="0"/>
                        </a:rPr>
                        <a:t>.</a:t>
                      </a:r>
                      <a:r>
                        <a:rPr lang="nl-BE" sz="1400" b="0" dirty="0" err="1">
                          <a:solidFill>
                            <a:srgbClr val="A6E22E"/>
                          </a:solidFill>
                          <a:effectLst/>
                          <a:latin typeface="Consolas" panose="020B0609020204030204" pitchFamily="49" charset="0"/>
                        </a:rPr>
                        <a:t>toggle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active</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br>
                        <a:rPr lang="nl-BE" sz="1400" b="0" dirty="0">
                          <a:solidFill>
                            <a:srgbClr val="F8F8F2"/>
                          </a:solidFill>
                          <a:effectLst/>
                          <a:latin typeface="Consolas" panose="020B0609020204030204" pitchFamily="49" charset="0"/>
                        </a:rPr>
                      </a:br>
                      <a:r>
                        <a:rPr lang="nl-BE" sz="1400" b="0" dirty="0" err="1">
                          <a:solidFill>
                            <a:srgbClr val="F8F8F2"/>
                          </a:solidFill>
                          <a:effectLst/>
                          <a:latin typeface="Consolas" panose="020B0609020204030204" pitchFamily="49" charset="0"/>
                        </a:rPr>
                        <a:t>element.textContent</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This</a:t>
                      </a:r>
                      <a:r>
                        <a:rPr lang="nl-BE" sz="1400" b="0" dirty="0">
                          <a:solidFill>
                            <a:srgbClr val="E6DB74"/>
                          </a:solidFill>
                          <a:effectLst/>
                          <a:latin typeface="Consolas" panose="020B0609020204030204" pitchFamily="49" charset="0"/>
                        </a:rPr>
                        <a:t> </a:t>
                      </a:r>
                      <a:r>
                        <a:rPr lang="nl-BE" sz="1400" b="0" dirty="0" err="1">
                          <a:solidFill>
                            <a:srgbClr val="E6DB74"/>
                          </a:solidFill>
                          <a:effectLst/>
                          <a:latin typeface="Consolas" panose="020B0609020204030204" pitchFamily="49" charset="0"/>
                        </a:rPr>
                        <a:t>some</a:t>
                      </a:r>
                      <a:r>
                        <a:rPr lang="nl-BE" sz="1400" b="0" dirty="0">
                          <a:solidFill>
                            <a:srgbClr val="E6DB74"/>
                          </a:solidFill>
                          <a:effectLst/>
                          <a:latin typeface="Consolas" panose="020B0609020204030204" pitchFamily="49" charset="0"/>
                        </a:rPr>
                        <a:t> </a:t>
                      </a:r>
                      <a:r>
                        <a:rPr lang="nl-BE" sz="1400" b="0" dirty="0" err="1">
                          <a:solidFill>
                            <a:srgbClr val="E6DB74"/>
                          </a:solidFill>
                          <a:effectLst/>
                          <a:latin typeface="Consolas" panose="020B0609020204030204" pitchFamily="49" charset="0"/>
                        </a:rPr>
                        <a:t>other</a:t>
                      </a:r>
                      <a:r>
                        <a:rPr lang="nl-BE" sz="1400" b="0" dirty="0">
                          <a:solidFill>
                            <a:srgbClr val="E6DB74"/>
                          </a:solidFill>
                          <a:effectLst/>
                          <a:latin typeface="Consolas" panose="020B0609020204030204" pitchFamily="49" charset="0"/>
                        </a:rPr>
                        <a:t> </a:t>
                      </a:r>
                      <a:r>
                        <a:rPr lang="nl-BE" sz="1400" b="0" dirty="0" err="1">
                          <a:solidFill>
                            <a:srgbClr val="E6DB74"/>
                          </a:solidFill>
                          <a:effectLst/>
                          <a:latin typeface="Consolas" panose="020B0609020204030204" pitchFamily="49" charset="0"/>
                        </a:rPr>
                        <a:t>text</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p>
                      <a:endParaRPr lang="nl-BE" sz="1400" b="0" dirty="0">
                        <a:solidFill>
                          <a:srgbClr val="F8F8F2"/>
                        </a:solidFill>
                        <a:effectLst/>
                        <a:latin typeface="Consolas" panose="020B0609020204030204" pitchFamily="49" charset="0"/>
                      </a:endParaRPr>
                    </a:p>
                    <a:p>
                      <a:r>
                        <a:rPr lang="nl-BE" sz="1400" b="0" dirty="0" err="1">
                          <a:solidFill>
                            <a:srgbClr val="F8F8F2"/>
                          </a:solidFill>
                          <a:effectLst/>
                          <a:latin typeface="Consolas" panose="020B0609020204030204" pitchFamily="49" charset="0"/>
                        </a:rPr>
                        <a:t>element.</a:t>
                      </a:r>
                      <a:r>
                        <a:rPr lang="nl-BE" sz="1400" b="0" dirty="0" err="1">
                          <a:solidFill>
                            <a:srgbClr val="A6E22E"/>
                          </a:solidFill>
                          <a:effectLst/>
                          <a:latin typeface="Consolas" panose="020B0609020204030204" pitchFamily="49" charset="0"/>
                        </a:rPr>
                        <a:t>remove</a:t>
                      </a:r>
                      <a:r>
                        <a:rPr lang="nl-BE" sz="1400" b="0" dirty="0">
                          <a:solidFill>
                            <a:srgbClr val="F8F8F2"/>
                          </a:solidFill>
                          <a:effectLst/>
                          <a:latin typeface="Consolas" panose="020B0609020204030204" pitchFamily="49" charset="0"/>
                        </a:rPr>
                        <a:t>();</a:t>
                      </a:r>
                    </a:p>
                    <a:p>
                      <a:endParaRPr lang="nl-BE" sz="1400" b="0" dirty="0">
                        <a:solidFill>
                          <a:srgbClr val="F8F8F2"/>
                        </a:solidFill>
                        <a:effectLst/>
                        <a:latin typeface="Consolas" panose="020B0609020204030204" pitchFamily="49" charset="0"/>
                      </a:endParaRPr>
                    </a:p>
                    <a:p>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823295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040EF1-C19D-48C3-8A1C-CF61BB2FA833}"/>
              </a:ext>
            </a:extLst>
          </p:cNvPr>
          <p:cNvSpPr>
            <a:spLocks noGrp="1"/>
          </p:cNvSpPr>
          <p:nvPr>
            <p:ph type="ctrTitle"/>
          </p:nvPr>
        </p:nvSpPr>
        <p:spPr/>
        <p:txBody>
          <a:bodyPr/>
          <a:lstStyle/>
          <a:p>
            <a:r>
              <a:rPr lang="nl-BE" dirty="0"/>
              <a:t>Oefening</a:t>
            </a:r>
          </a:p>
        </p:txBody>
      </p:sp>
      <p:sp>
        <p:nvSpPr>
          <p:cNvPr id="5" name="Text Placeholder 4">
            <a:extLst>
              <a:ext uri="{FF2B5EF4-FFF2-40B4-BE49-F238E27FC236}">
                <a16:creationId xmlns:a16="http://schemas.microsoft.com/office/drawing/2014/main" id="{1F534984-16C5-4E04-A133-4D0357262E19}"/>
              </a:ext>
            </a:extLst>
          </p:cNvPr>
          <p:cNvSpPr>
            <a:spLocks noGrp="1"/>
          </p:cNvSpPr>
          <p:nvPr>
            <p:ph type="body" sz="quarter" idx="14"/>
          </p:nvPr>
        </p:nvSpPr>
        <p:spPr>
          <a:xfrm>
            <a:off x="507205" y="1989474"/>
            <a:ext cx="8025368" cy="1406654"/>
          </a:xfrm>
        </p:spPr>
        <p:txBody>
          <a:bodyPr/>
          <a:lstStyle/>
          <a:p>
            <a:r>
              <a:rPr lang="nl-BE" dirty="0"/>
              <a:t>Verander de tekst van de </a:t>
            </a:r>
            <a:r>
              <a:rPr lang="nl-BE" dirty="0" err="1"/>
              <a:t>title</a:t>
            </a:r>
            <a:r>
              <a:rPr lang="nl-BE" dirty="0"/>
              <a:t> van het eerst nummer(liedje)</a:t>
            </a:r>
          </a:p>
          <a:p>
            <a:endParaRPr lang="nl-BE" dirty="0"/>
          </a:p>
          <a:p>
            <a:r>
              <a:rPr lang="nl-BE" dirty="0"/>
              <a:t>Selecteer het eerst nummer(liedje) uit de </a:t>
            </a:r>
            <a:r>
              <a:rPr lang="nl-BE" dirty="0" err="1"/>
              <a:t>playlist</a:t>
            </a:r>
            <a:endParaRPr lang="nl-BE" dirty="0"/>
          </a:p>
          <a:p>
            <a:pPr lvl="1"/>
            <a:r>
              <a:rPr lang="nl-BE" dirty="0"/>
              <a:t>Verwijder de class </a:t>
            </a:r>
            <a:r>
              <a:rPr lang="nl-BE" dirty="0" err="1"/>
              <a:t>active</a:t>
            </a:r>
            <a:r>
              <a:rPr lang="nl-BE" dirty="0"/>
              <a:t> van de </a:t>
            </a:r>
            <a:r>
              <a:rPr lang="nl-BE" b="1" dirty="0"/>
              <a:t>tweede</a:t>
            </a:r>
            <a:r>
              <a:rPr lang="nl-BE" dirty="0"/>
              <a:t> </a:t>
            </a:r>
            <a:r>
              <a:rPr lang="nl-BE" dirty="0" err="1"/>
              <a:t>tr</a:t>
            </a:r>
            <a:r>
              <a:rPr lang="nl-BE" dirty="0"/>
              <a:t> binnen de </a:t>
            </a:r>
            <a:r>
              <a:rPr lang="nl-BE" dirty="0" err="1"/>
              <a:t>tbody</a:t>
            </a:r>
            <a:r>
              <a:rPr lang="nl-BE" dirty="0"/>
              <a:t> van de </a:t>
            </a:r>
            <a:r>
              <a:rPr lang="nl-BE" dirty="0" err="1"/>
              <a:t>table</a:t>
            </a:r>
            <a:endParaRPr lang="nl-BE" dirty="0"/>
          </a:p>
          <a:p>
            <a:pPr lvl="1"/>
            <a:r>
              <a:rPr lang="nl-BE" dirty="0"/>
              <a:t>Voeg de class </a:t>
            </a:r>
            <a:r>
              <a:rPr lang="nl-BE" dirty="0" err="1"/>
              <a:t>active</a:t>
            </a:r>
            <a:r>
              <a:rPr lang="nl-BE" dirty="0"/>
              <a:t> toe aan de </a:t>
            </a:r>
            <a:r>
              <a:rPr lang="nl-BE" b="1" dirty="0"/>
              <a:t>eerst</a:t>
            </a:r>
            <a:r>
              <a:rPr lang="nl-BE" dirty="0"/>
              <a:t> </a:t>
            </a:r>
            <a:r>
              <a:rPr lang="nl-BE" dirty="0" err="1"/>
              <a:t>tr</a:t>
            </a:r>
            <a:r>
              <a:rPr lang="nl-BE" dirty="0"/>
              <a:t> binnen de </a:t>
            </a:r>
            <a:r>
              <a:rPr lang="nl-BE" dirty="0" err="1"/>
              <a:t>tbody</a:t>
            </a:r>
            <a:r>
              <a:rPr lang="nl-BE" dirty="0"/>
              <a:t> van de </a:t>
            </a:r>
            <a:r>
              <a:rPr lang="nl-BE" dirty="0" err="1"/>
              <a:t>table</a:t>
            </a:r>
            <a:endParaRPr lang="nl-BE" dirty="0"/>
          </a:p>
        </p:txBody>
      </p:sp>
    </p:spTree>
    <p:extLst>
      <p:ext uri="{BB962C8B-B14F-4D97-AF65-F5344CB8AC3E}">
        <p14:creationId xmlns:p14="http://schemas.microsoft.com/office/powerpoint/2010/main" val="38977462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B31DD-C0DF-480D-B29D-BA73FE55869A}"/>
              </a:ext>
            </a:extLst>
          </p:cNvPr>
          <p:cNvSpPr>
            <a:spLocks noGrp="1"/>
          </p:cNvSpPr>
          <p:nvPr>
            <p:ph type="ctrTitle"/>
          </p:nvPr>
        </p:nvSpPr>
        <p:spPr/>
        <p:txBody>
          <a:bodyPr/>
          <a:lstStyle/>
          <a:p>
            <a:r>
              <a:rPr lang="nl-BE" dirty="0"/>
              <a:t>DOM - Events</a:t>
            </a:r>
          </a:p>
        </p:txBody>
      </p:sp>
      <p:sp>
        <p:nvSpPr>
          <p:cNvPr id="3" name="Text Placeholder 2">
            <a:extLst>
              <a:ext uri="{FF2B5EF4-FFF2-40B4-BE49-F238E27FC236}">
                <a16:creationId xmlns:a16="http://schemas.microsoft.com/office/drawing/2014/main" id="{62DEDC4E-8236-481D-A0EC-4A8713A415B1}"/>
              </a:ext>
            </a:extLst>
          </p:cNvPr>
          <p:cNvSpPr>
            <a:spLocks noGrp="1"/>
          </p:cNvSpPr>
          <p:nvPr>
            <p:ph type="body" sz="quarter" idx="14"/>
          </p:nvPr>
        </p:nvSpPr>
        <p:spPr>
          <a:xfrm>
            <a:off x="507205" y="1989474"/>
            <a:ext cx="8025368" cy="1843697"/>
          </a:xfrm>
        </p:spPr>
        <p:txBody>
          <a:bodyPr/>
          <a:lstStyle/>
          <a:p>
            <a:r>
              <a:rPr lang="nl-BE" dirty="0" err="1"/>
              <a:t>onclick</a:t>
            </a:r>
            <a:endParaRPr lang="nl-BE" dirty="0"/>
          </a:p>
          <a:p>
            <a:r>
              <a:rPr lang="nl-BE" dirty="0" err="1"/>
              <a:t>onkeydown</a:t>
            </a:r>
            <a:endParaRPr lang="nl-BE" dirty="0"/>
          </a:p>
          <a:p>
            <a:r>
              <a:rPr lang="nl-BE" dirty="0" err="1"/>
              <a:t>onmouseover</a:t>
            </a:r>
            <a:endParaRPr lang="nl-BE" dirty="0"/>
          </a:p>
          <a:p>
            <a:r>
              <a:rPr lang="nl-BE" dirty="0" err="1"/>
              <a:t>onmouseout</a:t>
            </a:r>
            <a:endParaRPr lang="nl-BE" dirty="0"/>
          </a:p>
          <a:p>
            <a:r>
              <a:rPr lang="nl-BE" dirty="0" err="1"/>
              <a:t>onchange</a:t>
            </a:r>
            <a:endParaRPr lang="nl-BE" dirty="0"/>
          </a:p>
          <a:p>
            <a:r>
              <a:rPr lang="nl-BE" dirty="0"/>
              <a:t>…</a:t>
            </a:r>
          </a:p>
        </p:txBody>
      </p:sp>
    </p:spTree>
    <p:extLst>
      <p:ext uri="{BB962C8B-B14F-4D97-AF65-F5344CB8AC3E}">
        <p14:creationId xmlns:p14="http://schemas.microsoft.com/office/powerpoint/2010/main" val="2616714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OnClick</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621824"/>
          </a:xfrm>
        </p:spPr>
        <p:txBody>
          <a:bodyPr/>
          <a:lstStyle/>
          <a:p>
            <a:endParaRPr lang="en-US" dirty="0"/>
          </a:p>
          <a:p>
            <a:endParaRPr lang="nl-BE" dirty="0"/>
          </a:p>
        </p:txBody>
      </p:sp>
      <p:graphicFrame>
        <p:nvGraphicFramePr>
          <p:cNvPr id="7" name="Google Shape;499;p76">
            <a:extLst>
              <a:ext uri="{FF2B5EF4-FFF2-40B4-BE49-F238E27FC236}">
                <a16:creationId xmlns:a16="http://schemas.microsoft.com/office/drawing/2014/main" id="{40028A87-F5F7-431F-A570-05AB97BDD4BD}"/>
              </a:ext>
            </a:extLst>
          </p:cNvPr>
          <p:cNvGraphicFramePr/>
          <p:nvPr>
            <p:extLst>
              <p:ext uri="{D42A27DB-BD31-4B8C-83A1-F6EECF244321}">
                <p14:modId xmlns:p14="http://schemas.microsoft.com/office/powerpoint/2010/main" val="498394443"/>
              </p:ext>
            </p:extLst>
          </p:nvPr>
        </p:nvGraphicFramePr>
        <p:xfrm>
          <a:off x="1547664" y="1992243"/>
          <a:ext cx="5756114" cy="383032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p</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"para"</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Some</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here&lt;/</a:t>
                      </a:r>
                      <a:r>
                        <a:rPr lang="nl-BE" sz="1350" b="0" dirty="0">
                          <a:solidFill>
                            <a:srgbClr val="F92672"/>
                          </a:solidFill>
                          <a:effectLst/>
                          <a:latin typeface="Consolas" panose="020B0609020204030204" pitchFamily="49" charset="0"/>
                        </a:rPr>
                        <a:t>p</a:t>
                      </a:r>
                      <a:r>
                        <a:rPr lang="nl-BE" sz="1350" b="0" dirty="0">
                          <a:solidFill>
                            <a:srgbClr val="F8F8F2"/>
                          </a:solidFill>
                          <a:effectLst/>
                          <a:latin typeface="Consolas" panose="020B0609020204030204" pitchFamily="49" charset="0"/>
                        </a:rPr>
                        <a:t>&gt;</a:t>
                      </a:r>
                    </a:p>
                    <a:p>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button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changeColor</a:t>
                      </a:r>
                      <a:r>
                        <a:rPr lang="nl-BE" sz="1350" b="0" dirty="0">
                          <a:solidFill>
                            <a:srgbClr val="E6DB74"/>
                          </a:solidFill>
                          <a:effectLst/>
                          <a:latin typeface="Consolas" panose="020B0609020204030204" pitchFamily="49" charset="0"/>
                        </a:rPr>
                        <a:t>('blue')"</a:t>
                      </a:r>
                      <a:r>
                        <a:rPr lang="nl-BE" sz="1350" b="0" dirty="0">
                          <a:solidFill>
                            <a:srgbClr val="F8F8F2"/>
                          </a:solidFill>
                          <a:effectLst/>
                          <a:latin typeface="Consolas" panose="020B0609020204030204" pitchFamily="49" charset="0"/>
                        </a:rPr>
                        <a:t>&gt;blue&lt;/</a:t>
                      </a:r>
                      <a:r>
                        <a:rPr lang="nl-BE" sz="1350" b="0" dirty="0">
                          <a:solidFill>
                            <a:srgbClr val="F92672"/>
                          </a:solidFill>
                          <a:effectLst/>
                          <a:latin typeface="Consolas" panose="020B0609020204030204" pitchFamily="49" charset="0"/>
                        </a:rPr>
                        <a:t>button</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button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changeColor</a:t>
                      </a:r>
                      <a:r>
                        <a:rPr lang="nl-BE" sz="1350" b="0" dirty="0">
                          <a:solidFill>
                            <a:srgbClr val="E6DB74"/>
                          </a:solidFill>
                          <a:effectLst/>
                          <a:latin typeface="Consolas" panose="020B0609020204030204" pitchFamily="49" charset="0"/>
                        </a:rPr>
                        <a:t>('red')"</a:t>
                      </a:r>
                      <a:r>
                        <a:rPr lang="nl-BE" sz="1350" b="0" dirty="0">
                          <a:solidFill>
                            <a:srgbClr val="F8F8F2"/>
                          </a:solidFill>
                          <a:effectLst/>
                          <a:latin typeface="Consolas" panose="020B0609020204030204" pitchFamily="49" charset="0"/>
                        </a:rPr>
                        <a:t>&gt;red&lt;/</a:t>
                      </a:r>
                      <a:r>
                        <a:rPr lang="nl-BE" sz="1350" b="0" dirty="0">
                          <a:solidFill>
                            <a:srgbClr val="F92672"/>
                          </a:solidFill>
                          <a:effectLst/>
                          <a:latin typeface="Consolas" panose="020B0609020204030204" pitchFamily="49" charset="0"/>
                        </a:rPr>
                        <a:t>button</a:t>
                      </a:r>
                      <a:r>
                        <a:rPr lang="nl-BE" sz="1350" b="0" dirty="0">
                          <a:solidFill>
                            <a:srgbClr val="F8F8F2"/>
                          </a:solidFill>
                          <a:effectLst/>
                          <a:latin typeface="Consolas" panose="020B0609020204030204" pitchFamily="49" charset="0"/>
                        </a:rPr>
                        <a:t>&gt;</a:t>
                      </a:r>
                    </a:p>
                    <a:p>
                      <a:br>
                        <a:rPr lang="nl-BE" sz="1350" b="0" dirty="0">
                          <a:solidFill>
                            <a:srgbClr val="F8F8F2"/>
                          </a:solidFill>
                          <a:effectLst/>
                          <a:latin typeface="Consolas" panose="020B0609020204030204" pitchFamily="49" charset="0"/>
                        </a:rPr>
                      </a:br>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script</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changeColor</a:t>
                      </a:r>
                      <a:r>
                        <a:rPr lang="nl-BE" sz="1350" b="0" dirty="0">
                          <a:solidFill>
                            <a:srgbClr val="F8F8F2"/>
                          </a:solidFill>
                          <a:effectLst/>
                          <a:latin typeface="Consolas" panose="020B0609020204030204" pitchFamily="49" charset="0"/>
                        </a:rPr>
                        <a:t>(</a:t>
                      </a:r>
                      <a:r>
                        <a:rPr lang="nl-BE" sz="1350" b="0" i="1" dirty="0" err="1">
                          <a:solidFill>
                            <a:srgbClr val="FD971F"/>
                          </a:solidFill>
                          <a:effectLst/>
                          <a:latin typeface="Consolas" panose="020B0609020204030204" pitchFamily="49" charset="0"/>
                        </a:rPr>
                        <a:t>newColor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elem</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getElementById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'para'</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elem.style.color</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FD971F"/>
                          </a:solidFill>
                          <a:effectLst/>
                          <a:latin typeface="Consolas" panose="020B0609020204030204" pitchFamily="49" charset="0"/>
                        </a:rPr>
                        <a:t>newColor</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&lt;/</a:t>
                      </a:r>
                      <a:r>
                        <a:rPr lang="nl-BE" sz="1350" b="0" dirty="0">
                          <a:solidFill>
                            <a:srgbClr val="F92672"/>
                          </a:solidFill>
                          <a:effectLst/>
                          <a:latin typeface="Consolas" panose="020B0609020204030204" pitchFamily="49" charset="0"/>
                        </a:rPr>
                        <a:t>script</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469258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dirty="0"/>
              <a:t>DOM - </a:t>
            </a:r>
            <a:r>
              <a:rPr lang="en-US" dirty="0" err="1"/>
              <a:t>OnClick</a:t>
            </a:r>
            <a:r>
              <a:rPr lang="en-US" dirty="0"/>
              <a:t> this</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621824"/>
          </a:xfrm>
        </p:spPr>
        <p:txBody>
          <a:bodyPr/>
          <a:lstStyle/>
          <a:p>
            <a:endParaRPr lang="en-US" dirty="0"/>
          </a:p>
          <a:p>
            <a:endParaRPr lang="nl-BE" dirty="0"/>
          </a:p>
        </p:txBody>
      </p:sp>
      <p:graphicFrame>
        <p:nvGraphicFramePr>
          <p:cNvPr id="7" name="Google Shape;499;p76">
            <a:extLst>
              <a:ext uri="{FF2B5EF4-FFF2-40B4-BE49-F238E27FC236}">
                <a16:creationId xmlns:a16="http://schemas.microsoft.com/office/drawing/2014/main" id="{40028A87-F5F7-431F-A570-05AB97BDD4BD}"/>
              </a:ext>
            </a:extLst>
          </p:cNvPr>
          <p:cNvGraphicFramePr/>
          <p:nvPr>
            <p:extLst>
              <p:ext uri="{D42A27DB-BD31-4B8C-83A1-F6EECF244321}">
                <p14:modId xmlns:p14="http://schemas.microsoft.com/office/powerpoint/2010/main" val="2996835225"/>
              </p:ext>
            </p:extLst>
          </p:nvPr>
        </p:nvGraphicFramePr>
        <p:xfrm>
          <a:off x="1547664" y="1992243"/>
          <a:ext cx="5756114" cy="306070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 event&lt;/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a:t>
                      </a:r>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p</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onclick</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a:t>
                      </a:r>
                      <a:r>
                        <a:rPr lang="en-US" sz="1400" b="0" dirty="0">
                          <a:solidFill>
                            <a:srgbClr val="A6E22E"/>
                          </a:solidFill>
                          <a:effectLst/>
                          <a:latin typeface="Consolas" panose="020B0609020204030204" pitchFamily="49" charset="0"/>
                        </a:rPr>
                        <a:t>test</a:t>
                      </a:r>
                      <a:r>
                        <a:rPr lang="en-US" sz="1400" b="0" dirty="0">
                          <a:solidFill>
                            <a:srgbClr val="E6DB74"/>
                          </a:solidFill>
                          <a:effectLst/>
                          <a:latin typeface="Consolas" panose="020B0609020204030204" pitchFamily="49" charset="0"/>
                        </a:rPr>
                        <a:t>(</a:t>
                      </a:r>
                      <a:r>
                        <a:rPr lang="en-US" sz="1400" b="0" dirty="0">
                          <a:solidFill>
                            <a:srgbClr val="F8F8F2"/>
                          </a:solidFill>
                          <a:effectLst/>
                          <a:latin typeface="Consolas" panose="020B0609020204030204" pitchFamily="49" charset="0"/>
                        </a:rPr>
                        <a:t>this</a:t>
                      </a:r>
                      <a:r>
                        <a:rPr lang="en-US" sz="1400" b="0" dirty="0">
                          <a:solidFill>
                            <a:srgbClr val="E6DB74"/>
                          </a:solidFill>
                          <a:effectLst/>
                          <a:latin typeface="Consolas" panose="020B0609020204030204" pitchFamily="49" charset="0"/>
                        </a:rPr>
                        <a:t>, 'green')"</a:t>
                      </a:r>
                      <a:r>
                        <a:rPr lang="en-US" sz="1400" b="0" dirty="0">
                          <a:solidFill>
                            <a:srgbClr val="F8F8F2"/>
                          </a:solidFill>
                          <a:effectLst/>
                          <a:latin typeface="Consolas" panose="020B0609020204030204" pitchFamily="49" charset="0"/>
                        </a:rPr>
                        <a:t>&gt;test&lt;/</a:t>
                      </a:r>
                      <a:r>
                        <a:rPr lang="en-US" sz="1400" b="0" dirty="0">
                          <a:solidFill>
                            <a:srgbClr val="F92672"/>
                          </a:solidFill>
                          <a:effectLst/>
                          <a:latin typeface="Consolas" panose="020B0609020204030204" pitchFamily="49" charset="0"/>
                        </a:rPr>
                        <a:t>p</a:t>
                      </a:r>
                      <a:r>
                        <a:rPr lang="en-US" sz="1400" b="0" dirty="0">
                          <a:solidFill>
                            <a:srgbClr val="F8F8F2"/>
                          </a:solidFill>
                          <a:effectLst/>
                          <a:latin typeface="Consolas" panose="020B0609020204030204" pitchFamily="49" charset="0"/>
                        </a:rPr>
                        <a:t>&gt;</a:t>
                      </a:r>
                    </a:p>
                    <a:p>
                      <a:br>
                        <a:rPr lang="en-US" sz="1400" b="0" dirty="0">
                          <a:solidFill>
                            <a:srgbClr val="F8F8F2"/>
                          </a:solidFill>
                          <a:effectLst/>
                          <a:latin typeface="Consolas" panose="020B0609020204030204" pitchFamily="49" charset="0"/>
                        </a:rPr>
                      </a:br>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script</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a:t>
                      </a:r>
                      <a:r>
                        <a:rPr lang="en-US" sz="1400" b="0" i="1" dirty="0">
                          <a:solidFill>
                            <a:srgbClr val="66D9EF"/>
                          </a:solidFill>
                          <a:effectLst/>
                          <a:latin typeface="Consolas" panose="020B0609020204030204" pitchFamily="49" charset="0"/>
                        </a:rPr>
                        <a:t>function</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test</a:t>
                      </a:r>
                      <a:r>
                        <a:rPr lang="en-US" sz="1400" b="0" dirty="0">
                          <a:solidFill>
                            <a:srgbClr val="F8F8F2"/>
                          </a:solidFill>
                          <a:effectLst/>
                          <a:latin typeface="Consolas" panose="020B0609020204030204" pitchFamily="49" charset="0"/>
                        </a:rPr>
                        <a:t>(</a:t>
                      </a:r>
                      <a:r>
                        <a:rPr lang="en-US" sz="1400" b="0" i="1" dirty="0">
                          <a:solidFill>
                            <a:srgbClr val="FD971F"/>
                          </a:solidFill>
                          <a:effectLst/>
                          <a:latin typeface="Consolas" panose="020B0609020204030204" pitchFamily="49" charset="0"/>
                        </a:rPr>
                        <a:t>element</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color</a:t>
                      </a:r>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a:t>
                      </a:r>
                      <a:r>
                        <a:rPr lang="en-US" sz="1400" b="0" i="1" dirty="0" err="1">
                          <a:solidFill>
                            <a:srgbClr val="FD971F"/>
                          </a:solidFill>
                          <a:effectLst/>
                          <a:latin typeface="Consolas" panose="020B0609020204030204" pitchFamily="49" charset="0"/>
                        </a:rPr>
                        <a:t>element</a:t>
                      </a:r>
                      <a:r>
                        <a:rPr lang="en-US" sz="1400" b="0" dirty="0" err="1">
                          <a:solidFill>
                            <a:srgbClr val="F8F8F2"/>
                          </a:solidFill>
                          <a:effectLst/>
                          <a:latin typeface="Consolas" panose="020B0609020204030204" pitchFamily="49" charset="0"/>
                        </a:rPr>
                        <a:t>.style.color</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color</a:t>
                      </a:r>
                      <a:r>
                        <a:rPr lang="en-US" sz="1400" b="0" dirty="0">
                          <a:solidFill>
                            <a:srgbClr val="F8F8F2"/>
                          </a:solidFill>
                          <a:effectLst/>
                          <a:latin typeface="Consolas" panose="020B0609020204030204" pitchFamily="49" charset="0"/>
                        </a:rPr>
                        <a:t>;</a:t>
                      </a:r>
                    </a:p>
                    <a:p>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script</a:t>
                      </a:r>
                      <a:r>
                        <a:rPr lang="en-US" sz="1400" b="0" dirty="0">
                          <a:solidFill>
                            <a:srgbClr val="F8F8F2"/>
                          </a:solidFill>
                          <a:effectLst/>
                          <a:latin typeface="Consolas" panose="020B0609020204030204" pitchFamily="49" charset="0"/>
                        </a:rPr>
                        <a:t>&gt;</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526077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BEF8-53C7-418B-949F-C5CE1168436C}"/>
              </a:ext>
            </a:extLst>
          </p:cNvPr>
          <p:cNvSpPr>
            <a:spLocks noGrp="1"/>
          </p:cNvSpPr>
          <p:nvPr>
            <p:ph type="ctrTitle"/>
          </p:nvPr>
        </p:nvSpPr>
        <p:spPr/>
        <p:txBody>
          <a:bodyPr/>
          <a:lstStyle/>
          <a:p>
            <a:r>
              <a:rPr lang="en-US"/>
              <a:t>DOM - </a:t>
            </a:r>
            <a:r>
              <a:rPr lang="en-US" dirty="0" err="1"/>
              <a:t>OnClick</a:t>
            </a:r>
            <a:r>
              <a:rPr lang="en-US" dirty="0"/>
              <a:t> event</a:t>
            </a:r>
            <a:endParaRPr lang="nl-BE" dirty="0"/>
          </a:p>
        </p:txBody>
      </p:sp>
      <p:sp>
        <p:nvSpPr>
          <p:cNvPr id="3" name="Content Placeholder 2">
            <a:extLst>
              <a:ext uri="{FF2B5EF4-FFF2-40B4-BE49-F238E27FC236}">
                <a16:creationId xmlns:a16="http://schemas.microsoft.com/office/drawing/2014/main" id="{178E7216-33DC-4C1F-8E68-BDB3658DAC8F}"/>
              </a:ext>
            </a:extLst>
          </p:cNvPr>
          <p:cNvSpPr>
            <a:spLocks noGrp="1"/>
          </p:cNvSpPr>
          <p:nvPr>
            <p:ph type="body" sz="quarter" idx="14"/>
          </p:nvPr>
        </p:nvSpPr>
        <p:spPr>
          <a:xfrm>
            <a:off x="507205" y="1989474"/>
            <a:ext cx="8025368" cy="621824"/>
          </a:xfrm>
        </p:spPr>
        <p:txBody>
          <a:bodyPr/>
          <a:lstStyle/>
          <a:p>
            <a:endParaRPr lang="en-US" dirty="0"/>
          </a:p>
          <a:p>
            <a:endParaRPr lang="nl-BE" dirty="0"/>
          </a:p>
        </p:txBody>
      </p:sp>
      <p:graphicFrame>
        <p:nvGraphicFramePr>
          <p:cNvPr id="7" name="Google Shape;499;p76">
            <a:extLst>
              <a:ext uri="{FF2B5EF4-FFF2-40B4-BE49-F238E27FC236}">
                <a16:creationId xmlns:a16="http://schemas.microsoft.com/office/drawing/2014/main" id="{40028A87-F5F7-431F-A570-05AB97BDD4BD}"/>
              </a:ext>
            </a:extLst>
          </p:cNvPr>
          <p:cNvGraphicFramePr/>
          <p:nvPr/>
        </p:nvGraphicFramePr>
        <p:xfrm>
          <a:off x="1547664" y="1992243"/>
          <a:ext cx="5756114" cy="306070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r>
                        <a:rPr lang="nl-BE" sz="1350" b="0" dirty="0" err="1">
                          <a:solidFill>
                            <a:srgbClr val="F8F8F2"/>
                          </a:solidFill>
                          <a:effectLst/>
                          <a:latin typeface="Consolas" panose="020B0609020204030204" pitchFamily="49" charset="0"/>
                        </a:rPr>
                        <a:t>OnClick</a:t>
                      </a:r>
                      <a:r>
                        <a:rPr lang="nl-BE" sz="1350" b="0" dirty="0">
                          <a:solidFill>
                            <a:srgbClr val="F8F8F2"/>
                          </a:solidFill>
                          <a:effectLst/>
                          <a:latin typeface="Consolas" panose="020B0609020204030204" pitchFamily="49" charset="0"/>
                        </a:rPr>
                        <a:t> event&lt;/</a:t>
                      </a:r>
                      <a:r>
                        <a:rPr lang="nl-BE" sz="1350" b="0" dirty="0" err="1">
                          <a:solidFill>
                            <a:srgbClr val="F92672"/>
                          </a:solidFill>
                          <a:effectLst/>
                          <a:latin typeface="Consolas" panose="020B0609020204030204" pitchFamily="49" charset="0"/>
                        </a:rPr>
                        <a:t>title</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err="1">
                          <a:solidFill>
                            <a:srgbClr val="F92672"/>
                          </a:solidFill>
                          <a:effectLst/>
                          <a:latin typeface="Consolas" panose="020B0609020204030204" pitchFamily="49" charset="0"/>
                        </a:rPr>
                        <a:t>head</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    </a:t>
                      </a:r>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p</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onclick</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a:t>
                      </a:r>
                      <a:r>
                        <a:rPr lang="en-US" sz="1400" b="0" dirty="0">
                          <a:solidFill>
                            <a:srgbClr val="A6E22E"/>
                          </a:solidFill>
                          <a:effectLst/>
                          <a:latin typeface="Consolas" panose="020B0609020204030204" pitchFamily="49" charset="0"/>
                        </a:rPr>
                        <a:t>test</a:t>
                      </a:r>
                      <a:r>
                        <a:rPr lang="en-US" sz="1400" b="0" dirty="0">
                          <a:solidFill>
                            <a:srgbClr val="E6DB74"/>
                          </a:solidFill>
                          <a:effectLst/>
                          <a:latin typeface="Consolas" panose="020B0609020204030204" pitchFamily="49" charset="0"/>
                        </a:rPr>
                        <a:t>(</a:t>
                      </a:r>
                      <a:r>
                        <a:rPr lang="en-US" sz="1400" b="0" dirty="0">
                          <a:solidFill>
                            <a:srgbClr val="F8F8F2"/>
                          </a:solidFill>
                          <a:effectLst/>
                          <a:latin typeface="Consolas" panose="020B0609020204030204" pitchFamily="49" charset="0"/>
                        </a:rPr>
                        <a:t>event</a:t>
                      </a:r>
                      <a:r>
                        <a:rPr lang="en-US" sz="1400" b="0" dirty="0">
                          <a:solidFill>
                            <a:srgbClr val="E6DB74"/>
                          </a:solidFill>
                          <a:effectLst/>
                          <a:latin typeface="Consolas" panose="020B0609020204030204" pitchFamily="49" charset="0"/>
                        </a:rPr>
                        <a:t>, 'green')"</a:t>
                      </a:r>
                      <a:r>
                        <a:rPr lang="en-US" sz="1400" b="0" dirty="0">
                          <a:solidFill>
                            <a:srgbClr val="F8F8F2"/>
                          </a:solidFill>
                          <a:effectLst/>
                          <a:latin typeface="Consolas" panose="020B0609020204030204" pitchFamily="49" charset="0"/>
                        </a:rPr>
                        <a:t>&gt;test&lt;/</a:t>
                      </a:r>
                      <a:r>
                        <a:rPr lang="en-US" sz="1400" b="0" dirty="0">
                          <a:solidFill>
                            <a:srgbClr val="F92672"/>
                          </a:solidFill>
                          <a:effectLst/>
                          <a:latin typeface="Consolas" panose="020B0609020204030204" pitchFamily="49" charset="0"/>
                        </a:rPr>
                        <a:t>p</a:t>
                      </a:r>
                      <a:r>
                        <a:rPr lang="en-US" sz="1400" b="0" dirty="0">
                          <a:solidFill>
                            <a:srgbClr val="F8F8F2"/>
                          </a:solidFill>
                          <a:effectLst/>
                          <a:latin typeface="Consolas" panose="020B0609020204030204" pitchFamily="49" charset="0"/>
                        </a:rPr>
                        <a:t>&gt;</a:t>
                      </a:r>
                    </a:p>
                    <a:p>
                      <a:br>
                        <a:rPr lang="en-US" sz="1400" b="0" dirty="0">
                          <a:solidFill>
                            <a:srgbClr val="F8F8F2"/>
                          </a:solidFill>
                          <a:effectLst/>
                          <a:latin typeface="Consolas" panose="020B0609020204030204" pitchFamily="49" charset="0"/>
                        </a:rPr>
                      </a:br>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script</a:t>
                      </a:r>
                      <a:r>
                        <a:rPr lang="en-US" sz="1400" b="0" dirty="0">
                          <a:solidFill>
                            <a:srgbClr val="F8F8F2"/>
                          </a:solidFill>
                          <a:effectLst/>
                          <a:latin typeface="Consolas" panose="020B0609020204030204" pitchFamily="49" charset="0"/>
                        </a:rPr>
                        <a:t>&gt;</a:t>
                      </a:r>
                    </a:p>
                    <a:p>
                      <a:r>
                        <a:rPr lang="en-US" sz="1400" b="0" dirty="0">
                          <a:solidFill>
                            <a:srgbClr val="F8F8F2"/>
                          </a:solidFill>
                          <a:effectLst/>
                          <a:latin typeface="Consolas" panose="020B0609020204030204" pitchFamily="49" charset="0"/>
                        </a:rPr>
                        <a:t>        </a:t>
                      </a:r>
                      <a:r>
                        <a:rPr lang="en-US" sz="1400" b="0" i="1" dirty="0">
                          <a:solidFill>
                            <a:srgbClr val="66D9EF"/>
                          </a:solidFill>
                          <a:effectLst/>
                          <a:latin typeface="Consolas" panose="020B0609020204030204" pitchFamily="49" charset="0"/>
                        </a:rPr>
                        <a:t>function</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test</a:t>
                      </a:r>
                      <a:r>
                        <a:rPr lang="en-US" sz="1400" b="0" dirty="0">
                          <a:solidFill>
                            <a:srgbClr val="F8F8F2"/>
                          </a:solidFill>
                          <a:effectLst/>
                          <a:latin typeface="Consolas" panose="020B0609020204030204" pitchFamily="49" charset="0"/>
                        </a:rPr>
                        <a:t>(</a:t>
                      </a:r>
                      <a:r>
                        <a:rPr lang="en-US" sz="1400" b="0" i="1" dirty="0">
                          <a:solidFill>
                            <a:srgbClr val="FD971F"/>
                          </a:solidFill>
                          <a:effectLst/>
                          <a:latin typeface="Consolas" panose="020B0609020204030204" pitchFamily="49" charset="0"/>
                        </a:rPr>
                        <a:t>e</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color</a:t>
                      </a:r>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a:t>
                      </a:r>
                      <a:r>
                        <a:rPr lang="en-US" sz="1400" b="0" i="1" dirty="0" err="1">
                          <a:solidFill>
                            <a:srgbClr val="FD971F"/>
                          </a:solidFill>
                          <a:effectLst/>
                          <a:latin typeface="Consolas" panose="020B0609020204030204" pitchFamily="49" charset="0"/>
                        </a:rPr>
                        <a:t>e</a:t>
                      </a:r>
                      <a:r>
                        <a:rPr lang="en-US" sz="1400" b="0" dirty="0" err="1">
                          <a:solidFill>
                            <a:srgbClr val="F8F8F2"/>
                          </a:solidFill>
                          <a:effectLst/>
                          <a:latin typeface="Consolas" panose="020B0609020204030204" pitchFamily="49" charset="0"/>
                        </a:rPr>
                        <a:t>.target.style.color</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i="1" dirty="0">
                          <a:solidFill>
                            <a:srgbClr val="FD971F"/>
                          </a:solidFill>
                          <a:effectLst/>
                          <a:latin typeface="Consolas" panose="020B0609020204030204" pitchFamily="49" charset="0"/>
                        </a:rPr>
                        <a:t>color</a:t>
                      </a:r>
                      <a:r>
                        <a:rPr lang="en-US" sz="1400" b="0" dirty="0">
                          <a:solidFill>
                            <a:srgbClr val="F8F8F2"/>
                          </a:solidFill>
                          <a:effectLst/>
                          <a:latin typeface="Consolas" panose="020B0609020204030204" pitchFamily="49" charset="0"/>
                        </a:rPr>
                        <a:t>;</a:t>
                      </a:r>
                    </a:p>
                    <a:p>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&lt;/</a:t>
                      </a:r>
                      <a:r>
                        <a:rPr lang="en-US" sz="1400" b="0" dirty="0">
                          <a:solidFill>
                            <a:srgbClr val="F92672"/>
                          </a:solidFill>
                          <a:effectLst/>
                          <a:latin typeface="Consolas" panose="020B0609020204030204" pitchFamily="49" charset="0"/>
                        </a:rPr>
                        <a:t>script</a:t>
                      </a:r>
                      <a:r>
                        <a:rPr lang="en-US" sz="1400" b="0" dirty="0">
                          <a:solidFill>
                            <a:srgbClr val="F8F8F2"/>
                          </a:solidFill>
                          <a:effectLst/>
                          <a:latin typeface="Consolas" panose="020B0609020204030204" pitchFamily="49" charset="0"/>
                        </a:rPr>
                        <a:t>&gt;</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body</a:t>
                      </a:r>
                      <a:r>
                        <a:rPr lang="nl-BE" sz="1350" b="0" dirty="0">
                          <a:solidFill>
                            <a:srgbClr val="F8F8F2"/>
                          </a:solidFill>
                          <a:effectLst/>
                          <a:latin typeface="Consolas" panose="020B0609020204030204" pitchFamily="49" charset="0"/>
                        </a:rPr>
                        <a:t>&gt;</a:t>
                      </a:r>
                    </a:p>
                    <a:p>
                      <a:r>
                        <a:rPr lang="nl-BE" sz="1350" b="0" dirty="0">
                          <a:solidFill>
                            <a:srgbClr val="F8F8F2"/>
                          </a:solidFill>
                          <a:effectLst/>
                          <a:latin typeface="Consolas" panose="020B0609020204030204" pitchFamily="49" charset="0"/>
                        </a:rPr>
                        <a:t>&lt;/</a:t>
                      </a:r>
                      <a:r>
                        <a:rPr lang="nl-BE" sz="1350" b="0" dirty="0">
                          <a:solidFill>
                            <a:srgbClr val="F92672"/>
                          </a:solidFill>
                          <a:effectLst/>
                          <a:latin typeface="Consolas" panose="020B0609020204030204" pitchFamily="49" charset="0"/>
                        </a:rPr>
                        <a:t>html</a:t>
                      </a:r>
                      <a:r>
                        <a:rPr lang="nl-BE" sz="1350" b="0" dirty="0">
                          <a:solidFill>
                            <a:srgbClr val="F8F8F2"/>
                          </a:solidFill>
                          <a:effectLst/>
                          <a:latin typeface="Consolas" panose="020B0609020204030204" pitchFamily="49" charset="0"/>
                        </a:rPr>
                        <a:t>&gt;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6" name="TextBox 5">
            <a:extLst>
              <a:ext uri="{FF2B5EF4-FFF2-40B4-BE49-F238E27FC236}">
                <a16:creationId xmlns:a16="http://schemas.microsoft.com/office/drawing/2014/main" id="{D27DB13D-1169-40F5-86F7-62EFBBC55247}"/>
              </a:ext>
            </a:extLst>
          </p:cNvPr>
          <p:cNvSpPr txBox="1"/>
          <p:nvPr/>
        </p:nvSpPr>
        <p:spPr>
          <a:xfrm>
            <a:off x="2286000" y="3247088"/>
            <a:ext cx="4572000" cy="369332"/>
          </a:xfrm>
          <a:prstGeom prst="rect">
            <a:avLst/>
          </a:prstGeom>
          <a:noFill/>
        </p:spPr>
        <p:txBody>
          <a:bodyPr wrap="square">
            <a:spAutoFit/>
          </a:bodyPr>
          <a:lstStyle/>
          <a:p>
            <a:r>
              <a:rPr lang="nl-BE" b="0" dirty="0">
                <a:solidFill>
                  <a:srgbClr val="F8F8F2"/>
                </a:solidFill>
                <a:effectLst/>
                <a:latin typeface="Consolas" panose="020B0609020204030204" pitchFamily="49" charset="0"/>
              </a:rPr>
              <a:t>    </a:t>
            </a:r>
          </a:p>
        </p:txBody>
      </p:sp>
    </p:spTree>
    <p:extLst>
      <p:ext uri="{BB962C8B-B14F-4D97-AF65-F5344CB8AC3E}">
        <p14:creationId xmlns:p14="http://schemas.microsoft.com/office/powerpoint/2010/main" val="279860356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300F2-E0CB-430A-8023-64A6D907B2AA}"/>
              </a:ext>
            </a:extLst>
          </p:cNvPr>
          <p:cNvSpPr>
            <a:spLocks noGrp="1"/>
          </p:cNvSpPr>
          <p:nvPr>
            <p:ph type="ctrTitle"/>
          </p:nvPr>
        </p:nvSpPr>
        <p:spPr/>
        <p:txBody>
          <a:bodyPr/>
          <a:lstStyle/>
          <a:p>
            <a:r>
              <a:rPr lang="nl-BE" dirty="0"/>
              <a:t>Oefening</a:t>
            </a:r>
          </a:p>
        </p:txBody>
      </p:sp>
      <p:sp>
        <p:nvSpPr>
          <p:cNvPr id="3" name="Text Placeholder 2">
            <a:extLst>
              <a:ext uri="{FF2B5EF4-FFF2-40B4-BE49-F238E27FC236}">
                <a16:creationId xmlns:a16="http://schemas.microsoft.com/office/drawing/2014/main" id="{A59FF667-9A3A-4B1F-A7EB-3F0AC48044CA}"/>
              </a:ext>
            </a:extLst>
          </p:cNvPr>
          <p:cNvSpPr>
            <a:spLocks noGrp="1"/>
          </p:cNvSpPr>
          <p:nvPr>
            <p:ph type="body" sz="quarter" idx="14"/>
          </p:nvPr>
        </p:nvSpPr>
        <p:spPr>
          <a:xfrm>
            <a:off x="507205" y="1989474"/>
            <a:ext cx="8025368" cy="1034051"/>
          </a:xfrm>
        </p:spPr>
        <p:txBody>
          <a:bodyPr/>
          <a:lstStyle/>
          <a:p>
            <a:r>
              <a:rPr lang="nl-BE" dirty="0"/>
              <a:t>Selecteer een nummer(liedje) door op de rij te klikken</a:t>
            </a:r>
          </a:p>
          <a:p>
            <a:pPr lvl="1"/>
            <a:r>
              <a:rPr lang="nl-BE" dirty="0"/>
              <a:t>Voeg op elke </a:t>
            </a:r>
            <a:r>
              <a:rPr lang="nl-BE" dirty="0" err="1"/>
              <a:t>tr</a:t>
            </a:r>
            <a:r>
              <a:rPr lang="nl-BE" dirty="0"/>
              <a:t> van de </a:t>
            </a:r>
            <a:r>
              <a:rPr lang="nl-BE" dirty="0" err="1"/>
              <a:t>tbody</a:t>
            </a:r>
            <a:r>
              <a:rPr lang="nl-BE" dirty="0"/>
              <a:t> de </a:t>
            </a:r>
            <a:r>
              <a:rPr lang="nl-BE" dirty="0" err="1"/>
              <a:t>onclick</a:t>
            </a:r>
            <a:r>
              <a:rPr lang="nl-BE" dirty="0"/>
              <a:t> </a:t>
            </a:r>
            <a:r>
              <a:rPr lang="nl-BE" dirty="0" err="1"/>
              <a:t>attribute</a:t>
            </a:r>
            <a:r>
              <a:rPr lang="nl-BE" dirty="0"/>
              <a:t> toe en maak hiervoor een functie aan</a:t>
            </a:r>
          </a:p>
          <a:p>
            <a:pPr lvl="1"/>
            <a:r>
              <a:rPr lang="nl-BE" dirty="0"/>
              <a:t>Zet op het geselecteerde element de class </a:t>
            </a:r>
            <a:r>
              <a:rPr lang="nl-BE" b="1" dirty="0" err="1"/>
              <a:t>active</a:t>
            </a:r>
            <a:endParaRPr lang="nl-BE" b="1" dirty="0"/>
          </a:p>
          <a:p>
            <a:pPr lvl="1"/>
            <a:r>
              <a:rPr lang="nl-BE" dirty="0"/>
              <a:t>Verwijder de class </a:t>
            </a:r>
            <a:r>
              <a:rPr lang="nl-BE" dirty="0" err="1"/>
              <a:t>active</a:t>
            </a:r>
            <a:r>
              <a:rPr lang="nl-BE" dirty="0"/>
              <a:t> op alle andere elementen</a:t>
            </a:r>
          </a:p>
        </p:txBody>
      </p:sp>
    </p:spTree>
    <p:extLst>
      <p:ext uri="{BB962C8B-B14F-4D97-AF65-F5344CB8AC3E}">
        <p14:creationId xmlns:p14="http://schemas.microsoft.com/office/powerpoint/2010/main" val="33025190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2B44A-14B2-4AB6-A4C0-14B3D1410A55}"/>
              </a:ext>
            </a:extLst>
          </p:cNvPr>
          <p:cNvSpPr>
            <a:spLocks noGrp="1"/>
          </p:cNvSpPr>
          <p:nvPr>
            <p:ph type="ctrTitle"/>
          </p:nvPr>
        </p:nvSpPr>
        <p:spPr/>
        <p:txBody>
          <a:bodyPr/>
          <a:lstStyle/>
          <a:p>
            <a:r>
              <a:rPr lang="en-US" dirty="0"/>
              <a:t>DOM</a:t>
            </a:r>
            <a:endParaRPr lang="nl-BE" dirty="0"/>
          </a:p>
        </p:txBody>
      </p:sp>
      <p:sp>
        <p:nvSpPr>
          <p:cNvPr id="3" name="Content Placeholder 2">
            <a:extLst>
              <a:ext uri="{FF2B5EF4-FFF2-40B4-BE49-F238E27FC236}">
                <a16:creationId xmlns:a16="http://schemas.microsoft.com/office/drawing/2014/main" id="{68F96C73-4895-40C6-A17B-BD20A420A463}"/>
              </a:ext>
            </a:extLst>
          </p:cNvPr>
          <p:cNvSpPr>
            <a:spLocks noGrp="1"/>
          </p:cNvSpPr>
          <p:nvPr>
            <p:ph type="body" sz="quarter" idx="14"/>
          </p:nvPr>
        </p:nvSpPr>
        <p:spPr/>
        <p:txBody>
          <a:bodyPr/>
          <a:lstStyle/>
          <a:p>
            <a:r>
              <a:rPr lang="en-US" dirty="0" err="1"/>
              <a:t>Aanmaken</a:t>
            </a:r>
            <a:r>
              <a:rPr lang="en-US" dirty="0"/>
              <a:t> van </a:t>
            </a:r>
            <a:r>
              <a:rPr lang="en-US" dirty="0" err="1"/>
              <a:t>nieuwe</a:t>
            </a:r>
            <a:r>
              <a:rPr lang="en-US" dirty="0"/>
              <a:t> </a:t>
            </a:r>
            <a:r>
              <a:rPr lang="en-US" dirty="0" err="1"/>
              <a:t>elementen</a:t>
            </a:r>
            <a:endParaRPr lang="en-US" dirty="0"/>
          </a:p>
          <a:p>
            <a:endParaRPr lang="nl-BE" dirty="0"/>
          </a:p>
        </p:txBody>
      </p:sp>
      <p:graphicFrame>
        <p:nvGraphicFramePr>
          <p:cNvPr id="6" name="Google Shape;499;p76">
            <a:extLst>
              <a:ext uri="{FF2B5EF4-FFF2-40B4-BE49-F238E27FC236}">
                <a16:creationId xmlns:a16="http://schemas.microsoft.com/office/drawing/2014/main" id="{A64B6635-7245-4DCA-8077-D8314A9D5AD2}"/>
              </a:ext>
            </a:extLst>
          </p:cNvPr>
          <p:cNvGraphicFramePr/>
          <p:nvPr>
            <p:extLst>
              <p:ext uri="{D42A27DB-BD31-4B8C-83A1-F6EECF244321}">
                <p14:modId xmlns:p14="http://schemas.microsoft.com/office/powerpoint/2010/main" val="3968177921"/>
              </p:ext>
            </p:extLst>
          </p:nvPr>
        </p:nvGraphicFramePr>
        <p:xfrm>
          <a:off x="1234708" y="2824455"/>
          <a:ext cx="6674584" cy="1567180"/>
        </p:xfrm>
        <a:graphic>
          <a:graphicData uri="http://schemas.openxmlformats.org/drawingml/2006/table">
            <a:tbl>
              <a:tblPr>
                <a:noFill/>
              </a:tblPr>
              <a:tblGrid>
                <a:gridCol w="6674584">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heading</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createElement</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"h1"</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headingText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createTextNode</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Some</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heading</a:t>
                      </a:r>
                      <a:r>
                        <a:rPr lang="nl-BE" sz="1350" b="0" dirty="0">
                          <a:solidFill>
                            <a:srgbClr val="E6DB74"/>
                          </a:solidFill>
                          <a:effectLst/>
                          <a:latin typeface="Consolas" panose="020B0609020204030204" pitchFamily="49" charset="0"/>
                        </a:rPr>
                        <a:t> here"</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dirty="0" err="1">
                          <a:solidFill>
                            <a:srgbClr val="F8F8F2"/>
                          </a:solidFill>
                          <a:effectLst/>
                          <a:latin typeface="Consolas" panose="020B0609020204030204" pitchFamily="49" charset="0"/>
                        </a:rPr>
                        <a:t>heading.</a:t>
                      </a:r>
                      <a:r>
                        <a:rPr lang="nl-BE" sz="1350" b="0" dirty="0" err="1">
                          <a:solidFill>
                            <a:srgbClr val="A6E22E"/>
                          </a:solidFill>
                          <a:effectLst/>
                          <a:latin typeface="Consolas" panose="020B0609020204030204" pitchFamily="49" charset="0"/>
                        </a:rPr>
                        <a:t>appendChild</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headingText</a:t>
                      </a:r>
                      <a:r>
                        <a:rPr lang="nl-BE" sz="1350" b="0" dirty="0">
                          <a:solidFill>
                            <a:srgbClr val="F8F8F2"/>
                          </a:solidFill>
                          <a:effectLst/>
                          <a:latin typeface="Consolas" panose="020B0609020204030204" pitchFamily="49" charset="0"/>
                        </a:rPr>
                        <a:t>);</a:t>
                      </a:r>
                    </a:p>
                    <a:p>
                      <a:endParaRPr lang="nl-BE" sz="1350" b="0" dirty="0">
                        <a:solidFill>
                          <a:srgbClr val="F8F8F2"/>
                        </a:solidFill>
                        <a:effectLst/>
                        <a:latin typeface="Consolas" panose="020B0609020204030204" pitchFamily="49" charset="0"/>
                      </a:endParaRPr>
                    </a:p>
                    <a:p>
                      <a:r>
                        <a:rPr lang="nl-BE" sz="1350" b="0" dirty="0" err="1">
                          <a:solidFill>
                            <a:srgbClr val="F8F8F2"/>
                          </a:solidFill>
                          <a:effectLst/>
                          <a:latin typeface="Consolas" panose="020B0609020204030204" pitchFamily="49" charset="0"/>
                        </a:rPr>
                        <a:t>document.body.</a:t>
                      </a:r>
                      <a:r>
                        <a:rPr lang="nl-BE" sz="1350" b="0" dirty="0" err="1">
                          <a:solidFill>
                            <a:srgbClr val="A6E22E"/>
                          </a:solidFill>
                          <a:effectLst/>
                          <a:latin typeface="Consolas" panose="020B0609020204030204" pitchFamily="49" charset="0"/>
                        </a:rPr>
                        <a:t>appendChild</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heading</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46595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E93326D-6083-47B3-A44E-503A03EF1AAF}"/>
              </a:ext>
            </a:extLst>
          </p:cNvPr>
          <p:cNvSpPr>
            <a:spLocks noGrp="1"/>
          </p:cNvSpPr>
          <p:nvPr>
            <p:ph type="body" sz="quarter" idx="11"/>
          </p:nvPr>
        </p:nvSpPr>
        <p:spPr/>
        <p:txBody>
          <a:bodyPr/>
          <a:lstStyle/>
          <a:p>
            <a:endParaRPr lang="nl-BE" dirty="0"/>
          </a:p>
        </p:txBody>
      </p:sp>
      <p:sp>
        <p:nvSpPr>
          <p:cNvPr id="2" name="Title 1">
            <a:extLst>
              <a:ext uri="{FF2B5EF4-FFF2-40B4-BE49-F238E27FC236}">
                <a16:creationId xmlns:a16="http://schemas.microsoft.com/office/drawing/2014/main" id="{E63E1D90-EC9C-47C6-AACE-1296B5ADC66A}"/>
              </a:ext>
            </a:extLst>
          </p:cNvPr>
          <p:cNvSpPr>
            <a:spLocks noGrp="1"/>
          </p:cNvSpPr>
          <p:nvPr>
            <p:ph type="ctrTitle"/>
          </p:nvPr>
        </p:nvSpPr>
        <p:spPr/>
        <p:txBody>
          <a:bodyPr/>
          <a:lstStyle/>
          <a:p>
            <a:r>
              <a:rPr lang="en-US" dirty="0"/>
              <a:t>Usage</a:t>
            </a:r>
            <a:endParaRPr lang="nl-BE" dirty="0"/>
          </a:p>
        </p:txBody>
      </p:sp>
    </p:spTree>
    <p:extLst>
      <p:ext uri="{BB962C8B-B14F-4D97-AF65-F5344CB8AC3E}">
        <p14:creationId xmlns:p14="http://schemas.microsoft.com/office/powerpoint/2010/main" val="26674849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DD78DA-DF40-4144-8E43-6D34D7ED201C}"/>
              </a:ext>
            </a:extLst>
          </p:cNvPr>
          <p:cNvSpPr>
            <a:spLocks noGrp="1"/>
          </p:cNvSpPr>
          <p:nvPr>
            <p:ph type="ctrTitle"/>
          </p:nvPr>
        </p:nvSpPr>
        <p:spPr/>
        <p:txBody>
          <a:bodyPr/>
          <a:lstStyle/>
          <a:p>
            <a:r>
              <a:rPr lang="nl-BE" dirty="0"/>
              <a:t>Oefening</a:t>
            </a:r>
          </a:p>
        </p:txBody>
      </p:sp>
      <p:sp>
        <p:nvSpPr>
          <p:cNvPr id="5" name="Text Placeholder 4">
            <a:extLst>
              <a:ext uri="{FF2B5EF4-FFF2-40B4-BE49-F238E27FC236}">
                <a16:creationId xmlns:a16="http://schemas.microsoft.com/office/drawing/2014/main" id="{A046B74C-4549-46C1-AB77-BF433817AF8C}"/>
              </a:ext>
            </a:extLst>
          </p:cNvPr>
          <p:cNvSpPr>
            <a:spLocks noGrp="1"/>
          </p:cNvSpPr>
          <p:nvPr>
            <p:ph type="body" sz="quarter" idx="14"/>
          </p:nvPr>
        </p:nvSpPr>
        <p:spPr>
          <a:xfrm>
            <a:off x="507205" y="1989474"/>
            <a:ext cx="8025368" cy="2290165"/>
          </a:xfrm>
        </p:spPr>
        <p:txBody>
          <a:bodyPr/>
          <a:lstStyle/>
          <a:p>
            <a:r>
              <a:rPr lang="nl-BE" dirty="0"/>
              <a:t>Bouw de tabel zet op door zelf element aan te maken en toe te voegen aan de tabel</a:t>
            </a:r>
          </a:p>
          <a:p>
            <a:pPr lvl="1"/>
            <a:r>
              <a:rPr lang="nl-BE" dirty="0"/>
              <a:t>Verwijder alle bestaande rijen binnen de tabel (</a:t>
            </a:r>
            <a:r>
              <a:rPr lang="nl-BE" dirty="0" err="1"/>
              <a:t>tbody</a:t>
            </a:r>
            <a:r>
              <a:rPr lang="nl-BE" dirty="0"/>
              <a:t> </a:t>
            </a:r>
            <a:r>
              <a:rPr lang="nl-BE" dirty="0" err="1"/>
              <a:t>tr</a:t>
            </a:r>
            <a:r>
              <a:rPr lang="nl-BE" dirty="0"/>
              <a:t>)</a:t>
            </a:r>
          </a:p>
          <a:p>
            <a:pPr lvl="1"/>
            <a:r>
              <a:rPr lang="nl-BE" dirty="0"/>
              <a:t>Maak een array aan met volgende items: [“title1”, “title2”] </a:t>
            </a:r>
          </a:p>
          <a:p>
            <a:pPr lvl="1"/>
            <a:r>
              <a:rPr lang="nl-BE" dirty="0"/>
              <a:t>Voeg </a:t>
            </a:r>
            <a:r>
              <a:rPr lang="nl-BE" dirty="0" err="1"/>
              <a:t>dmv</a:t>
            </a:r>
            <a:r>
              <a:rPr lang="nl-BE" dirty="0"/>
              <a:t> een loop de rijen dynamisch toe</a:t>
            </a:r>
          </a:p>
          <a:p>
            <a:pPr lvl="1"/>
            <a:endParaRPr lang="nl-BE" dirty="0"/>
          </a:p>
          <a:p>
            <a:pPr lvl="1"/>
            <a:endParaRPr lang="nl-BE" dirty="0"/>
          </a:p>
          <a:p>
            <a:pPr lvl="1"/>
            <a:endParaRPr lang="nl-BE" dirty="0"/>
          </a:p>
          <a:p>
            <a:pPr lvl="1"/>
            <a:endParaRPr lang="nl-BE" dirty="0"/>
          </a:p>
          <a:p>
            <a:r>
              <a:rPr lang="nl-BE" dirty="0"/>
              <a:t>Voeg aan elke rij de </a:t>
            </a:r>
            <a:r>
              <a:rPr lang="nl-BE" dirty="0" err="1"/>
              <a:t>onclick</a:t>
            </a:r>
            <a:r>
              <a:rPr lang="nl-BE" dirty="0"/>
              <a:t> event toe met de functie van de vorige oefening</a:t>
            </a:r>
          </a:p>
        </p:txBody>
      </p:sp>
    </p:spTree>
    <p:extLst>
      <p:ext uri="{BB962C8B-B14F-4D97-AF65-F5344CB8AC3E}">
        <p14:creationId xmlns:p14="http://schemas.microsoft.com/office/powerpoint/2010/main" val="23329994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E8D2611-9CF7-4F10-9C07-0CC2B654D840}"/>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49D9DF37-A722-4C5A-BFA7-1FD9F60F62F6}"/>
              </a:ext>
            </a:extLst>
          </p:cNvPr>
          <p:cNvSpPr>
            <a:spLocks noGrp="1"/>
          </p:cNvSpPr>
          <p:nvPr>
            <p:ph type="ctrTitle"/>
          </p:nvPr>
        </p:nvSpPr>
        <p:spPr/>
        <p:txBody>
          <a:bodyPr/>
          <a:lstStyle/>
          <a:p>
            <a:r>
              <a:rPr lang="nl-BE" dirty="0"/>
              <a:t>Event </a:t>
            </a:r>
            <a:r>
              <a:rPr lang="nl-BE" dirty="0" err="1"/>
              <a:t>listeners</a:t>
            </a:r>
            <a:endParaRPr lang="nl-BE" dirty="0"/>
          </a:p>
        </p:txBody>
      </p:sp>
    </p:spTree>
    <p:extLst>
      <p:ext uri="{BB962C8B-B14F-4D97-AF65-F5344CB8AC3E}">
        <p14:creationId xmlns:p14="http://schemas.microsoft.com/office/powerpoint/2010/main" val="39427715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07D6-6D15-412D-80F3-8B6912407DCF}"/>
              </a:ext>
            </a:extLst>
          </p:cNvPr>
          <p:cNvSpPr>
            <a:spLocks noGrp="1"/>
          </p:cNvSpPr>
          <p:nvPr>
            <p:ph type="ctrTitle"/>
          </p:nvPr>
        </p:nvSpPr>
        <p:spPr/>
        <p:txBody>
          <a:bodyPr/>
          <a:lstStyle/>
          <a:p>
            <a:r>
              <a:rPr lang="en-US" dirty="0"/>
              <a:t>Event Listeners</a:t>
            </a:r>
            <a:endParaRPr lang="nl-BE" dirty="0"/>
          </a:p>
        </p:txBody>
      </p:sp>
      <p:sp>
        <p:nvSpPr>
          <p:cNvPr id="3" name="Content Placeholder 2">
            <a:extLst>
              <a:ext uri="{FF2B5EF4-FFF2-40B4-BE49-F238E27FC236}">
                <a16:creationId xmlns:a16="http://schemas.microsoft.com/office/drawing/2014/main" id="{EDF86A85-0B28-4347-A480-31B814D929B0}"/>
              </a:ext>
            </a:extLst>
          </p:cNvPr>
          <p:cNvSpPr>
            <a:spLocks noGrp="1"/>
          </p:cNvSpPr>
          <p:nvPr>
            <p:ph type="body" sz="quarter" idx="14"/>
          </p:nvPr>
        </p:nvSpPr>
        <p:spPr>
          <a:xfrm>
            <a:off x="507205" y="1989474"/>
            <a:ext cx="8025368" cy="2494259"/>
          </a:xfrm>
        </p:spPr>
        <p:txBody>
          <a:bodyPr/>
          <a:lstStyle/>
          <a:p>
            <a:r>
              <a:rPr lang="en-US" dirty="0" err="1"/>
              <a:t>Waarom</a:t>
            </a:r>
            <a:r>
              <a:rPr lang="en-US" dirty="0"/>
              <a:t>?</a:t>
            </a:r>
          </a:p>
          <a:p>
            <a:pPr lvl="1"/>
            <a:r>
              <a:rPr lang="en-US" dirty="0"/>
              <a:t>Om </a:t>
            </a:r>
            <a:r>
              <a:rPr lang="en-US" dirty="0" err="1"/>
              <a:t>logica</a:t>
            </a:r>
            <a:r>
              <a:rPr lang="en-US" dirty="0"/>
              <a:t> </a:t>
            </a:r>
            <a:r>
              <a:rPr lang="en-US" dirty="0" err="1"/>
              <a:t>en</a:t>
            </a:r>
            <a:r>
              <a:rPr lang="en-US" dirty="0"/>
              <a:t> de UI </a:t>
            </a:r>
            <a:r>
              <a:rPr lang="en-US" dirty="0" err="1"/>
              <a:t>te</a:t>
            </a:r>
            <a:r>
              <a:rPr lang="en-US" dirty="0"/>
              <a:t> </a:t>
            </a:r>
            <a:r>
              <a:rPr lang="en-US" dirty="0" err="1"/>
              <a:t>scheiden</a:t>
            </a:r>
            <a:r>
              <a:rPr lang="en-US" dirty="0"/>
              <a:t> van </a:t>
            </a:r>
            <a:r>
              <a:rPr lang="en-US" dirty="0" err="1"/>
              <a:t>elkaar</a:t>
            </a:r>
            <a:endParaRPr lang="en-US" dirty="0"/>
          </a:p>
          <a:p>
            <a:endParaRPr lang="en-US" dirty="0"/>
          </a:p>
          <a:p>
            <a:r>
              <a:rPr lang="en-US" dirty="0" err="1"/>
              <a:t>Afhankelijk</a:t>
            </a:r>
            <a:r>
              <a:rPr lang="en-US" dirty="0"/>
              <a:t> van het element </a:t>
            </a:r>
            <a:r>
              <a:rPr lang="en-US" dirty="0" err="1"/>
              <a:t>kan</a:t>
            </a:r>
            <a:r>
              <a:rPr lang="en-US" dirty="0"/>
              <a:t> op </a:t>
            </a:r>
            <a:r>
              <a:rPr lang="en-US" dirty="0" err="1"/>
              <a:t>bepaalde</a:t>
            </a:r>
            <a:r>
              <a:rPr lang="en-US" dirty="0"/>
              <a:t> </a:t>
            </a:r>
            <a:r>
              <a:rPr lang="en-US" dirty="0" err="1"/>
              <a:t>generieke</a:t>
            </a:r>
            <a:r>
              <a:rPr lang="en-US" dirty="0"/>
              <a:t> of </a:t>
            </a:r>
            <a:r>
              <a:rPr lang="en-US" dirty="0" err="1"/>
              <a:t>specifieke</a:t>
            </a:r>
            <a:r>
              <a:rPr lang="en-US" dirty="0"/>
              <a:t> </a:t>
            </a:r>
            <a:r>
              <a:rPr lang="en-US" dirty="0" err="1"/>
              <a:t>geluisterd</a:t>
            </a:r>
            <a:r>
              <a:rPr lang="en-US" dirty="0"/>
              <a:t> </a:t>
            </a:r>
            <a:r>
              <a:rPr lang="en-US" dirty="0" err="1"/>
              <a:t>worden</a:t>
            </a:r>
            <a:endParaRPr lang="en-US" dirty="0"/>
          </a:p>
          <a:p>
            <a:r>
              <a:rPr lang="en-US" dirty="0" err="1"/>
              <a:t>Enkele</a:t>
            </a:r>
            <a:r>
              <a:rPr lang="en-US" dirty="0"/>
              <a:t> </a:t>
            </a:r>
            <a:r>
              <a:rPr lang="en-US" dirty="0" err="1"/>
              <a:t>voorbeelden</a:t>
            </a:r>
            <a:endParaRPr lang="en-US" dirty="0"/>
          </a:p>
          <a:p>
            <a:pPr lvl="1"/>
            <a:r>
              <a:rPr lang="en-US" dirty="0"/>
              <a:t>Click</a:t>
            </a:r>
          </a:p>
          <a:p>
            <a:pPr lvl="1"/>
            <a:r>
              <a:rPr lang="en-US" dirty="0"/>
              <a:t>Focus</a:t>
            </a:r>
          </a:p>
          <a:p>
            <a:pPr lvl="1"/>
            <a:r>
              <a:rPr lang="en-US" dirty="0"/>
              <a:t>Blur</a:t>
            </a:r>
          </a:p>
          <a:p>
            <a:pPr lvl="1"/>
            <a:r>
              <a:rPr lang="en-US" dirty="0"/>
              <a:t>Submit (Form)</a:t>
            </a:r>
            <a:endParaRPr lang="nl-BE" dirty="0"/>
          </a:p>
        </p:txBody>
      </p:sp>
    </p:spTree>
    <p:extLst>
      <p:ext uri="{BB962C8B-B14F-4D97-AF65-F5344CB8AC3E}">
        <p14:creationId xmlns:p14="http://schemas.microsoft.com/office/powerpoint/2010/main" val="9764543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oogle Shape;499;p76">
            <a:extLst>
              <a:ext uri="{FF2B5EF4-FFF2-40B4-BE49-F238E27FC236}">
                <a16:creationId xmlns:a16="http://schemas.microsoft.com/office/drawing/2014/main" id="{54CBE280-81A9-47F3-BEC0-E585DCEA0FBA}"/>
              </a:ext>
            </a:extLst>
          </p:cNvPr>
          <p:cNvGraphicFramePr/>
          <p:nvPr>
            <p:extLst>
              <p:ext uri="{D42A27DB-BD31-4B8C-83A1-F6EECF244321}">
                <p14:modId xmlns:p14="http://schemas.microsoft.com/office/powerpoint/2010/main" val="4230831772"/>
              </p:ext>
            </p:extLst>
          </p:nvPr>
        </p:nvGraphicFramePr>
        <p:xfrm>
          <a:off x="1641832" y="2980716"/>
          <a:ext cx="5756114" cy="115570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btnElement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document.</a:t>
                      </a:r>
                      <a:r>
                        <a:rPr lang="nl-BE" sz="1350" b="0" dirty="0" err="1">
                          <a:solidFill>
                            <a:srgbClr val="A6E22E"/>
                          </a:solidFill>
                          <a:effectLst/>
                          <a:latin typeface="Consolas" panose="020B0609020204030204" pitchFamily="49" charset="0"/>
                        </a:rPr>
                        <a:t>getElementById</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btn</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dirty="0" err="1">
                          <a:solidFill>
                            <a:srgbClr val="F8F8F2"/>
                          </a:solidFill>
                          <a:effectLst/>
                          <a:latin typeface="Consolas" panose="020B0609020204030204" pitchFamily="49" charset="0"/>
                        </a:rPr>
                        <a:t>btnElement.</a:t>
                      </a:r>
                      <a:r>
                        <a:rPr lang="nl-BE" sz="1350" b="0" dirty="0" err="1">
                          <a:solidFill>
                            <a:srgbClr val="A6E22E"/>
                          </a:solidFill>
                          <a:effectLst/>
                          <a:latin typeface="Consolas" panose="020B0609020204030204" pitchFamily="49" charset="0"/>
                        </a:rPr>
                        <a:t>addEventListener</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'click'</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i="1" dirty="0">
                          <a:solidFill>
                            <a:srgbClr val="FD971F"/>
                          </a:solidFill>
                          <a:effectLst/>
                          <a:latin typeface="Consolas" panose="020B0609020204030204" pitchFamily="49" charset="0"/>
                        </a:rPr>
                        <a:t>event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A6E22E"/>
                          </a:solidFill>
                          <a:effectLst/>
                          <a:latin typeface="Consolas" panose="020B0609020204030204" pitchFamily="49" charset="0"/>
                        </a:rPr>
                        <a:t>alert</a:t>
                      </a:r>
                      <a:r>
                        <a:rPr lang="nl-BE" sz="1350" b="0" dirty="0">
                          <a:solidFill>
                            <a:srgbClr val="F8F8F2"/>
                          </a:solidFill>
                          <a:effectLst/>
                          <a:latin typeface="Consolas" panose="020B0609020204030204" pitchFamily="49" charset="0"/>
                        </a:rPr>
                        <a:t>(</a:t>
                      </a:r>
                      <a:r>
                        <a:rPr lang="nl-BE" sz="1350" b="0" dirty="0">
                          <a:solidFill>
                            <a:srgbClr val="E6DB74"/>
                          </a:solidFill>
                          <a:effectLst/>
                          <a:latin typeface="Consolas" panose="020B0609020204030204" pitchFamily="49" charset="0"/>
                        </a:rPr>
                        <a:t>"Element </a:t>
                      </a:r>
                      <a:r>
                        <a:rPr lang="nl-BE" sz="1350" b="0" dirty="0" err="1">
                          <a:solidFill>
                            <a:srgbClr val="E6DB74"/>
                          </a:solidFill>
                          <a:effectLst/>
                          <a:latin typeface="Consolas" panose="020B0609020204030204" pitchFamily="49" charset="0"/>
                        </a:rPr>
                        <a:t>clicked</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through</a:t>
                      </a:r>
                      <a:r>
                        <a:rPr lang="nl-BE" sz="1350" b="0" dirty="0">
                          <a:solidFill>
                            <a:srgbClr val="E6DB74"/>
                          </a:solidFill>
                          <a:effectLst/>
                          <a:latin typeface="Consolas" panose="020B0609020204030204" pitchFamily="49" charset="0"/>
                        </a:rPr>
                        <a:t> </a:t>
                      </a:r>
                      <a:r>
                        <a:rPr lang="nl-BE" sz="1350" b="0" dirty="0" err="1">
                          <a:solidFill>
                            <a:srgbClr val="E6DB74"/>
                          </a:solidFill>
                          <a:effectLst/>
                          <a:latin typeface="Consolas" panose="020B0609020204030204" pitchFamily="49" charset="0"/>
                        </a:rPr>
                        <a:t>function</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114507D6-6D15-412D-80F3-8B6912407DCF}"/>
              </a:ext>
            </a:extLst>
          </p:cNvPr>
          <p:cNvSpPr>
            <a:spLocks noGrp="1"/>
          </p:cNvSpPr>
          <p:nvPr>
            <p:ph type="ctrTitle"/>
          </p:nvPr>
        </p:nvSpPr>
        <p:spPr/>
        <p:txBody>
          <a:bodyPr/>
          <a:lstStyle/>
          <a:p>
            <a:r>
              <a:rPr lang="en-US" dirty="0"/>
              <a:t>Event Listeners</a:t>
            </a:r>
            <a:endParaRPr lang="nl-BE" dirty="0"/>
          </a:p>
        </p:txBody>
      </p:sp>
      <p:sp>
        <p:nvSpPr>
          <p:cNvPr id="3" name="Text Placeholder 2">
            <a:extLst>
              <a:ext uri="{FF2B5EF4-FFF2-40B4-BE49-F238E27FC236}">
                <a16:creationId xmlns:a16="http://schemas.microsoft.com/office/drawing/2014/main" id="{07A0F6EE-1FBB-4468-A8C0-B9C13ED3416D}"/>
              </a:ext>
            </a:extLst>
          </p:cNvPr>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36197030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2" name="Title 1">
            <a:extLst>
              <a:ext uri="{FF2B5EF4-FFF2-40B4-BE49-F238E27FC236}">
                <a16:creationId xmlns:a16="http://schemas.microsoft.com/office/drawing/2014/main" id="{FEB3933A-4E21-4E1A-BD53-B2350942E247}"/>
              </a:ext>
            </a:extLst>
          </p:cNvPr>
          <p:cNvSpPr>
            <a:spLocks noGrp="1"/>
          </p:cNvSpPr>
          <p:nvPr>
            <p:ph type="ctrTitle"/>
          </p:nvPr>
        </p:nvSpPr>
        <p:spPr/>
        <p:txBody>
          <a:bodyPr/>
          <a:lstStyle/>
          <a:p>
            <a:r>
              <a:rPr lang="en-US" dirty="0" err="1"/>
              <a:t>Oefening</a:t>
            </a:r>
            <a:endParaRPr lang="nl-BE" dirty="0"/>
          </a:p>
        </p:txBody>
      </p:sp>
      <p:sp>
        <p:nvSpPr>
          <p:cNvPr id="4" name="Text Placeholder 3">
            <a:extLst>
              <a:ext uri="{FF2B5EF4-FFF2-40B4-BE49-F238E27FC236}">
                <a16:creationId xmlns:a16="http://schemas.microsoft.com/office/drawing/2014/main" id="{33B767B8-6789-4713-A323-BD7220F81395}"/>
              </a:ext>
            </a:extLst>
          </p:cNvPr>
          <p:cNvSpPr>
            <a:spLocks noGrp="1"/>
          </p:cNvSpPr>
          <p:nvPr>
            <p:ph type="body" sz="quarter" idx="14"/>
          </p:nvPr>
        </p:nvSpPr>
        <p:spPr>
          <a:xfrm>
            <a:off x="507205" y="1989474"/>
            <a:ext cx="8025368" cy="1232760"/>
          </a:xfrm>
        </p:spPr>
        <p:txBody>
          <a:bodyPr/>
          <a:lstStyle/>
          <a:p>
            <a:r>
              <a:rPr lang="nl-BE" dirty="0"/>
              <a:t>Herwerk jullie project zodanig alle events verlopen </a:t>
            </a:r>
            <a:r>
              <a:rPr lang="nl-BE" dirty="0" err="1"/>
              <a:t>dmv</a:t>
            </a:r>
            <a:r>
              <a:rPr lang="nl-BE" dirty="0"/>
              <a:t> een event </a:t>
            </a:r>
            <a:r>
              <a:rPr lang="nl-BE" dirty="0" err="1"/>
              <a:t>listener</a:t>
            </a:r>
            <a:endParaRPr lang="nl-BE" dirty="0"/>
          </a:p>
          <a:p>
            <a:endParaRPr lang="nl-BE" dirty="0"/>
          </a:p>
          <a:p>
            <a:endParaRPr lang="nl-BE" dirty="0"/>
          </a:p>
          <a:p>
            <a:endParaRPr lang="nl-BE"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82FF0-B8EC-44B8-BBF0-C95B005E9BAF}"/>
              </a:ext>
            </a:extLst>
          </p:cNvPr>
          <p:cNvSpPr>
            <a:spLocks noGrp="1"/>
          </p:cNvSpPr>
          <p:nvPr>
            <p:ph type="ctrTitle"/>
          </p:nvPr>
        </p:nvSpPr>
        <p:spPr/>
        <p:txBody>
          <a:bodyPr/>
          <a:lstStyle/>
          <a:p>
            <a:r>
              <a:rPr lang="nl-BE" dirty="0" err="1"/>
              <a:t>jQuery</a:t>
            </a:r>
            <a:endParaRPr lang="nl-BE" dirty="0"/>
          </a:p>
        </p:txBody>
      </p:sp>
      <p:sp>
        <p:nvSpPr>
          <p:cNvPr id="3" name="Text Placeholder 2">
            <a:extLst>
              <a:ext uri="{FF2B5EF4-FFF2-40B4-BE49-F238E27FC236}">
                <a16:creationId xmlns:a16="http://schemas.microsoft.com/office/drawing/2014/main" id="{3FAA7555-F117-4F7E-A318-F690E6E962CC}"/>
              </a:ext>
            </a:extLst>
          </p:cNvPr>
          <p:cNvSpPr>
            <a:spLocks noGrp="1"/>
          </p:cNvSpPr>
          <p:nvPr>
            <p:ph type="body" sz="quarter" idx="14"/>
          </p:nvPr>
        </p:nvSpPr>
        <p:spPr>
          <a:xfrm>
            <a:off x="507205" y="1989474"/>
            <a:ext cx="8025368" cy="316356"/>
          </a:xfrm>
        </p:spPr>
        <p:txBody>
          <a:bodyPr/>
          <a:lstStyle/>
          <a:p>
            <a:endParaRPr lang="nl-BE" dirty="0"/>
          </a:p>
        </p:txBody>
      </p:sp>
      <p:pic>
        <p:nvPicPr>
          <p:cNvPr id="5" name="Picture 4">
            <a:extLst>
              <a:ext uri="{FF2B5EF4-FFF2-40B4-BE49-F238E27FC236}">
                <a16:creationId xmlns:a16="http://schemas.microsoft.com/office/drawing/2014/main" id="{DB90CF80-E384-4CD6-A091-E8D29C63F4BA}"/>
              </a:ext>
            </a:extLst>
          </p:cNvPr>
          <p:cNvPicPr>
            <a:picLocks noChangeAspect="1"/>
          </p:cNvPicPr>
          <p:nvPr/>
        </p:nvPicPr>
        <p:blipFill>
          <a:blip r:embed="rId3"/>
          <a:stretch>
            <a:fillRect/>
          </a:stretch>
        </p:blipFill>
        <p:spPr>
          <a:xfrm>
            <a:off x="566737" y="1628800"/>
            <a:ext cx="8010525" cy="4257675"/>
          </a:xfrm>
          <a:prstGeom prst="rect">
            <a:avLst/>
          </a:prstGeom>
        </p:spPr>
      </p:pic>
    </p:spTree>
    <p:extLst>
      <p:ext uri="{BB962C8B-B14F-4D97-AF65-F5344CB8AC3E}">
        <p14:creationId xmlns:p14="http://schemas.microsoft.com/office/powerpoint/2010/main" val="22621906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4F4E9F9-2D1E-4A46-BC2D-BC88C8082E82}"/>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5A911CC8-081E-432B-80B4-6A4E306E2B46}"/>
              </a:ext>
            </a:extLst>
          </p:cNvPr>
          <p:cNvSpPr>
            <a:spLocks noGrp="1"/>
          </p:cNvSpPr>
          <p:nvPr>
            <p:ph type="ctrTitle"/>
          </p:nvPr>
        </p:nvSpPr>
        <p:spPr/>
        <p:txBody>
          <a:bodyPr/>
          <a:lstStyle/>
          <a:p>
            <a:r>
              <a:rPr lang="nl-BE" dirty="0" err="1"/>
              <a:t>This</a:t>
            </a:r>
            <a:endParaRPr lang="nl-BE" dirty="0"/>
          </a:p>
        </p:txBody>
      </p:sp>
    </p:spTree>
    <p:extLst>
      <p:ext uri="{BB962C8B-B14F-4D97-AF65-F5344CB8AC3E}">
        <p14:creationId xmlns:p14="http://schemas.microsoft.com/office/powerpoint/2010/main" val="15761974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75"/>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a:t>‘this’</a:t>
            </a:r>
            <a:endParaRPr/>
          </a:p>
        </p:txBody>
      </p:sp>
      <p:sp>
        <p:nvSpPr>
          <p:cNvPr id="491" name="Google Shape;491;p75"/>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spcAft>
                <a:spcPts val="1600"/>
              </a:spcAft>
              <a:buNone/>
            </a:pPr>
            <a:r>
              <a:rPr lang="nl-BE" dirty="0"/>
              <a:t>In </a:t>
            </a:r>
            <a:r>
              <a:rPr lang="nl-BE" dirty="0" err="1"/>
              <a:t>JavaScript</a:t>
            </a:r>
            <a:r>
              <a:rPr lang="nl-BE" dirty="0"/>
              <a:t> is ‘</a:t>
            </a:r>
            <a:r>
              <a:rPr lang="nl-BE" dirty="0" err="1"/>
              <a:t>this</a:t>
            </a:r>
            <a:r>
              <a:rPr lang="nl-BE" dirty="0"/>
              <a:t>’ de “eigenaar” van de functie </a:t>
            </a:r>
            <a:r>
              <a:rPr lang="en-US" dirty="0"/>
              <a:t>die men </a:t>
            </a:r>
            <a:r>
              <a:rPr lang="en-US" dirty="0" err="1"/>
              <a:t>oproept</a:t>
            </a:r>
            <a:endParaRPr lang="en"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76"/>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204E0DFF-16E5-46AF-886A-AADC2022C71D}"/>
              </a:ext>
            </a:extLst>
          </p:cNvPr>
          <p:cNvSpPr>
            <a:spLocks noGrp="1"/>
          </p:cNvSpPr>
          <p:nvPr>
            <p:ph type="body" sz="quarter" idx="14"/>
          </p:nvPr>
        </p:nvSpPr>
        <p:spPr/>
        <p:txBody>
          <a:bodyPr/>
          <a:lstStyle/>
          <a:p>
            <a:r>
              <a:rPr lang="en-US" dirty="0"/>
              <a:t>Wat is ‘this’ in </a:t>
            </a:r>
            <a:r>
              <a:rPr lang="en-US" dirty="0" err="1"/>
              <a:t>dit</a:t>
            </a:r>
            <a:r>
              <a:rPr lang="en-US" dirty="0"/>
              <a:t> </a:t>
            </a:r>
            <a:r>
              <a:rPr lang="en-US" dirty="0" err="1"/>
              <a:t>voorbeeld</a:t>
            </a:r>
            <a:r>
              <a:rPr lang="en-US" dirty="0"/>
              <a:t>?</a:t>
            </a:r>
            <a:endParaRPr lang="nl-BE" dirty="0"/>
          </a:p>
        </p:txBody>
      </p:sp>
      <p:graphicFrame>
        <p:nvGraphicFramePr>
          <p:cNvPr id="499" name="Google Shape;499;p76"/>
          <p:cNvGraphicFramePr/>
          <p:nvPr>
            <p:extLst>
              <p:ext uri="{D42A27DB-BD31-4B8C-83A1-F6EECF244321}">
                <p14:modId xmlns:p14="http://schemas.microsoft.com/office/powerpoint/2010/main" val="3201057231"/>
              </p:ext>
            </p:extLst>
          </p:nvPr>
        </p:nvGraphicFramePr>
        <p:xfrm>
          <a:off x="1693943" y="2996952"/>
          <a:ext cx="5756114" cy="1772920"/>
        </p:xfrm>
        <a:graphic>
          <a:graphicData uri="http://schemas.openxmlformats.org/drawingml/2006/table">
            <a:tbl>
              <a:tblPr>
                <a:noFill/>
              </a:tblPr>
              <a:tblGrid>
                <a:gridCol w="5756114">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myMethod</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obj</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dirty="0" err="1">
                          <a:solidFill>
                            <a:srgbClr val="F8F8F2"/>
                          </a:solidFill>
                          <a:effectLst/>
                          <a:latin typeface="Consolas" panose="020B0609020204030204" pitchFamily="49" charset="0"/>
                        </a:rPr>
                        <a:t>obj.</a:t>
                      </a:r>
                      <a:r>
                        <a:rPr lang="nl-BE" sz="1350" b="0" dirty="0" err="1">
                          <a:solidFill>
                            <a:srgbClr val="A6E22E"/>
                          </a:solidFill>
                          <a:effectLst/>
                          <a:latin typeface="Consolas" panose="020B0609020204030204" pitchFamily="49" charset="0"/>
                        </a:rPr>
                        <a:t>myMethod</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77"/>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a:t>Popquiz</a:t>
            </a:r>
            <a:endParaRPr/>
          </a:p>
        </p:txBody>
      </p:sp>
      <p:sp>
        <p:nvSpPr>
          <p:cNvPr id="2" name="Content Placeholder 1">
            <a:extLst>
              <a:ext uri="{FF2B5EF4-FFF2-40B4-BE49-F238E27FC236}">
                <a16:creationId xmlns:a16="http://schemas.microsoft.com/office/drawing/2014/main" id="{9C06CAEE-BA23-4533-96FB-47617E99921B}"/>
              </a:ext>
            </a:extLst>
          </p:cNvPr>
          <p:cNvSpPr>
            <a:spLocks noGrp="1"/>
          </p:cNvSpPr>
          <p:nvPr>
            <p:ph type="body" sz="quarter" idx="14"/>
          </p:nvPr>
        </p:nvSpPr>
        <p:spPr/>
        <p:txBody>
          <a:bodyPr/>
          <a:lstStyle/>
          <a:p>
            <a:r>
              <a:rPr lang="en-US" dirty="0"/>
              <a:t>Wat is ‘this’ in </a:t>
            </a:r>
            <a:r>
              <a:rPr lang="en-US" dirty="0" err="1"/>
              <a:t>dit</a:t>
            </a:r>
            <a:r>
              <a:rPr lang="en-US" dirty="0"/>
              <a:t> </a:t>
            </a:r>
            <a:r>
              <a:rPr lang="en-US" dirty="0" err="1"/>
              <a:t>voorbeeld</a:t>
            </a:r>
            <a:r>
              <a:rPr lang="en-US" dirty="0"/>
              <a:t>?</a:t>
            </a:r>
            <a:endParaRPr lang="nl-BE" dirty="0"/>
          </a:p>
        </p:txBody>
      </p:sp>
      <p:graphicFrame>
        <p:nvGraphicFramePr>
          <p:cNvPr id="506" name="Google Shape;506;p77"/>
          <p:cNvGraphicFramePr/>
          <p:nvPr>
            <p:extLst>
              <p:ext uri="{D42A27DB-BD31-4B8C-83A1-F6EECF244321}">
                <p14:modId xmlns:p14="http://schemas.microsoft.com/office/powerpoint/2010/main" val="3537574062"/>
              </p:ext>
            </p:extLst>
          </p:nvPr>
        </p:nvGraphicFramePr>
        <p:xfrm>
          <a:off x="1728087" y="2924944"/>
          <a:ext cx="5687825" cy="1978660"/>
        </p:xfrm>
        <a:graphic>
          <a:graphicData uri="http://schemas.openxmlformats.org/drawingml/2006/table">
            <a:tbl>
              <a:tblPr>
                <a:noFill/>
              </a:tblPr>
              <a:tblGrid>
                <a:gridCol w="5687825">
                  <a:extLst>
                    <a:ext uri="{9D8B030D-6E8A-4147-A177-3AD203B41FA5}">
                      <a16:colId xmlns:a16="http://schemas.microsoft.com/office/drawing/2014/main" val="20000"/>
                    </a:ext>
                  </a:extLst>
                </a:gridCol>
              </a:tblGrid>
              <a:tr h="0">
                <a:tc>
                  <a:txBody>
                    <a:bodyPr/>
                    <a:lstStyle/>
                    <a:p>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a:t>
                      </a:r>
                      <a:r>
                        <a:rPr lang="nl-BE" sz="1350" b="0" dirty="0" err="1">
                          <a:solidFill>
                            <a:srgbClr val="A6E22E"/>
                          </a:solidFill>
                          <a:effectLst/>
                          <a:latin typeface="Consolas" panose="020B0609020204030204" pitchFamily="49" charset="0"/>
                        </a:rPr>
                        <a:t>myMethod</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console.</a:t>
                      </a:r>
                      <a:r>
                        <a:rPr lang="nl-BE" sz="1350" b="0" dirty="0">
                          <a:solidFill>
                            <a:srgbClr val="A6E22E"/>
                          </a:solidFill>
                          <a:effectLst/>
                          <a:latin typeface="Consolas" panose="020B0609020204030204" pitchFamily="49" charset="0"/>
                        </a:rPr>
                        <a:t>log</a:t>
                      </a:r>
                      <a:r>
                        <a:rPr lang="nl-BE" sz="1350" b="0" dirty="0">
                          <a:solidFill>
                            <a:srgbClr val="F8F8F2"/>
                          </a:solidFill>
                          <a:effectLst/>
                          <a:latin typeface="Consolas" panose="020B0609020204030204" pitchFamily="49" charset="0"/>
                        </a:rPr>
                        <a:t>(</a:t>
                      </a:r>
                      <a:r>
                        <a:rPr lang="nl-BE" sz="1350" b="0" dirty="0" err="1">
                          <a:solidFill>
                            <a:srgbClr val="FD971F"/>
                          </a:solidFill>
                          <a:effectLst/>
                          <a:latin typeface="Consolas" panose="020B0609020204030204" pitchFamily="49" charset="0"/>
                        </a:rPr>
                        <a:t>this</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p>
                      <a:br>
                        <a:rPr lang="nl-BE" sz="1350" b="0" dirty="0">
                          <a:solidFill>
                            <a:srgbClr val="F8F8F2"/>
                          </a:solidFill>
                          <a:effectLst/>
                          <a:latin typeface="Consolas" panose="020B0609020204030204" pitchFamily="49" charset="0"/>
                        </a:rPr>
                      </a:br>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obj</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new</a:t>
                      </a:r>
                      <a:r>
                        <a:rPr lang="nl-BE" sz="1350" b="0" dirty="0">
                          <a:solidFill>
                            <a:srgbClr val="F8F8F2"/>
                          </a:solidFill>
                          <a:effectLst/>
                          <a:latin typeface="Consolas" panose="020B0609020204030204" pitchFamily="49" charset="0"/>
                        </a:rPr>
                        <a:t> </a:t>
                      </a:r>
                      <a:r>
                        <a:rPr lang="nl-BE" sz="1350" b="0" u="sng" dirty="0">
                          <a:solidFill>
                            <a:srgbClr val="A6E22E"/>
                          </a:solidFill>
                          <a:effectLst/>
                          <a:latin typeface="Consolas" panose="020B0609020204030204" pitchFamily="49" charset="0"/>
                        </a:rPr>
                        <a:t>Test</a:t>
                      </a:r>
                      <a:r>
                        <a:rPr lang="nl-BE" sz="1350" b="0" dirty="0">
                          <a:solidFill>
                            <a:srgbClr val="F8F8F2"/>
                          </a:solidFill>
                          <a:effectLst/>
                          <a:latin typeface="Consolas" panose="020B0609020204030204" pitchFamily="49" charset="0"/>
                        </a:rPr>
                        <a:t>(); </a:t>
                      </a:r>
                    </a:p>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method</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obj.myMethod</a:t>
                      </a:r>
                      <a:r>
                        <a:rPr lang="nl-BE" sz="1350" b="0" dirty="0">
                          <a:solidFill>
                            <a:srgbClr val="F8F8F2"/>
                          </a:solidFill>
                          <a:effectLst/>
                          <a:latin typeface="Consolas" panose="020B0609020204030204" pitchFamily="49" charset="0"/>
                        </a:rPr>
                        <a:t>;</a:t>
                      </a:r>
                    </a:p>
                    <a:p>
                      <a:r>
                        <a:rPr lang="nl-BE" sz="1350" b="0" dirty="0" err="1">
                          <a:solidFill>
                            <a:srgbClr val="F8F8F2"/>
                          </a:solidFill>
                          <a:effectLst/>
                          <a:latin typeface="Consolas" panose="020B0609020204030204" pitchFamily="49" charset="0"/>
                        </a:rPr>
                        <a:t>method</a:t>
                      </a:r>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9"/>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pPr>
              <a:spcBef>
                <a:spcPts val="0"/>
              </a:spcBef>
            </a:pPr>
            <a:r>
              <a:rPr lang="en" dirty="0"/>
              <a:t>Clientside</a:t>
            </a:r>
            <a:endParaRPr dirty="0">
              <a:solidFill>
                <a:srgbClr val="282A37"/>
              </a:solidFill>
            </a:endParaRPr>
          </a:p>
        </p:txBody>
      </p:sp>
      <p:sp>
        <p:nvSpPr>
          <p:cNvPr id="2" name="Text Placeholder 1">
            <a:extLst>
              <a:ext uri="{FF2B5EF4-FFF2-40B4-BE49-F238E27FC236}">
                <a16:creationId xmlns:a16="http://schemas.microsoft.com/office/drawing/2014/main" id="{96E7583B-3924-4707-9D34-005BBB95F439}"/>
              </a:ext>
            </a:extLst>
          </p:cNvPr>
          <p:cNvSpPr>
            <a:spLocks noGrp="1"/>
          </p:cNvSpPr>
          <p:nvPr>
            <p:ph type="body" sz="quarter" idx="14"/>
          </p:nvPr>
        </p:nvSpPr>
        <p:spPr/>
        <p:txBody>
          <a:bodyPr/>
          <a:lstStyle/>
          <a:p>
            <a:endParaRPr lang="en-US" dirty="0"/>
          </a:p>
        </p:txBody>
      </p:sp>
      <p:pic>
        <p:nvPicPr>
          <p:cNvPr id="246" name="Google Shape;246;p39"/>
          <p:cNvPicPr preferRelativeResize="0"/>
          <p:nvPr/>
        </p:nvPicPr>
        <p:blipFill>
          <a:blip r:embed="rId3">
            <a:alphaModFix/>
          </a:blip>
          <a:stretch>
            <a:fillRect/>
          </a:stretch>
        </p:blipFill>
        <p:spPr>
          <a:xfrm>
            <a:off x="2357437" y="2398625"/>
            <a:ext cx="4429125" cy="2857500"/>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78"/>
          <p:cNvSpPr txBox="1">
            <a:spLocks noGrp="1"/>
          </p:cNvSpPr>
          <p:nvPr>
            <p:ph type="ctrTitle"/>
          </p:nvPr>
        </p:nvSpPr>
        <p:spPr>
          <a:prstGeom prst="rect">
            <a:avLst/>
          </a:prstGeom>
        </p:spPr>
        <p:txBody>
          <a:bodyPr spcFirstLastPara="1" vert="horz" wrap="square" lIns="91425" tIns="91425" rIns="91425" bIns="91425" rtlCol="0" anchor="ctr" anchorCtr="0">
            <a:noAutofit/>
          </a:bodyPr>
          <a:lstStyle/>
          <a:p>
            <a:r>
              <a:rPr lang="en"/>
              <a:t>‘this’</a:t>
            </a:r>
            <a:endParaRPr/>
          </a:p>
        </p:txBody>
      </p:sp>
      <p:sp>
        <p:nvSpPr>
          <p:cNvPr id="2" name="Content Placeholder 1">
            <a:extLst>
              <a:ext uri="{FF2B5EF4-FFF2-40B4-BE49-F238E27FC236}">
                <a16:creationId xmlns:a16="http://schemas.microsoft.com/office/drawing/2014/main" id="{AE05F696-341B-4117-9FBA-A8651D9D9580}"/>
              </a:ext>
            </a:extLst>
          </p:cNvPr>
          <p:cNvSpPr>
            <a:spLocks noGrp="1"/>
          </p:cNvSpPr>
          <p:nvPr>
            <p:ph type="body" sz="quarter" idx="14"/>
          </p:nvPr>
        </p:nvSpPr>
        <p:spPr/>
        <p:txBody>
          <a:bodyPr/>
          <a:lstStyle/>
          <a:p>
            <a:r>
              <a:rPr lang="en-US" dirty="0"/>
              <a:t>In de JavaScript interpreter van de browser </a:t>
            </a:r>
            <a:r>
              <a:rPr lang="en-US" dirty="0" err="1"/>
              <a:t>wordt</a:t>
            </a:r>
            <a:r>
              <a:rPr lang="en-US" dirty="0"/>
              <a:t> ‘this’ </a:t>
            </a:r>
            <a:r>
              <a:rPr lang="en-US" dirty="0" err="1"/>
              <a:t>gevalueerd</a:t>
            </a:r>
            <a:r>
              <a:rPr lang="en-US" dirty="0"/>
              <a:t> </a:t>
            </a:r>
            <a:r>
              <a:rPr lang="en-US" dirty="0" err="1"/>
              <a:t>als</a:t>
            </a:r>
            <a:r>
              <a:rPr lang="en-US" dirty="0"/>
              <a:t> de </a:t>
            </a:r>
            <a:r>
              <a:rPr lang="en-US" dirty="0" err="1"/>
              <a:t>waarde</a:t>
            </a:r>
            <a:r>
              <a:rPr lang="en-US" dirty="0"/>
              <a:t> van de </a:t>
            </a:r>
            <a:r>
              <a:rPr lang="en-US" dirty="0" err="1"/>
              <a:t>ThisBinding</a:t>
            </a:r>
            <a:r>
              <a:rPr lang="en-US" dirty="0"/>
              <a:t> van de </a:t>
            </a:r>
            <a:r>
              <a:rPr lang="en-US" dirty="0" err="1"/>
              <a:t>huidige</a:t>
            </a:r>
            <a:r>
              <a:rPr lang="en-US" dirty="0"/>
              <a:t> </a:t>
            </a:r>
            <a:r>
              <a:rPr lang="en-US" dirty="0" err="1"/>
              <a:t>uitvoeringscontext</a:t>
            </a:r>
            <a:r>
              <a:rPr lang="en-US" dirty="0"/>
              <a:t>.</a:t>
            </a:r>
          </a:p>
          <a:p>
            <a:r>
              <a:rPr lang="en-US" dirty="0" err="1"/>
              <a:t>Deze</a:t>
            </a:r>
            <a:r>
              <a:rPr lang="en-US" dirty="0"/>
              <a:t> </a:t>
            </a:r>
            <a:r>
              <a:rPr lang="en-US" dirty="0" err="1"/>
              <a:t>ThisBinding</a:t>
            </a:r>
            <a:r>
              <a:rPr lang="en-US" dirty="0"/>
              <a:t> </a:t>
            </a:r>
            <a:r>
              <a:rPr lang="en-US" dirty="0" err="1"/>
              <a:t>veranderd</a:t>
            </a:r>
            <a:r>
              <a:rPr lang="en-US" dirty="0"/>
              <a:t> van </a:t>
            </a:r>
            <a:r>
              <a:rPr lang="en-US" dirty="0" err="1"/>
              <a:t>waarde</a:t>
            </a:r>
            <a:r>
              <a:rPr lang="en-US" dirty="0"/>
              <a:t> in </a:t>
            </a:r>
            <a:r>
              <a:rPr lang="en-US" dirty="0" err="1"/>
              <a:t>volgende</a:t>
            </a:r>
            <a:r>
              <a:rPr lang="en-US" dirty="0"/>
              <a:t> </a:t>
            </a:r>
            <a:r>
              <a:rPr lang="en-US" dirty="0" err="1"/>
              <a:t>gevallen</a:t>
            </a:r>
            <a:r>
              <a:rPr lang="en-US" dirty="0"/>
              <a:t>:</a:t>
            </a:r>
          </a:p>
          <a:p>
            <a:pPr lvl="1"/>
            <a:r>
              <a:rPr lang="en-US" dirty="0"/>
              <a:t>Initial global execution context (start van het script)</a:t>
            </a:r>
          </a:p>
          <a:p>
            <a:pPr lvl="1"/>
            <a:r>
              <a:rPr lang="en-US" dirty="0"/>
              <a:t>Eval code</a:t>
            </a:r>
          </a:p>
          <a:p>
            <a:pPr lvl="1"/>
            <a:r>
              <a:rPr lang="en-US" dirty="0" err="1"/>
              <a:t>Binnenkomen</a:t>
            </a:r>
            <a:r>
              <a:rPr lang="en-US" dirty="0"/>
              <a:t> of </a:t>
            </a:r>
            <a:r>
              <a:rPr lang="en-US" dirty="0" err="1"/>
              <a:t>buitengaan</a:t>
            </a:r>
            <a:r>
              <a:rPr lang="en-US" dirty="0"/>
              <a:t> van code </a:t>
            </a:r>
            <a:r>
              <a:rPr lang="en-US" dirty="0" err="1"/>
              <a:t>opgeroepen</a:t>
            </a:r>
            <a:r>
              <a:rPr lang="en-US" dirty="0"/>
              <a:t> op </a:t>
            </a:r>
            <a:r>
              <a:rPr lang="en-US" dirty="0" err="1"/>
              <a:t>een</a:t>
            </a:r>
            <a:r>
              <a:rPr lang="en-US" dirty="0"/>
              <a:t> object</a:t>
            </a:r>
            <a:endParaRPr lang="nl-BE"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79"/>
          <p:cNvSpPr txBox="1"/>
          <p:nvPr/>
        </p:nvSpPr>
        <p:spPr>
          <a:xfrm>
            <a:off x="0" y="2689375"/>
            <a:ext cx="9144000" cy="1219200"/>
          </a:xfrm>
          <a:prstGeom prst="rect">
            <a:avLst/>
          </a:prstGeom>
          <a:noFill/>
          <a:ln>
            <a:noFill/>
          </a:ln>
        </p:spPr>
        <p:txBody>
          <a:bodyPr spcFirstLastPara="1" wrap="square" lIns="91425" tIns="91425" rIns="91425" bIns="91425" anchor="t" anchorCtr="0">
            <a:noAutofit/>
          </a:bodyPr>
          <a:lstStyle/>
          <a:p>
            <a:pPr algn="ctr"/>
            <a:r>
              <a:rPr lang="en" sz="7200">
                <a:latin typeface="Roboto"/>
                <a:ea typeface="Roboto"/>
                <a:cs typeface="Roboto"/>
                <a:sym typeface="Roboto"/>
              </a:rPr>
              <a:t>Demo</a:t>
            </a:r>
            <a:endParaRPr sz="7200">
              <a:latin typeface="Roboto"/>
              <a:ea typeface="Roboto"/>
              <a:cs typeface="Roboto"/>
              <a:sym typeface="Roboto"/>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7CC4C38-7E81-41FF-8A78-C9A756864797}"/>
              </a:ext>
            </a:extLst>
          </p:cNvPr>
          <p:cNvSpPr>
            <a:spLocks noGrp="1"/>
          </p:cNvSpPr>
          <p:nvPr>
            <p:ph type="body" sz="quarter" idx="11"/>
          </p:nvPr>
        </p:nvSpPr>
        <p:spPr/>
        <p:txBody>
          <a:bodyPr/>
          <a:lstStyle/>
          <a:p>
            <a:endParaRPr lang="nl-BE"/>
          </a:p>
        </p:txBody>
      </p:sp>
      <p:sp>
        <p:nvSpPr>
          <p:cNvPr id="4" name="Title 3">
            <a:extLst>
              <a:ext uri="{FF2B5EF4-FFF2-40B4-BE49-F238E27FC236}">
                <a16:creationId xmlns:a16="http://schemas.microsoft.com/office/drawing/2014/main" id="{5406BDCC-B839-4D6E-B100-7A13ED5E2211}"/>
              </a:ext>
            </a:extLst>
          </p:cNvPr>
          <p:cNvSpPr>
            <a:spLocks noGrp="1"/>
          </p:cNvSpPr>
          <p:nvPr>
            <p:ph type="ctrTitle"/>
          </p:nvPr>
        </p:nvSpPr>
        <p:spPr/>
        <p:txBody>
          <a:bodyPr/>
          <a:lstStyle/>
          <a:p>
            <a:r>
              <a:rPr lang="nl-BE" dirty="0"/>
              <a:t>Objecten</a:t>
            </a:r>
          </a:p>
        </p:txBody>
      </p:sp>
    </p:spTree>
    <p:extLst>
      <p:ext uri="{BB962C8B-B14F-4D97-AF65-F5344CB8AC3E}">
        <p14:creationId xmlns:p14="http://schemas.microsoft.com/office/powerpoint/2010/main" val="30460868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7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dirty="0"/>
              <a:t>Object</a:t>
            </a:r>
            <a:r>
              <a:rPr lang="nl-BE" dirty="0"/>
              <a:t>en</a:t>
            </a:r>
            <a:endParaRPr dirty="0"/>
          </a:p>
        </p:txBody>
      </p:sp>
      <p:sp>
        <p:nvSpPr>
          <p:cNvPr id="455" name="Google Shape;455;p70"/>
          <p:cNvSpPr txBox="1">
            <a:spLocks noGrp="1"/>
          </p:cNvSpPr>
          <p:nvPr>
            <p:ph type="body" sz="quarter" idx="14"/>
          </p:nvPr>
        </p:nvSpPr>
        <p:spPr>
          <a:prstGeom prst="rect">
            <a:avLst/>
          </a:prstGeom>
        </p:spPr>
        <p:txBody>
          <a:bodyPr spcFirstLastPara="1" vert="horz" wrap="square" lIns="91425" tIns="91425" rIns="91425" bIns="91425" rtlCol="0" anchor="t" anchorCtr="0">
            <a:noAutofit/>
          </a:bodyPr>
          <a:lstStyle/>
          <a:p>
            <a:pPr marL="0" indent="0">
              <a:buNone/>
            </a:pPr>
            <a:r>
              <a:rPr lang="nl-BE" dirty="0"/>
              <a:t>De meest gebruikte manieren om een object aan te maken is met behulp van:</a:t>
            </a:r>
          </a:p>
          <a:p>
            <a:pPr marL="285750" indent="-285750">
              <a:buFont typeface="Arial" panose="020B0604020202020204" pitchFamily="34" charset="0"/>
              <a:buChar char="•"/>
            </a:pPr>
            <a:r>
              <a:rPr lang="nl-BE" dirty="0"/>
              <a:t>Object </a:t>
            </a:r>
            <a:r>
              <a:rPr lang="nl-BE" dirty="0" err="1"/>
              <a:t>literals</a:t>
            </a:r>
            <a:endParaRPr lang="nl-BE" dirty="0"/>
          </a:p>
          <a:p>
            <a:pPr marL="285750" indent="-285750">
              <a:buFont typeface="Arial" panose="020B0604020202020204" pitchFamily="34" charset="0"/>
              <a:buChar char="•"/>
            </a:pPr>
            <a:r>
              <a:rPr lang="nl-BE" dirty="0" err="1"/>
              <a:t>Constructor</a:t>
            </a:r>
            <a:r>
              <a:rPr lang="nl-BE" dirty="0"/>
              <a:t> </a:t>
            </a:r>
            <a:r>
              <a:rPr lang="nl-BE" dirty="0" err="1"/>
              <a:t>function</a:t>
            </a:r>
            <a:endParaRPr lang="nl-BE" dirty="0"/>
          </a:p>
          <a:p>
            <a:pPr marL="345952" lvl="1" indent="-285750">
              <a:buFont typeface="Arial" panose="020B0604020202020204" pitchFamily="34" charset="0"/>
              <a:buChar char="•"/>
            </a:pPr>
            <a:r>
              <a:rPr lang="nl-BE" dirty="0"/>
              <a:t>Manier 1 (Object </a:t>
            </a:r>
            <a:r>
              <a:rPr lang="nl-BE" dirty="0" err="1"/>
              <a:t>literals</a:t>
            </a:r>
            <a:r>
              <a:rPr lang="nl-BE" dirty="0"/>
              <a:t>)</a:t>
            </a:r>
          </a:p>
          <a:p>
            <a:pPr marL="345952" lvl="1" indent="-285750">
              <a:buFont typeface="Arial" panose="020B0604020202020204" pitchFamily="34" charset="0"/>
              <a:buChar char="•"/>
            </a:pPr>
            <a:r>
              <a:rPr lang="nl-BE" dirty="0"/>
              <a:t>Manier 2 (New </a:t>
            </a:r>
            <a:r>
              <a:rPr lang="nl-BE" dirty="0" err="1"/>
              <a:t>keyword</a:t>
            </a:r>
            <a:r>
              <a:rPr lang="nl-BE" dirty="0"/>
              <a:t>)</a:t>
            </a:r>
          </a:p>
          <a:p>
            <a:pPr marL="285750" indent="-285750">
              <a:buFont typeface="Arial" panose="020B0604020202020204" pitchFamily="34" charset="0"/>
              <a:buChar char="•"/>
            </a:pPr>
            <a:r>
              <a:rPr lang="nl-BE" dirty="0"/>
              <a:t>Class (ES6)</a:t>
            </a:r>
          </a:p>
          <a:p>
            <a:pPr marL="0" indent="0">
              <a:buNone/>
            </a:pP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oogle Shape;462;p71">
            <a:extLst>
              <a:ext uri="{FF2B5EF4-FFF2-40B4-BE49-F238E27FC236}">
                <a16:creationId xmlns:a16="http://schemas.microsoft.com/office/drawing/2014/main" id="{A830B082-7BBA-45F7-906D-D84FB8E43BA0}"/>
              </a:ext>
            </a:extLst>
          </p:cNvPr>
          <p:cNvGraphicFramePr/>
          <p:nvPr>
            <p:extLst>
              <p:ext uri="{D42A27DB-BD31-4B8C-83A1-F6EECF244321}">
                <p14:modId xmlns:p14="http://schemas.microsoft.com/office/powerpoint/2010/main" val="4034849335"/>
              </p:ext>
            </p:extLst>
          </p:nvPr>
        </p:nvGraphicFramePr>
        <p:xfrm>
          <a:off x="1650335" y="2305830"/>
          <a:ext cx="5843329" cy="3418840"/>
        </p:xfrm>
        <a:graphic>
          <a:graphicData uri="http://schemas.openxmlformats.org/drawingml/2006/table">
            <a:tbl>
              <a:tblPr>
                <a:noFill/>
              </a:tblPr>
              <a:tblGrid>
                <a:gridCol w="5843329">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audiA1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make: </a:t>
                      </a:r>
                      <a:r>
                        <a:rPr lang="nl-BE" sz="1350" b="0" dirty="0">
                          <a:solidFill>
                            <a:srgbClr val="E6DB74"/>
                          </a:solidFill>
                          <a:effectLst/>
                          <a:latin typeface="Consolas" panose="020B0609020204030204" pitchFamily="49" charset="0"/>
                        </a:rPr>
                        <a:t>"Audi"</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model: </a:t>
                      </a:r>
                      <a:r>
                        <a:rPr lang="nl-BE" sz="1350" b="0" dirty="0">
                          <a:solidFill>
                            <a:srgbClr val="E6DB74"/>
                          </a:solidFill>
                          <a:effectLst/>
                          <a:latin typeface="Consolas" panose="020B0609020204030204" pitchFamily="49" charset="0"/>
                        </a:rPr>
                        <a:t>"A1"</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2021</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options: [</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Rims</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Leather</a:t>
                      </a:r>
                      <a:r>
                        <a:rPr lang="nl-BE" sz="1350" b="0" dirty="0">
                          <a:solidFill>
                            <a:srgbClr val="E6DB74"/>
                          </a:solidFill>
                          <a:effectLst/>
                          <a:latin typeface="Consolas" panose="020B0609020204030204" pitchFamily="49" charset="0"/>
                        </a:rPr>
                        <a:t>"</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owner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"John"</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"Doe"</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.owner.fname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.owner.lname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80F83BFF-F4CD-4EAA-BE90-65C031788547}"/>
              </a:ext>
            </a:extLst>
          </p:cNvPr>
          <p:cNvSpPr>
            <a:spLocks noGrp="1"/>
          </p:cNvSpPr>
          <p:nvPr>
            <p:ph type="ctrTitle"/>
          </p:nvPr>
        </p:nvSpPr>
        <p:spPr/>
        <p:txBody>
          <a:bodyPr/>
          <a:lstStyle/>
          <a:p>
            <a:r>
              <a:rPr lang="nl-BE" dirty="0"/>
              <a:t>Objecten – Object </a:t>
            </a:r>
            <a:r>
              <a:rPr lang="nl-BE" dirty="0" err="1"/>
              <a:t>Literal</a:t>
            </a:r>
            <a:endParaRPr lang="nl-BE" dirty="0"/>
          </a:p>
        </p:txBody>
      </p:sp>
      <p:sp>
        <p:nvSpPr>
          <p:cNvPr id="4" name="Text Placeholder 3">
            <a:extLst>
              <a:ext uri="{FF2B5EF4-FFF2-40B4-BE49-F238E27FC236}">
                <a16:creationId xmlns:a16="http://schemas.microsoft.com/office/drawing/2014/main" id="{F9A64CE8-0DFE-4ED0-81B6-94F5177AB89F}"/>
              </a:ext>
            </a:extLst>
          </p:cNvPr>
          <p:cNvSpPr>
            <a:spLocks noGrp="1"/>
          </p:cNvSpPr>
          <p:nvPr>
            <p:ph type="body" sz="quarter" idx="14"/>
          </p:nvPr>
        </p:nvSpPr>
        <p:spPr>
          <a:xfrm>
            <a:off x="507205" y="1989474"/>
            <a:ext cx="8025368" cy="316356"/>
          </a:xfrm>
        </p:spPr>
        <p:txBody>
          <a:bodyPr/>
          <a:lstStyle/>
          <a:p>
            <a:pPr marL="0" indent="0">
              <a:buNone/>
            </a:pPr>
            <a:endParaRPr lang="nl-BE" dirty="0"/>
          </a:p>
        </p:txBody>
      </p:sp>
    </p:spTree>
    <p:extLst>
      <p:ext uri="{BB962C8B-B14F-4D97-AF65-F5344CB8AC3E}">
        <p14:creationId xmlns:p14="http://schemas.microsoft.com/office/powerpoint/2010/main" val="79556209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70"/>
          <p:cNvSpPr txBox="1">
            <a:spLocks noGrp="1"/>
          </p:cNvSpPr>
          <p:nvPr>
            <p:ph type="ctrTitle"/>
          </p:nvPr>
        </p:nvSpPr>
        <p:spPr>
          <a:prstGeom prst="rect">
            <a:avLst/>
          </a:prstGeom>
        </p:spPr>
        <p:txBody>
          <a:bodyPr spcFirstLastPara="1" vert="horz" wrap="square" lIns="91425" tIns="91425" rIns="91425" bIns="91425" rtlCol="0" anchor="b" anchorCtr="0">
            <a:noAutofit/>
          </a:bodyPr>
          <a:lstStyle/>
          <a:p>
            <a:r>
              <a:rPr lang="en" dirty="0"/>
              <a:t>Object</a:t>
            </a:r>
            <a:r>
              <a:rPr lang="nl-BE" dirty="0"/>
              <a:t>en – Object </a:t>
            </a:r>
            <a:r>
              <a:rPr lang="nl-BE" dirty="0" err="1"/>
              <a:t>Literal</a:t>
            </a:r>
            <a:endParaRPr dirty="0"/>
          </a:p>
        </p:txBody>
      </p:sp>
      <p:sp>
        <p:nvSpPr>
          <p:cNvPr id="455" name="Google Shape;455;p70"/>
          <p:cNvSpPr txBox="1">
            <a:spLocks noGrp="1"/>
          </p:cNvSpPr>
          <p:nvPr>
            <p:ph type="body" sz="quarter" idx="14"/>
          </p:nvPr>
        </p:nvSpPr>
        <p:spPr>
          <a:xfrm>
            <a:off x="507205" y="1989474"/>
            <a:ext cx="7737203" cy="4170825"/>
          </a:xfrm>
          <a:prstGeom prst="rect">
            <a:avLst/>
          </a:prstGeom>
        </p:spPr>
        <p:txBody>
          <a:bodyPr spcFirstLastPara="1" vert="horz" wrap="square" lIns="91425" tIns="91425" rIns="91425" bIns="91425" rtlCol="0" anchor="t" anchorCtr="0">
            <a:noAutofit/>
          </a:bodyPr>
          <a:lstStyle/>
          <a:p>
            <a:pPr marL="0" indent="0">
              <a:buNone/>
            </a:pPr>
            <a:r>
              <a:rPr lang="nl-BE" dirty="0"/>
              <a:t>Selecteren van een property:</a:t>
            </a:r>
          </a:p>
          <a:p>
            <a:pPr marL="0" indent="0">
              <a:buNone/>
            </a:pPr>
            <a:endParaRPr lang="nl-BE" dirty="0"/>
          </a:p>
          <a:p>
            <a:pPr marL="0" indent="0">
              <a:buNone/>
            </a:pPr>
            <a:endParaRPr lang="nl-BE" dirty="0"/>
          </a:p>
          <a:p>
            <a:pPr marL="0" indent="0">
              <a:buNone/>
            </a:pPr>
            <a:endParaRPr lang="nl-BE" dirty="0"/>
          </a:p>
          <a:p>
            <a:pPr marL="0" indent="0">
              <a:buNone/>
            </a:pPr>
            <a:r>
              <a:rPr lang="nl-BE" dirty="0"/>
              <a:t>Toevoegen van een property:</a:t>
            </a:r>
          </a:p>
          <a:p>
            <a:pPr marL="0" indent="0">
              <a:buNone/>
            </a:pPr>
            <a:endParaRPr lang="nl-BE" dirty="0"/>
          </a:p>
          <a:p>
            <a:pPr marL="0" indent="0">
              <a:buNone/>
            </a:pPr>
            <a:endParaRPr lang="nl-BE" dirty="0"/>
          </a:p>
          <a:p>
            <a:r>
              <a:rPr lang="nl-BE" dirty="0"/>
              <a:t>Verwijderen van een property:</a:t>
            </a:r>
          </a:p>
          <a:p>
            <a:pPr marL="0" indent="0">
              <a:buNone/>
            </a:pPr>
            <a:endParaRPr lang="nl-BE" dirty="0"/>
          </a:p>
          <a:p>
            <a:pPr marL="0" indent="0">
              <a:buNone/>
            </a:pPr>
            <a:endParaRPr lang="nl-BE" dirty="0"/>
          </a:p>
          <a:p>
            <a:pPr marL="0" indent="0">
              <a:buNone/>
            </a:pPr>
            <a:r>
              <a:rPr lang="nl-BE" dirty="0"/>
              <a:t>Bestaat property binnen object:</a:t>
            </a:r>
          </a:p>
        </p:txBody>
      </p:sp>
      <p:graphicFrame>
        <p:nvGraphicFramePr>
          <p:cNvPr id="4" name="Google Shape;462;p71">
            <a:extLst>
              <a:ext uri="{FF2B5EF4-FFF2-40B4-BE49-F238E27FC236}">
                <a16:creationId xmlns:a16="http://schemas.microsoft.com/office/drawing/2014/main" id="{A594DF3D-15D1-4BD1-A2F2-9439AA68AD3E}"/>
              </a:ext>
            </a:extLst>
          </p:cNvPr>
          <p:cNvGraphicFramePr/>
          <p:nvPr>
            <p:extLst>
              <p:ext uri="{D42A27DB-BD31-4B8C-83A1-F6EECF244321}">
                <p14:modId xmlns:p14="http://schemas.microsoft.com/office/powerpoint/2010/main" val="195507404"/>
              </p:ext>
            </p:extLst>
          </p:nvPr>
        </p:nvGraphicFramePr>
        <p:xfrm>
          <a:off x="3625215" y="2060848"/>
          <a:ext cx="3539073" cy="553720"/>
        </p:xfrm>
        <a:graphic>
          <a:graphicData uri="http://schemas.openxmlformats.org/drawingml/2006/table">
            <a:tbl>
              <a:tblPr>
                <a:noFill/>
              </a:tblPr>
              <a:tblGrid>
                <a:gridCol w="3539073">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mdl1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audiA1.model;</a:t>
                      </a:r>
                    </a:p>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mdl2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audiA1[</a:t>
                      </a:r>
                      <a:r>
                        <a:rPr lang="nl-BE" sz="1400" b="0" dirty="0">
                          <a:solidFill>
                            <a:srgbClr val="E6DB74"/>
                          </a:solidFill>
                          <a:effectLst/>
                          <a:latin typeface="Consolas" panose="020B0609020204030204" pitchFamily="49" charset="0"/>
                        </a:rPr>
                        <a:t>"model"</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62;p71">
            <a:extLst>
              <a:ext uri="{FF2B5EF4-FFF2-40B4-BE49-F238E27FC236}">
                <a16:creationId xmlns:a16="http://schemas.microsoft.com/office/drawing/2014/main" id="{0902F297-C9DB-4AE1-90AD-0E179C35C8DC}"/>
              </a:ext>
            </a:extLst>
          </p:cNvPr>
          <p:cNvGraphicFramePr/>
          <p:nvPr>
            <p:extLst>
              <p:ext uri="{D42A27DB-BD31-4B8C-83A1-F6EECF244321}">
                <p14:modId xmlns:p14="http://schemas.microsoft.com/office/powerpoint/2010/main" val="2249624341"/>
              </p:ext>
            </p:extLst>
          </p:nvPr>
        </p:nvGraphicFramePr>
        <p:xfrm>
          <a:off x="3625215" y="3304664"/>
          <a:ext cx="3539073" cy="553720"/>
        </p:xfrm>
        <a:graphic>
          <a:graphicData uri="http://schemas.openxmlformats.org/drawingml/2006/table">
            <a:tbl>
              <a:tblPr>
                <a:noFill/>
              </a:tblPr>
              <a:tblGrid>
                <a:gridCol w="3539073">
                  <a:extLst>
                    <a:ext uri="{9D8B030D-6E8A-4147-A177-3AD203B41FA5}">
                      <a16:colId xmlns:a16="http://schemas.microsoft.com/office/drawing/2014/main" val="20000"/>
                    </a:ext>
                  </a:extLst>
                </a:gridCol>
              </a:tblGrid>
              <a:tr h="0">
                <a:tc>
                  <a:txBody>
                    <a:bodyPr/>
                    <a:lstStyle/>
                    <a:p>
                      <a:r>
                        <a:rPr lang="nl-BE" sz="1400" b="0" dirty="0">
                          <a:solidFill>
                            <a:srgbClr val="F8F8F2"/>
                          </a:solidFill>
                          <a:effectLst/>
                          <a:latin typeface="Consolas" panose="020B0609020204030204" pitchFamily="49" charset="0"/>
                        </a:rPr>
                        <a:t>audiA1[</a:t>
                      </a:r>
                      <a:r>
                        <a:rPr lang="nl-BE" sz="1400" b="0" dirty="0">
                          <a:solidFill>
                            <a:srgbClr val="E6DB74"/>
                          </a:solidFill>
                          <a:effectLst/>
                          <a:latin typeface="Consolas" panose="020B0609020204030204" pitchFamily="49" charset="0"/>
                        </a:rPr>
                        <a:t>"model"</a:t>
                      </a:r>
                      <a:r>
                        <a:rPr lang="nl-BE" sz="1400" b="0" dirty="0">
                          <a:solidFill>
                            <a:srgbClr val="F8F8F2"/>
                          </a:solidFill>
                          <a:effectLst/>
                          <a:latin typeface="Consolas" panose="020B0609020204030204" pitchFamily="49" charset="0"/>
                        </a:rPr>
                        <a:t>]</a:t>
                      </a:r>
                      <a:r>
                        <a:rPr kumimoji="0" lang="nl-BE"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 </a:t>
                      </a:r>
                      <a:r>
                        <a:rPr lang="nl-BE" sz="1400" b="0" dirty="0">
                          <a:solidFill>
                            <a:srgbClr val="E6DB74"/>
                          </a:solidFill>
                          <a:effectLst/>
                          <a:latin typeface="Consolas" panose="020B0609020204030204" pitchFamily="49" charset="0"/>
                        </a:rPr>
                        <a:t>""</a:t>
                      </a:r>
                      <a:r>
                        <a:rPr kumimoji="0" lang="nl-BE" sz="1400" b="0" i="0" u="none" strike="noStrike" kern="0" cap="none" spc="0" normalizeH="0" baseline="0" dirty="0">
                          <a:ln>
                            <a:noFill/>
                          </a:ln>
                          <a:solidFill>
                            <a:srgbClr val="F8F8F2"/>
                          </a:solidFill>
                          <a:effectLst/>
                          <a:uLnTx/>
                          <a:uFillTx/>
                          <a:latin typeface="Consolas" panose="020B0609020204030204" pitchFamily="49" charset="0"/>
                          <a:ea typeface="+mn-ea"/>
                          <a:cs typeface="+mn-cs"/>
                        </a:rPr>
                        <a:t>;</a:t>
                      </a:r>
                      <a:endParaRPr lang="nl-BE" sz="1400" b="0" dirty="0">
                        <a:solidFill>
                          <a:srgbClr val="F8F8F2"/>
                        </a:solidFill>
                        <a:effectLst/>
                        <a:latin typeface="Consolas" panose="020B0609020204030204" pitchFamily="49" charset="0"/>
                      </a:endParaRPr>
                    </a:p>
                    <a:p>
                      <a:r>
                        <a:rPr kumimoji="0" lang="nl-BE" sz="140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audiA1.model = </a:t>
                      </a:r>
                      <a:r>
                        <a:rPr lang="nl-BE" sz="1400" b="0" dirty="0">
                          <a:solidFill>
                            <a:srgbClr val="E6DB74"/>
                          </a:solidFill>
                          <a:effectLst/>
                          <a:latin typeface="Consolas" panose="020B0609020204030204" pitchFamily="49" charset="0"/>
                        </a:rPr>
                        <a:t>""</a:t>
                      </a:r>
                      <a:r>
                        <a:rPr kumimoji="0" lang="nl-BE" sz="1400" b="0" i="0" u="none" strike="noStrike" kern="0" cap="none" spc="0" normalizeH="0" baseline="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7" name="Google Shape;462;p71">
            <a:extLst>
              <a:ext uri="{FF2B5EF4-FFF2-40B4-BE49-F238E27FC236}">
                <a16:creationId xmlns:a16="http://schemas.microsoft.com/office/drawing/2014/main" id="{848C1E8B-8FE6-4882-89E0-555CBEA8D4ED}"/>
              </a:ext>
            </a:extLst>
          </p:cNvPr>
          <p:cNvGraphicFramePr/>
          <p:nvPr>
            <p:extLst>
              <p:ext uri="{D42A27DB-BD31-4B8C-83A1-F6EECF244321}">
                <p14:modId xmlns:p14="http://schemas.microsoft.com/office/powerpoint/2010/main" val="2564810165"/>
              </p:ext>
            </p:extLst>
          </p:nvPr>
        </p:nvGraphicFramePr>
        <p:xfrm>
          <a:off x="3625215" y="4168760"/>
          <a:ext cx="3539073" cy="340360"/>
        </p:xfrm>
        <a:graphic>
          <a:graphicData uri="http://schemas.openxmlformats.org/drawingml/2006/table">
            <a:tbl>
              <a:tblPr>
                <a:noFill/>
              </a:tblPr>
              <a:tblGrid>
                <a:gridCol w="3539073">
                  <a:extLst>
                    <a:ext uri="{9D8B030D-6E8A-4147-A177-3AD203B41FA5}">
                      <a16:colId xmlns:a16="http://schemas.microsoft.com/office/drawing/2014/main" val="20000"/>
                    </a:ext>
                  </a:extLst>
                </a:gridCol>
              </a:tblGrid>
              <a:tr h="0">
                <a:tc>
                  <a:txBody>
                    <a:bodyPr/>
                    <a:lstStyle/>
                    <a:p>
                      <a:r>
                        <a:rPr lang="nl-BE" sz="1400" b="0" dirty="0">
                          <a:solidFill>
                            <a:srgbClr val="F92672"/>
                          </a:solidFill>
                          <a:effectLst/>
                          <a:latin typeface="Consolas" panose="020B0609020204030204" pitchFamily="49" charset="0"/>
                        </a:rPr>
                        <a:t>delete</a:t>
                      </a:r>
                      <a:r>
                        <a:rPr lang="nl-BE" sz="1400" b="0" dirty="0">
                          <a:solidFill>
                            <a:srgbClr val="F8F8F2"/>
                          </a:solidFill>
                          <a:effectLst/>
                          <a:latin typeface="Consolas" panose="020B0609020204030204" pitchFamily="49" charset="0"/>
                        </a:rPr>
                        <a:t> audiA1.model;</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8" name="Google Shape;462;p71">
            <a:extLst>
              <a:ext uri="{FF2B5EF4-FFF2-40B4-BE49-F238E27FC236}">
                <a16:creationId xmlns:a16="http://schemas.microsoft.com/office/drawing/2014/main" id="{A30934BC-766F-4838-AB7F-30A629C20083}"/>
              </a:ext>
            </a:extLst>
          </p:cNvPr>
          <p:cNvGraphicFramePr/>
          <p:nvPr>
            <p:extLst>
              <p:ext uri="{D42A27DB-BD31-4B8C-83A1-F6EECF244321}">
                <p14:modId xmlns:p14="http://schemas.microsoft.com/office/powerpoint/2010/main" val="2495678548"/>
              </p:ext>
            </p:extLst>
          </p:nvPr>
        </p:nvGraphicFramePr>
        <p:xfrm>
          <a:off x="3625215" y="5104864"/>
          <a:ext cx="3539073" cy="340360"/>
        </p:xfrm>
        <a:graphic>
          <a:graphicData uri="http://schemas.openxmlformats.org/drawingml/2006/table">
            <a:tbl>
              <a:tblPr>
                <a:noFill/>
              </a:tblPr>
              <a:tblGrid>
                <a:gridCol w="3539073">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exists</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a:solidFill>
                            <a:srgbClr val="E6DB74"/>
                          </a:solidFill>
                          <a:effectLst/>
                          <a:latin typeface="Consolas" panose="020B0609020204030204" pitchFamily="49" charset="0"/>
                        </a:rPr>
                        <a:t>"model"</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in</a:t>
                      </a:r>
                      <a:r>
                        <a:rPr lang="nl-BE" sz="1400" b="0" dirty="0">
                          <a:solidFill>
                            <a:srgbClr val="F8F8F2"/>
                          </a:solidFill>
                          <a:effectLst/>
                          <a:latin typeface="Consolas" panose="020B0609020204030204" pitchFamily="49" charset="0"/>
                        </a:rPr>
                        <a:t> audiA1;</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5301300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07D6-6D15-412D-80F3-8B6912407DCF}"/>
              </a:ext>
            </a:extLst>
          </p:cNvPr>
          <p:cNvSpPr>
            <a:spLocks noGrp="1"/>
          </p:cNvSpPr>
          <p:nvPr>
            <p:ph type="ctrTitle"/>
          </p:nvPr>
        </p:nvSpPr>
        <p:spPr/>
        <p:txBody>
          <a:bodyPr/>
          <a:lstStyle/>
          <a:p>
            <a:r>
              <a:rPr lang="en-US" dirty="0" err="1"/>
              <a:t>Objecten</a:t>
            </a:r>
            <a:r>
              <a:rPr lang="en-US" dirty="0"/>
              <a:t> - JSON</a:t>
            </a:r>
            <a:endParaRPr lang="nl-BE" dirty="0"/>
          </a:p>
        </p:txBody>
      </p:sp>
      <p:sp>
        <p:nvSpPr>
          <p:cNvPr id="4" name="Content Placeholder 3">
            <a:extLst>
              <a:ext uri="{FF2B5EF4-FFF2-40B4-BE49-F238E27FC236}">
                <a16:creationId xmlns:a16="http://schemas.microsoft.com/office/drawing/2014/main" id="{54776123-1AF1-46E2-AA52-7EC82C9AF3F6}"/>
              </a:ext>
            </a:extLst>
          </p:cNvPr>
          <p:cNvSpPr>
            <a:spLocks noGrp="1"/>
          </p:cNvSpPr>
          <p:nvPr>
            <p:ph type="body" sz="quarter" idx="14"/>
          </p:nvPr>
        </p:nvSpPr>
        <p:spPr>
          <a:xfrm>
            <a:off x="507205" y="1628800"/>
            <a:ext cx="8025368" cy="621824"/>
          </a:xfrm>
        </p:spPr>
        <p:txBody>
          <a:bodyPr/>
          <a:lstStyle/>
          <a:p>
            <a:r>
              <a:rPr lang="en-US" b="1" dirty="0"/>
              <a:t>J</a:t>
            </a:r>
            <a:r>
              <a:rPr lang="en-US" dirty="0"/>
              <a:t>ava</a:t>
            </a:r>
            <a:r>
              <a:rPr lang="en-US" b="1" dirty="0"/>
              <a:t>S</a:t>
            </a:r>
            <a:r>
              <a:rPr lang="en-US" dirty="0"/>
              <a:t>cript </a:t>
            </a:r>
            <a:r>
              <a:rPr lang="en-US" b="1" dirty="0"/>
              <a:t>O</a:t>
            </a:r>
            <a:r>
              <a:rPr lang="en-US" dirty="0"/>
              <a:t>bject </a:t>
            </a:r>
            <a:r>
              <a:rPr lang="en-US" b="1" dirty="0"/>
              <a:t>N</a:t>
            </a:r>
            <a:r>
              <a:rPr lang="en-US" dirty="0"/>
              <a:t>otation</a:t>
            </a:r>
          </a:p>
          <a:p>
            <a:r>
              <a:rPr lang="en-US" dirty="0"/>
              <a:t>Widely used as language independent data transfer format between computer systems</a:t>
            </a:r>
          </a:p>
        </p:txBody>
      </p:sp>
      <p:graphicFrame>
        <p:nvGraphicFramePr>
          <p:cNvPr id="5" name="Google Shape;462;p71">
            <a:extLst>
              <a:ext uri="{FF2B5EF4-FFF2-40B4-BE49-F238E27FC236}">
                <a16:creationId xmlns:a16="http://schemas.microsoft.com/office/drawing/2014/main" id="{24779963-D6CE-46EF-B26C-D040229F9E7D}"/>
              </a:ext>
            </a:extLst>
          </p:cNvPr>
          <p:cNvGraphicFramePr/>
          <p:nvPr>
            <p:extLst>
              <p:ext uri="{D42A27DB-BD31-4B8C-83A1-F6EECF244321}">
                <p14:modId xmlns:p14="http://schemas.microsoft.com/office/powerpoint/2010/main" val="2219386403"/>
              </p:ext>
            </p:extLst>
          </p:nvPr>
        </p:nvGraphicFramePr>
        <p:xfrm>
          <a:off x="2257063" y="2684150"/>
          <a:ext cx="4629875" cy="2801620"/>
        </p:xfrm>
        <a:graphic>
          <a:graphicData uri="http://schemas.openxmlformats.org/drawingml/2006/table">
            <a:tbl>
              <a:tblPr>
                <a:noFill/>
              </a:tblPr>
              <a:tblGrid>
                <a:gridCol w="4629875">
                  <a:extLst>
                    <a:ext uri="{9D8B030D-6E8A-4147-A177-3AD203B41FA5}">
                      <a16:colId xmlns:a16="http://schemas.microsoft.com/office/drawing/2014/main" val="20000"/>
                    </a:ext>
                  </a:extLst>
                </a:gridCol>
              </a:tblGrid>
              <a:tr h="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1" u="none" strike="noStrike" kern="0" cap="none" spc="0" normalizeH="0" baseline="0" noProof="0" dirty="0">
                          <a:ln>
                            <a:noFill/>
                          </a:ln>
                          <a:solidFill>
                            <a:srgbClr val="66D9EF"/>
                          </a:solidFill>
                          <a:effectLst/>
                          <a:uLnTx/>
                          <a:uFillTx/>
                          <a:latin typeface="Consolas" panose="020B0609020204030204" pitchFamily="49" charset="0"/>
                          <a:ea typeface="+mn-ea"/>
                          <a:cs typeface="+mn-cs"/>
                        </a:rPr>
                        <a:t>var</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audiA1 </a:t>
                      </a:r>
                      <a:r>
                        <a:rPr kumimoji="0" lang="en-US" sz="135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"make"</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"Audi"</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"model"</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"A1"</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"year"</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AE81FF"/>
                          </a:solidFill>
                          <a:effectLst/>
                          <a:uLnTx/>
                          <a:uFillTx/>
                          <a:latin typeface="Consolas" panose="020B0609020204030204" pitchFamily="49" charset="0"/>
                          <a:ea typeface="+mn-ea"/>
                          <a:cs typeface="+mn-cs"/>
                        </a:rPr>
                        <a:t>2021</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"options"</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"Rims"</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"Leather"</a:t>
                      </a:r>
                      <a:endPar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"owner"</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en-US"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fname</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"John"</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en-US" sz="1350" b="0" i="0" u="none" strike="noStrike" kern="0" cap="none" spc="0" normalizeH="0" baseline="0" noProof="0" dirty="0" err="1">
                          <a:ln>
                            <a:noFill/>
                          </a:ln>
                          <a:solidFill>
                            <a:srgbClr val="E6DB74"/>
                          </a:solidFill>
                          <a:effectLst/>
                          <a:uLnTx/>
                          <a:uFillTx/>
                          <a:latin typeface="Consolas" panose="020B0609020204030204" pitchFamily="49" charset="0"/>
                          <a:ea typeface="+mn-ea"/>
                          <a:cs typeface="+mn-cs"/>
                        </a:rPr>
                        <a:t>lname</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en-US"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"Doe"</a:t>
                      </a:r>
                      <a:endPar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5729119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07D6-6D15-412D-80F3-8B6912407DCF}"/>
              </a:ext>
            </a:extLst>
          </p:cNvPr>
          <p:cNvSpPr>
            <a:spLocks noGrp="1"/>
          </p:cNvSpPr>
          <p:nvPr>
            <p:ph type="ctrTitle"/>
          </p:nvPr>
        </p:nvSpPr>
        <p:spPr/>
        <p:txBody>
          <a:bodyPr/>
          <a:lstStyle/>
          <a:p>
            <a:r>
              <a:rPr lang="en-US" dirty="0" err="1"/>
              <a:t>Objecten</a:t>
            </a:r>
            <a:r>
              <a:rPr lang="en-US" dirty="0"/>
              <a:t> - JSON</a:t>
            </a:r>
            <a:endParaRPr lang="nl-BE" dirty="0"/>
          </a:p>
        </p:txBody>
      </p:sp>
      <p:sp>
        <p:nvSpPr>
          <p:cNvPr id="4" name="Content Placeholder 3">
            <a:extLst>
              <a:ext uri="{FF2B5EF4-FFF2-40B4-BE49-F238E27FC236}">
                <a16:creationId xmlns:a16="http://schemas.microsoft.com/office/drawing/2014/main" id="{54776123-1AF1-46E2-AA52-7EC82C9AF3F6}"/>
              </a:ext>
            </a:extLst>
          </p:cNvPr>
          <p:cNvSpPr>
            <a:spLocks noGrp="1"/>
          </p:cNvSpPr>
          <p:nvPr>
            <p:ph type="body" sz="quarter" idx="14"/>
          </p:nvPr>
        </p:nvSpPr>
        <p:spPr>
          <a:xfrm>
            <a:off x="507205" y="1989474"/>
            <a:ext cx="8025368" cy="3981974"/>
          </a:xfrm>
        </p:spPr>
        <p:txBody>
          <a:bodyPr/>
          <a:lstStyle/>
          <a:p>
            <a:r>
              <a:rPr lang="en-US" b="1" dirty="0" err="1"/>
              <a:t>JSON.stringify</a:t>
            </a:r>
            <a:r>
              <a:rPr lang="en-US" b="1" dirty="0"/>
              <a:t>(&lt;data&gt;) </a:t>
            </a:r>
            <a:r>
              <a:rPr lang="en-US" dirty="0"/>
              <a:t>om data om </a:t>
            </a:r>
            <a:r>
              <a:rPr lang="en-US" dirty="0" err="1"/>
              <a:t>te</a:t>
            </a:r>
            <a:r>
              <a:rPr lang="en-US" dirty="0"/>
              <a:t> </a:t>
            </a:r>
            <a:r>
              <a:rPr lang="en-US" dirty="0" err="1"/>
              <a:t>zetten</a:t>
            </a:r>
            <a:r>
              <a:rPr lang="en-US" dirty="0"/>
              <a:t> in JSON string</a:t>
            </a:r>
            <a:endParaRPr lang="en-US" b="1" dirty="0"/>
          </a:p>
          <a:p>
            <a:endParaRPr lang="en-US" dirty="0"/>
          </a:p>
          <a:p>
            <a:endParaRPr lang="en-US" dirty="0"/>
          </a:p>
          <a:p>
            <a:endParaRPr lang="en-US" dirty="0"/>
          </a:p>
          <a:p>
            <a:endParaRPr lang="en-US" dirty="0"/>
          </a:p>
          <a:p>
            <a:endParaRPr lang="en-US" dirty="0"/>
          </a:p>
          <a:p>
            <a:r>
              <a:rPr lang="en-US" b="1" dirty="0" err="1"/>
              <a:t>JSON.parse</a:t>
            </a:r>
            <a:r>
              <a:rPr lang="en-US" b="1" dirty="0"/>
              <a:t>(&lt;</a:t>
            </a:r>
            <a:r>
              <a:rPr lang="en-US" b="1" dirty="0" err="1"/>
              <a:t>tekst</a:t>
            </a:r>
            <a:r>
              <a:rPr lang="en-US" b="1" dirty="0"/>
              <a:t>&gt;) </a:t>
            </a:r>
            <a:r>
              <a:rPr lang="en-US" dirty="0"/>
              <a:t>om </a:t>
            </a:r>
            <a:r>
              <a:rPr lang="en-US" dirty="0" err="1"/>
              <a:t>een</a:t>
            </a:r>
            <a:r>
              <a:rPr lang="en-US" dirty="0"/>
              <a:t> JSON string om </a:t>
            </a:r>
            <a:r>
              <a:rPr lang="en-US" dirty="0" err="1"/>
              <a:t>te</a:t>
            </a:r>
            <a:r>
              <a:rPr lang="en-US" dirty="0"/>
              <a:t> </a:t>
            </a:r>
            <a:r>
              <a:rPr lang="en-US" dirty="0" err="1"/>
              <a:t>zetten</a:t>
            </a:r>
            <a:r>
              <a:rPr lang="en-US" dirty="0"/>
              <a:t> </a:t>
            </a:r>
            <a:r>
              <a:rPr lang="en-US" dirty="0" err="1"/>
              <a:t>naar</a:t>
            </a:r>
            <a:r>
              <a:rPr lang="en-US" dirty="0"/>
              <a:t> </a:t>
            </a:r>
            <a:r>
              <a:rPr lang="en-US" dirty="0" err="1"/>
              <a:t>een</a:t>
            </a:r>
            <a:r>
              <a:rPr lang="en-US" dirty="0"/>
              <a:t> JS object</a:t>
            </a:r>
          </a:p>
          <a:p>
            <a:endParaRPr lang="en-US" dirty="0"/>
          </a:p>
          <a:p>
            <a:endParaRPr lang="en-US" dirty="0"/>
          </a:p>
          <a:p>
            <a:endParaRPr lang="en-US" dirty="0"/>
          </a:p>
          <a:p>
            <a:endParaRPr lang="en-US" dirty="0"/>
          </a:p>
          <a:p>
            <a:endParaRPr lang="en-US" dirty="0"/>
          </a:p>
          <a:p>
            <a:endParaRPr lang="en-US" dirty="0"/>
          </a:p>
        </p:txBody>
      </p:sp>
      <p:graphicFrame>
        <p:nvGraphicFramePr>
          <p:cNvPr id="5" name="Google Shape;462;p71">
            <a:extLst>
              <a:ext uri="{FF2B5EF4-FFF2-40B4-BE49-F238E27FC236}">
                <a16:creationId xmlns:a16="http://schemas.microsoft.com/office/drawing/2014/main" id="{016512E5-6DF4-4338-A024-320965D31E9F}"/>
              </a:ext>
            </a:extLst>
          </p:cNvPr>
          <p:cNvGraphicFramePr/>
          <p:nvPr>
            <p:extLst>
              <p:ext uri="{D42A27DB-BD31-4B8C-83A1-F6EECF244321}">
                <p14:modId xmlns:p14="http://schemas.microsoft.com/office/powerpoint/2010/main" val="2972852462"/>
              </p:ext>
            </p:extLst>
          </p:nvPr>
        </p:nvGraphicFramePr>
        <p:xfrm>
          <a:off x="1773636" y="2656592"/>
          <a:ext cx="5596727" cy="340360"/>
        </p:xfrm>
        <a:graphic>
          <a:graphicData uri="http://schemas.openxmlformats.org/drawingml/2006/table">
            <a:tbl>
              <a:tblPr>
                <a:noFill/>
              </a:tblPr>
              <a:tblGrid>
                <a:gridCol w="5596727">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text</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JSON.</a:t>
                      </a:r>
                      <a:r>
                        <a:rPr lang="nl-BE" sz="1350" b="0" dirty="0" err="1">
                          <a:solidFill>
                            <a:srgbClr val="A6E22E"/>
                          </a:solidFill>
                          <a:effectLst/>
                          <a:latin typeface="Consolas" panose="020B0609020204030204" pitchFamily="49" charset="0"/>
                        </a:rPr>
                        <a:t>stringify</a:t>
                      </a:r>
                      <a:r>
                        <a:rPr lang="nl-BE" sz="1350" b="0" dirty="0">
                          <a:solidFill>
                            <a:srgbClr val="F8F8F2"/>
                          </a:solidFill>
                          <a:effectLst/>
                          <a:latin typeface="Consolas" panose="020B0609020204030204" pitchFamily="49" charset="0"/>
                        </a:rPr>
                        <a:t>(</a:t>
                      </a:r>
                      <a:r>
                        <a:rPr lang="nl-BE" sz="1350" b="0" dirty="0" err="1">
                          <a:solidFill>
                            <a:srgbClr val="F8F8F2"/>
                          </a:solidFill>
                          <a:effectLst/>
                          <a:latin typeface="Consolas" panose="020B0609020204030204" pitchFamily="49" charset="0"/>
                        </a:rPr>
                        <a:t>audi</a:t>
                      </a:r>
                      <a:r>
                        <a:rPr lang="nl-BE" sz="1350" b="0" dirty="0">
                          <a:solidFill>
                            <a:srgbClr val="F8F8F2"/>
                          </a:solidFill>
                          <a:effectLst/>
                          <a:latin typeface="Consolas" panose="020B0609020204030204" pitchFamily="49" charset="0"/>
                        </a:rPr>
                        <a:t>); </a:t>
                      </a:r>
                      <a:r>
                        <a:rPr lang="nl-BE" sz="1350" b="0" dirty="0">
                          <a:solidFill>
                            <a:srgbClr val="88846F"/>
                          </a:solidFill>
                          <a:effectLst/>
                          <a:latin typeface="Consolas" panose="020B0609020204030204" pitchFamily="49" charset="0"/>
                        </a:rPr>
                        <a:t>// </a:t>
                      </a:r>
                      <a:r>
                        <a:rPr lang="nl-BE" sz="1400" b="0" dirty="0">
                          <a:solidFill>
                            <a:srgbClr val="88846F"/>
                          </a:solidFill>
                          <a:effectLst/>
                          <a:latin typeface="Consolas" panose="020B0609020204030204" pitchFamily="49" charset="0"/>
                        </a:rPr>
                        <a:t>'</a:t>
                      </a:r>
                      <a:r>
                        <a:rPr lang="nl-BE" sz="1350" b="0" dirty="0">
                          <a:solidFill>
                            <a:srgbClr val="88846F"/>
                          </a:solidFill>
                          <a:effectLst/>
                          <a:latin typeface="Consolas" panose="020B0609020204030204" pitchFamily="49" charset="0"/>
                        </a:rPr>
                        <a:t>{"</a:t>
                      </a:r>
                      <a:r>
                        <a:rPr lang="nl-BE" sz="1350" b="0" dirty="0" err="1">
                          <a:solidFill>
                            <a:srgbClr val="88846F"/>
                          </a:solidFill>
                          <a:effectLst/>
                          <a:latin typeface="Consolas" panose="020B0609020204030204" pitchFamily="49" charset="0"/>
                        </a:rPr>
                        <a:t>make":"Audi</a:t>
                      </a:r>
                      <a:r>
                        <a:rPr lang="nl-BE" sz="1350" b="0" dirty="0">
                          <a:solidFill>
                            <a:srgbClr val="88846F"/>
                          </a:solidFill>
                          <a:effectLst/>
                          <a:latin typeface="Consolas" panose="020B0609020204030204" pitchFamily="49" charset="0"/>
                        </a:rPr>
                        <a:t>"}</a:t>
                      </a:r>
                      <a:r>
                        <a:rPr lang="nl-BE" sz="1400" b="0" dirty="0">
                          <a:solidFill>
                            <a:srgbClr val="88846F"/>
                          </a:solidFill>
                          <a:effectLst/>
                          <a:latin typeface="Consolas" panose="020B0609020204030204" pitchFamily="49" charset="0"/>
                        </a:rPr>
                        <a:t>'</a:t>
                      </a:r>
                      <a:endParaRPr lang="nl-BE" sz="1400" b="0" dirty="0">
                        <a:solidFill>
                          <a:srgbClr val="F8F8F2"/>
                        </a:solidFill>
                        <a:effectLst/>
                        <a:latin typeface="Consolas" panose="020B0609020204030204" pitchFamily="49" charset="0"/>
                      </a:endParaRP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6" name="Google Shape;462;p71">
            <a:extLst>
              <a:ext uri="{FF2B5EF4-FFF2-40B4-BE49-F238E27FC236}">
                <a16:creationId xmlns:a16="http://schemas.microsoft.com/office/drawing/2014/main" id="{FC7FD2B8-9C24-42E4-9602-A271E656DE20}"/>
              </a:ext>
            </a:extLst>
          </p:cNvPr>
          <p:cNvGraphicFramePr/>
          <p:nvPr>
            <p:extLst>
              <p:ext uri="{D42A27DB-BD31-4B8C-83A1-F6EECF244321}">
                <p14:modId xmlns:p14="http://schemas.microsoft.com/office/powerpoint/2010/main" val="723488327"/>
              </p:ext>
            </p:extLst>
          </p:nvPr>
        </p:nvGraphicFramePr>
        <p:xfrm>
          <a:off x="1773635" y="4497896"/>
          <a:ext cx="5596727" cy="340360"/>
        </p:xfrm>
        <a:graphic>
          <a:graphicData uri="http://schemas.openxmlformats.org/drawingml/2006/table">
            <a:tbl>
              <a:tblPr>
                <a:noFill/>
              </a:tblPr>
              <a:tblGrid>
                <a:gridCol w="5596727">
                  <a:extLst>
                    <a:ext uri="{9D8B030D-6E8A-4147-A177-3AD203B41FA5}">
                      <a16:colId xmlns:a16="http://schemas.microsoft.com/office/drawing/2014/main" val="20000"/>
                    </a:ext>
                  </a:extLst>
                </a:gridCol>
              </a:tblGrid>
              <a:tr h="0">
                <a:tc>
                  <a:txBody>
                    <a:bodyPr/>
                    <a:lstStyle/>
                    <a:p>
                      <a:r>
                        <a:rPr lang="nl-BE" sz="1400" b="0" i="1" dirty="0">
                          <a:solidFill>
                            <a:srgbClr val="66D9EF"/>
                          </a:solidFill>
                          <a:effectLst/>
                          <a:latin typeface="Consolas" panose="020B0609020204030204" pitchFamily="49" charset="0"/>
                        </a:rPr>
                        <a:t>var</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audi</a:t>
                      </a:r>
                      <a:r>
                        <a:rPr lang="nl-BE" sz="1400" b="0" dirty="0">
                          <a:solidFill>
                            <a:srgbClr val="F8F8F2"/>
                          </a:solidFill>
                          <a:effectLst/>
                          <a:latin typeface="Consolas" panose="020B0609020204030204" pitchFamily="49" charset="0"/>
                        </a:rPr>
                        <a:t> </a:t>
                      </a:r>
                      <a:r>
                        <a:rPr lang="nl-BE" sz="1400" b="0" dirty="0">
                          <a:solidFill>
                            <a:srgbClr val="F92672"/>
                          </a:solidFill>
                          <a:effectLst/>
                          <a:latin typeface="Consolas" panose="020B0609020204030204" pitchFamily="49" charset="0"/>
                        </a:rPr>
                        <a:t>=</a:t>
                      </a:r>
                      <a:r>
                        <a:rPr lang="nl-BE" sz="1400" b="0" dirty="0">
                          <a:solidFill>
                            <a:srgbClr val="F8F8F2"/>
                          </a:solidFill>
                          <a:effectLst/>
                          <a:latin typeface="Consolas" panose="020B0609020204030204" pitchFamily="49" charset="0"/>
                        </a:rPr>
                        <a:t> </a:t>
                      </a:r>
                      <a:r>
                        <a:rPr lang="nl-BE" sz="1400" b="0" dirty="0" err="1">
                          <a:solidFill>
                            <a:srgbClr val="F8F8F2"/>
                          </a:solidFill>
                          <a:effectLst/>
                          <a:latin typeface="Consolas" panose="020B0609020204030204" pitchFamily="49" charset="0"/>
                        </a:rPr>
                        <a:t>JSON.</a:t>
                      </a:r>
                      <a:r>
                        <a:rPr lang="nl-BE" sz="1400" b="0" dirty="0" err="1">
                          <a:solidFill>
                            <a:srgbClr val="A6E22E"/>
                          </a:solidFill>
                          <a:effectLst/>
                          <a:latin typeface="Consolas" panose="020B0609020204030204" pitchFamily="49" charset="0"/>
                        </a:rPr>
                        <a:t>parse</a:t>
                      </a:r>
                      <a:r>
                        <a:rPr lang="nl-BE" sz="1400" b="0" dirty="0">
                          <a:solidFill>
                            <a:srgbClr val="F8F8F2"/>
                          </a:solidFill>
                          <a:effectLst/>
                          <a:latin typeface="Consolas" panose="020B0609020204030204" pitchFamily="49" charset="0"/>
                        </a:rPr>
                        <a:t>(</a:t>
                      </a:r>
                      <a:r>
                        <a:rPr lang="nl-BE" sz="1400" b="0" dirty="0">
                          <a:solidFill>
                            <a:srgbClr val="E6DB74"/>
                          </a:solidFill>
                          <a:effectLst/>
                          <a:latin typeface="Consolas" panose="020B0609020204030204" pitchFamily="49" charset="0"/>
                        </a:rPr>
                        <a:t>'{"</a:t>
                      </a:r>
                      <a:r>
                        <a:rPr lang="nl-BE" sz="1400" b="0" dirty="0" err="1">
                          <a:solidFill>
                            <a:srgbClr val="E6DB74"/>
                          </a:solidFill>
                          <a:effectLst/>
                          <a:latin typeface="Consolas" panose="020B0609020204030204" pitchFamily="49" charset="0"/>
                        </a:rPr>
                        <a:t>make":"Audi</a:t>
                      </a:r>
                      <a:r>
                        <a:rPr lang="nl-BE" sz="1400" b="0" dirty="0">
                          <a:solidFill>
                            <a:srgbClr val="E6DB74"/>
                          </a:solidFill>
                          <a:effectLst/>
                          <a:latin typeface="Consolas" panose="020B0609020204030204" pitchFamily="49" charset="0"/>
                        </a:rPr>
                        <a:t>"}'</a:t>
                      </a:r>
                      <a:r>
                        <a:rPr lang="nl-BE" sz="140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4518700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83BFF-F4CD-4EAA-BE90-65C031788547}"/>
              </a:ext>
            </a:extLst>
          </p:cNvPr>
          <p:cNvSpPr>
            <a:spLocks noGrp="1"/>
          </p:cNvSpPr>
          <p:nvPr>
            <p:ph type="ctrTitle"/>
          </p:nvPr>
        </p:nvSpPr>
        <p:spPr/>
        <p:txBody>
          <a:bodyPr/>
          <a:lstStyle/>
          <a:p>
            <a:r>
              <a:rPr lang="nl-BE" dirty="0"/>
              <a:t>Objecten – Object </a:t>
            </a:r>
            <a:r>
              <a:rPr lang="nl-BE" dirty="0" err="1"/>
              <a:t>Literal</a:t>
            </a:r>
            <a:endParaRPr lang="nl-BE" dirty="0"/>
          </a:p>
        </p:txBody>
      </p:sp>
      <p:sp>
        <p:nvSpPr>
          <p:cNvPr id="4" name="Text Placeholder 3">
            <a:extLst>
              <a:ext uri="{FF2B5EF4-FFF2-40B4-BE49-F238E27FC236}">
                <a16:creationId xmlns:a16="http://schemas.microsoft.com/office/drawing/2014/main" id="{F9A64CE8-0DFE-4ED0-81B6-94F5177AB89F}"/>
              </a:ext>
            </a:extLst>
          </p:cNvPr>
          <p:cNvSpPr>
            <a:spLocks noGrp="1"/>
          </p:cNvSpPr>
          <p:nvPr>
            <p:ph type="body" sz="quarter" idx="14"/>
          </p:nvPr>
        </p:nvSpPr>
        <p:spPr>
          <a:xfrm>
            <a:off x="507205" y="1989474"/>
            <a:ext cx="8025368" cy="316356"/>
          </a:xfrm>
        </p:spPr>
        <p:txBody>
          <a:bodyPr/>
          <a:lstStyle/>
          <a:p>
            <a:pPr marL="0" indent="0">
              <a:buNone/>
            </a:pPr>
            <a:r>
              <a:rPr lang="nl-BE" dirty="0"/>
              <a:t>Wat is de tekortkoming van de object </a:t>
            </a:r>
            <a:r>
              <a:rPr lang="nl-BE" dirty="0" err="1"/>
              <a:t>literal</a:t>
            </a:r>
            <a:r>
              <a:rPr lang="nl-BE" dirty="0"/>
              <a:t> ???</a:t>
            </a:r>
          </a:p>
        </p:txBody>
      </p:sp>
      <p:graphicFrame>
        <p:nvGraphicFramePr>
          <p:cNvPr id="5" name="Google Shape;462;p71">
            <a:extLst>
              <a:ext uri="{FF2B5EF4-FFF2-40B4-BE49-F238E27FC236}">
                <a16:creationId xmlns:a16="http://schemas.microsoft.com/office/drawing/2014/main" id="{7DABF477-0593-47C7-80DD-F1A2602A5B00}"/>
              </a:ext>
            </a:extLst>
          </p:cNvPr>
          <p:cNvGraphicFramePr/>
          <p:nvPr>
            <p:extLst>
              <p:ext uri="{D42A27DB-BD31-4B8C-83A1-F6EECF244321}">
                <p14:modId xmlns:p14="http://schemas.microsoft.com/office/powerpoint/2010/main" val="3296724936"/>
              </p:ext>
            </p:extLst>
          </p:nvPr>
        </p:nvGraphicFramePr>
        <p:xfrm>
          <a:off x="1650335" y="2636912"/>
          <a:ext cx="5843329" cy="3418840"/>
        </p:xfrm>
        <a:graphic>
          <a:graphicData uri="http://schemas.openxmlformats.org/drawingml/2006/table">
            <a:tbl>
              <a:tblPr>
                <a:noFill/>
              </a:tblPr>
              <a:tblGrid>
                <a:gridCol w="5843329">
                  <a:extLst>
                    <a:ext uri="{9D8B030D-6E8A-4147-A177-3AD203B41FA5}">
                      <a16:colId xmlns:a16="http://schemas.microsoft.com/office/drawing/2014/main" val="20000"/>
                    </a:ext>
                  </a:extLst>
                </a:gridCol>
              </a:tblGrid>
              <a:tr h="0">
                <a:tc>
                  <a:txBody>
                    <a:bodyPr/>
                    <a:lstStyle/>
                    <a:p>
                      <a:r>
                        <a:rPr lang="nl-BE" sz="1350" b="0" i="1" dirty="0">
                          <a:solidFill>
                            <a:srgbClr val="66D9EF"/>
                          </a:solidFill>
                          <a:effectLst/>
                          <a:latin typeface="Consolas" panose="020B0609020204030204" pitchFamily="49" charset="0"/>
                        </a:rPr>
                        <a:t>var</a:t>
                      </a:r>
                      <a:r>
                        <a:rPr lang="nl-BE" sz="1350" b="0" dirty="0">
                          <a:solidFill>
                            <a:srgbClr val="F8F8F2"/>
                          </a:solidFill>
                          <a:effectLst/>
                          <a:latin typeface="Consolas" panose="020B0609020204030204" pitchFamily="49" charset="0"/>
                        </a:rPr>
                        <a:t> audiA1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make: </a:t>
                      </a:r>
                      <a:r>
                        <a:rPr lang="nl-BE" sz="1350" b="0" dirty="0">
                          <a:solidFill>
                            <a:srgbClr val="E6DB74"/>
                          </a:solidFill>
                          <a:effectLst/>
                          <a:latin typeface="Consolas" panose="020B0609020204030204" pitchFamily="49" charset="0"/>
                        </a:rPr>
                        <a:t>"Audi"</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model: </a:t>
                      </a:r>
                      <a:r>
                        <a:rPr lang="nl-BE" sz="1350" b="0" dirty="0">
                          <a:solidFill>
                            <a:srgbClr val="E6DB74"/>
                          </a:solidFill>
                          <a:effectLst/>
                          <a:latin typeface="Consolas" panose="020B0609020204030204" pitchFamily="49" charset="0"/>
                        </a:rPr>
                        <a:t>"A1"</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year</a:t>
                      </a:r>
                      <a:r>
                        <a:rPr lang="nl-BE" sz="1350" b="0" dirty="0">
                          <a:solidFill>
                            <a:srgbClr val="F8F8F2"/>
                          </a:solidFill>
                          <a:effectLst/>
                          <a:latin typeface="Consolas" panose="020B0609020204030204" pitchFamily="49" charset="0"/>
                        </a:rPr>
                        <a:t>: </a:t>
                      </a:r>
                      <a:r>
                        <a:rPr lang="nl-BE" sz="1350" b="0" dirty="0">
                          <a:solidFill>
                            <a:srgbClr val="AE81FF"/>
                          </a:solidFill>
                          <a:effectLst/>
                          <a:latin typeface="Consolas" panose="020B0609020204030204" pitchFamily="49" charset="0"/>
                        </a:rPr>
                        <a:t>2021</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options: [</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Rims</a:t>
                      </a:r>
                      <a:r>
                        <a:rPr lang="nl-BE" sz="1350" b="0" dirty="0">
                          <a:solidFill>
                            <a:srgbClr val="E6DB74"/>
                          </a:solidFill>
                          <a:effectLst/>
                          <a:latin typeface="Consolas" panose="020B0609020204030204" pitchFamily="49" charset="0"/>
                        </a:rPr>
                        <a:t>"</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a:t>
                      </a:r>
                      <a:r>
                        <a:rPr lang="nl-BE" sz="1350" b="0" dirty="0" err="1">
                          <a:solidFill>
                            <a:srgbClr val="E6DB74"/>
                          </a:solidFill>
                          <a:effectLst/>
                          <a:latin typeface="Consolas" panose="020B0609020204030204" pitchFamily="49" charset="0"/>
                        </a:rPr>
                        <a:t>Leather</a:t>
                      </a:r>
                      <a:r>
                        <a:rPr lang="nl-BE" sz="1350" b="0" dirty="0">
                          <a:solidFill>
                            <a:srgbClr val="E6DB74"/>
                          </a:solidFill>
                          <a:effectLst/>
                          <a:latin typeface="Consolas" panose="020B0609020204030204" pitchFamily="49" charset="0"/>
                        </a:rPr>
                        <a:t>"</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owner</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fname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"John"</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r>
                        <a:rPr lang="nl-BE" sz="1350" b="0" dirty="0" err="1">
                          <a:solidFill>
                            <a:srgbClr val="F8F8F2"/>
                          </a:solidFill>
                          <a:effectLst/>
                          <a:latin typeface="Consolas" panose="020B0609020204030204" pitchFamily="49" charset="0"/>
                        </a:rPr>
                        <a:t>lname</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"Doe"</a:t>
                      </a:r>
                      <a:endParaRPr lang="nl-BE" sz="1350" b="0" dirty="0">
                        <a:solidFill>
                          <a:srgbClr val="F8F8F2"/>
                        </a:solidFill>
                        <a:effectLst/>
                        <a:latin typeface="Consolas" panose="020B0609020204030204" pitchFamily="49" charset="0"/>
                      </a:endParaRP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err="1">
                          <a:solidFill>
                            <a:srgbClr val="A6E22E"/>
                          </a:solidFill>
                          <a:effectLst/>
                          <a:latin typeface="Consolas" panose="020B0609020204030204" pitchFamily="49" charset="0"/>
                        </a:rPr>
                        <a:t>getFullName</a:t>
                      </a:r>
                      <a:r>
                        <a:rPr lang="nl-BE" sz="1350" b="0" dirty="0">
                          <a:solidFill>
                            <a:srgbClr val="F8F8F2"/>
                          </a:solidFill>
                          <a:effectLst/>
                          <a:latin typeface="Consolas" panose="020B0609020204030204" pitchFamily="49" charset="0"/>
                        </a:rPr>
                        <a:t>: </a:t>
                      </a:r>
                      <a:r>
                        <a:rPr lang="nl-BE" sz="1350" b="0" i="1" dirty="0" err="1">
                          <a:solidFill>
                            <a:srgbClr val="66D9EF"/>
                          </a:solidFill>
                          <a:effectLst/>
                          <a:latin typeface="Consolas" panose="020B0609020204030204" pitchFamily="49" charset="0"/>
                        </a:rPr>
                        <a:t>function</a:t>
                      </a:r>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return</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.owner.fname</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a:solidFill>
                            <a:srgbClr val="E6DB74"/>
                          </a:solidFill>
                          <a:effectLst/>
                          <a:latin typeface="Consolas" panose="020B0609020204030204" pitchFamily="49" charset="0"/>
                        </a:rPr>
                        <a:t>" "</a:t>
                      </a:r>
                      <a:r>
                        <a:rPr lang="nl-BE" sz="1350" b="0" dirty="0">
                          <a:solidFill>
                            <a:srgbClr val="F8F8F2"/>
                          </a:solidFill>
                          <a:effectLst/>
                          <a:latin typeface="Consolas" panose="020B0609020204030204" pitchFamily="49" charset="0"/>
                        </a:rPr>
                        <a:t> </a:t>
                      </a:r>
                      <a:r>
                        <a:rPr lang="nl-BE" sz="1350" b="0" dirty="0">
                          <a:solidFill>
                            <a:srgbClr val="F92672"/>
                          </a:solidFill>
                          <a:effectLst/>
                          <a:latin typeface="Consolas" panose="020B0609020204030204" pitchFamily="49" charset="0"/>
                        </a:rPr>
                        <a:t>+</a:t>
                      </a:r>
                      <a:r>
                        <a:rPr lang="nl-BE" sz="1350" b="0" dirty="0">
                          <a:solidFill>
                            <a:srgbClr val="F8F8F2"/>
                          </a:solidFill>
                          <a:effectLst/>
                          <a:latin typeface="Consolas" panose="020B0609020204030204" pitchFamily="49" charset="0"/>
                        </a:rPr>
                        <a:t> </a:t>
                      </a:r>
                      <a:r>
                        <a:rPr lang="nl-BE" sz="1350" b="0" dirty="0" err="1">
                          <a:solidFill>
                            <a:srgbClr val="FD971F"/>
                          </a:solidFill>
                          <a:effectLst/>
                          <a:latin typeface="Consolas" panose="020B0609020204030204" pitchFamily="49" charset="0"/>
                        </a:rPr>
                        <a:t>this</a:t>
                      </a:r>
                      <a:r>
                        <a:rPr lang="nl-BE" sz="1350" b="0" dirty="0" err="1">
                          <a:solidFill>
                            <a:srgbClr val="F8F8F2"/>
                          </a:solidFill>
                          <a:effectLst/>
                          <a:latin typeface="Consolas" panose="020B0609020204030204" pitchFamily="49" charset="0"/>
                        </a:rPr>
                        <a:t>.owner.lname</a:t>
                      </a:r>
                      <a:r>
                        <a:rPr lang="nl-BE" sz="1350" b="0" dirty="0">
                          <a:solidFill>
                            <a:srgbClr val="F8F8F2"/>
                          </a:solidFill>
                          <a:effectLst/>
                          <a:latin typeface="Consolas" panose="020B0609020204030204" pitchFamily="49" charset="0"/>
                        </a:rPr>
                        <a:t>;</a:t>
                      </a:r>
                    </a:p>
                    <a:p>
                      <a:r>
                        <a:rPr lang="nl-BE" sz="1350" b="0" dirty="0">
                          <a:solidFill>
                            <a:srgbClr val="F8F8F2"/>
                          </a:solidFill>
                          <a:effectLst/>
                          <a:latin typeface="Consolas" panose="020B0609020204030204" pitchFamily="49" charset="0"/>
                        </a:rPr>
                        <a:t>    }</a:t>
                      </a:r>
                    </a:p>
                    <a:p>
                      <a:r>
                        <a:rPr lang="nl-BE"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2570792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71"/>
          <p:cNvSpPr txBox="1">
            <a:spLocks noGrp="1"/>
          </p:cNvSpPr>
          <p:nvPr>
            <p:ph type="ctrTitle"/>
          </p:nvPr>
        </p:nvSpPr>
        <p:spPr/>
        <p:txBody>
          <a:bodyPr/>
          <a:lstStyle/>
          <a:p>
            <a:r>
              <a:rPr lang="en-US" dirty="0"/>
              <a:t>Objecten – </a:t>
            </a:r>
            <a:r>
              <a:rPr lang="en-US" dirty="0" err="1"/>
              <a:t>Constructor</a:t>
            </a:r>
            <a:r>
              <a:rPr lang="en-US" dirty="0"/>
              <a:t> </a:t>
            </a:r>
            <a:r>
              <a:rPr lang="en-US" dirty="0" err="1"/>
              <a:t>Functions</a:t>
            </a:r>
            <a:endParaRPr lang="en-US" dirty="0"/>
          </a:p>
        </p:txBody>
      </p:sp>
      <p:sp>
        <p:nvSpPr>
          <p:cNvPr id="5" name="Text Placeholder 4">
            <a:extLst>
              <a:ext uri="{FF2B5EF4-FFF2-40B4-BE49-F238E27FC236}">
                <a16:creationId xmlns:a16="http://schemas.microsoft.com/office/drawing/2014/main" id="{1C70B629-95B5-4559-97E7-5CF5E7F91FE5}"/>
              </a:ext>
            </a:extLst>
          </p:cNvPr>
          <p:cNvSpPr>
            <a:spLocks noGrp="1"/>
          </p:cNvSpPr>
          <p:nvPr>
            <p:ph type="body" sz="quarter" idx="14"/>
          </p:nvPr>
        </p:nvSpPr>
        <p:spPr>
          <a:xfrm>
            <a:off x="507205" y="1989474"/>
            <a:ext cx="8025368" cy="316356"/>
          </a:xfrm>
        </p:spPr>
        <p:txBody>
          <a:bodyPr/>
          <a:lstStyle/>
          <a:p>
            <a:r>
              <a:rPr lang="en-US" dirty="0" err="1"/>
              <a:t>Manier</a:t>
            </a:r>
            <a:r>
              <a:rPr lang="en-US" dirty="0"/>
              <a:t> 1</a:t>
            </a:r>
          </a:p>
        </p:txBody>
      </p:sp>
      <p:graphicFrame>
        <p:nvGraphicFramePr>
          <p:cNvPr id="462" name="Google Shape;462;p71"/>
          <p:cNvGraphicFramePr/>
          <p:nvPr>
            <p:extLst>
              <p:ext uri="{D42A27DB-BD31-4B8C-83A1-F6EECF244321}">
                <p14:modId xmlns:p14="http://schemas.microsoft.com/office/powerpoint/2010/main" val="2862832590"/>
              </p:ext>
            </p:extLst>
          </p:nvPr>
        </p:nvGraphicFramePr>
        <p:xfrm>
          <a:off x="1957206" y="2535177"/>
          <a:ext cx="5229588" cy="2184400"/>
        </p:xfrm>
        <a:graphic>
          <a:graphicData uri="http://schemas.openxmlformats.org/drawingml/2006/table">
            <a:tbl>
              <a:tblPr>
                <a:noFill/>
              </a:tblPr>
              <a:tblGrid>
                <a:gridCol w="5229588">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r>
                        <a:rPr lang="en-US" sz="1350" b="0" dirty="0">
                          <a:solidFill>
                            <a:srgbClr val="A6E22E"/>
                          </a:solidFill>
                          <a:effectLst/>
                          <a:latin typeface="Consolas" panose="020B0609020204030204" pitchFamily="49" charset="0"/>
                        </a:rPr>
                        <a:t>Car</a:t>
                      </a:r>
                      <a:r>
                        <a:rPr lang="en-US" sz="1350" b="0" dirty="0">
                          <a:solidFill>
                            <a:srgbClr val="F8F8F2"/>
                          </a:solidFill>
                          <a:effectLst/>
                          <a:latin typeface="Consolas" panose="020B0609020204030204" pitchFamily="49" charset="0"/>
                        </a:rPr>
                        <a:t>(</a:t>
                      </a:r>
                      <a:r>
                        <a:rPr lang="en-US" sz="1350" b="0" i="1" dirty="0">
                          <a:solidFill>
                            <a:srgbClr val="FD971F"/>
                          </a:solidFill>
                          <a:effectLst/>
                          <a:latin typeface="Consolas" panose="020B0609020204030204" pitchFamily="49" charset="0"/>
                        </a:rPr>
                        <a:t>make</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model</a:t>
                      </a:r>
                      <a:r>
                        <a:rPr lang="en-US" sz="1350" b="0" dirty="0">
                          <a:solidFill>
                            <a:srgbClr val="F8F8F2"/>
                          </a:solidFill>
                          <a:effectLst/>
                          <a:latin typeface="Consolas" panose="020B0609020204030204" pitchFamily="49" charset="0"/>
                        </a:rPr>
                        <a:t>, </a:t>
                      </a:r>
                      <a:r>
                        <a:rPr lang="en-US" sz="1350" b="0" i="1" dirty="0">
                          <a:solidFill>
                            <a:srgbClr val="FD971F"/>
                          </a:solidFill>
                          <a:effectLst/>
                          <a:latin typeface="Consolas" panose="020B0609020204030204" pitchFamily="49" charset="0"/>
                        </a:rPr>
                        <a:t>year</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r>
                        <a:rPr lang="en-US" sz="1350" b="0" dirty="0">
                          <a:solidFill>
                            <a:srgbClr val="F92672"/>
                          </a:solidFill>
                          <a:effectLst/>
                          <a:latin typeface="Consolas" panose="020B0609020204030204" pitchFamily="49" charset="0"/>
                        </a:rPr>
                        <a:t>return</a:t>
                      </a:r>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make: </a:t>
                      </a:r>
                      <a:r>
                        <a:rPr lang="en-US" sz="1350" b="0" i="1" dirty="0">
                          <a:solidFill>
                            <a:srgbClr val="FD971F"/>
                          </a:solidFill>
                          <a:effectLst/>
                          <a:latin typeface="Consolas" panose="020B0609020204030204" pitchFamily="49" charset="0"/>
                        </a:rPr>
                        <a:t>make</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model: </a:t>
                      </a:r>
                      <a:r>
                        <a:rPr lang="en-US" sz="1350" b="0" i="1" dirty="0">
                          <a:solidFill>
                            <a:srgbClr val="FD971F"/>
                          </a:solidFill>
                          <a:effectLst/>
                          <a:latin typeface="Consolas" panose="020B0609020204030204" pitchFamily="49" charset="0"/>
                        </a:rPr>
                        <a:t>model</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year: </a:t>
                      </a:r>
                      <a:r>
                        <a:rPr lang="en-US" sz="1350" b="0" i="1" dirty="0">
                          <a:solidFill>
                            <a:srgbClr val="FD971F"/>
                          </a:solidFill>
                          <a:effectLst/>
                          <a:latin typeface="Consolas" panose="020B0609020204030204" pitchFamily="49" charset="0"/>
                        </a:rPr>
                        <a:t>year</a:t>
                      </a:r>
                      <a:r>
                        <a:rPr lang="en-US" sz="1350" b="0" dirty="0">
                          <a:solidFill>
                            <a:srgbClr val="F8F8F2"/>
                          </a:solidFill>
                          <a:effectLst/>
                          <a:latin typeface="Consolas" panose="020B0609020204030204" pitchFamily="49" charset="0"/>
                        </a:rPr>
                        <a:t>,</a:t>
                      </a:r>
                    </a:p>
                    <a:p>
                      <a:r>
                        <a:rPr lang="en-US" sz="1350" b="0" dirty="0">
                          <a:solidFill>
                            <a:srgbClr val="F8F8F2"/>
                          </a:solidFill>
                          <a:effectLst/>
                          <a:latin typeface="Consolas" panose="020B0609020204030204" pitchFamily="49" charset="0"/>
                        </a:rPr>
                        <a:t>        </a:t>
                      </a:r>
                      <a:r>
                        <a:rPr lang="en-US" sz="1350" b="0" dirty="0" err="1">
                          <a:solidFill>
                            <a:srgbClr val="A6E22E"/>
                          </a:solidFill>
                          <a:effectLst/>
                          <a:latin typeface="Consolas" panose="020B0609020204030204" pitchFamily="49" charset="0"/>
                        </a:rPr>
                        <a:t>getFullName</a:t>
                      </a:r>
                      <a:r>
                        <a:rPr lang="en-US" sz="1350" b="0" dirty="0">
                          <a:solidFill>
                            <a:srgbClr val="F8F8F2"/>
                          </a:solidFill>
                          <a:effectLst/>
                          <a:latin typeface="Consolas" panose="020B0609020204030204" pitchFamily="49" charset="0"/>
                        </a:rPr>
                        <a:t>: </a:t>
                      </a:r>
                      <a:r>
                        <a:rPr lang="en-US" sz="1350" b="0" i="1" dirty="0">
                          <a:solidFill>
                            <a:srgbClr val="66D9EF"/>
                          </a:solidFill>
                          <a:effectLst/>
                          <a:latin typeface="Consolas" panose="020B0609020204030204" pitchFamily="49" charset="0"/>
                        </a:rPr>
                        <a:t>function</a:t>
                      </a:r>
                      <a:r>
                        <a:rPr lang="en-US" sz="1350" b="0" dirty="0">
                          <a:solidFill>
                            <a:srgbClr val="F8F8F2"/>
                          </a:solidFill>
                          <a:effectLst/>
                          <a:latin typeface="Consolas" panose="020B060902020403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lang="en-US" sz="1350" b="0" dirty="0">
                          <a:solidFill>
                            <a:srgbClr val="F8F8F2"/>
                          </a:solidFill>
                          <a:effectLst/>
                          <a:latin typeface="Consolas" panose="020B0609020204030204" pitchFamily="49" charset="0"/>
                        </a:rPr>
                        <a:t>            </a:t>
                      </a:r>
                      <a:r>
                        <a:rPr kumimoji="0" lang="nl-BE" sz="135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return</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nl-BE" sz="1350" b="0" i="0" u="none" strike="noStrike" kern="0" cap="none" spc="0" normalizeH="0" baseline="0" noProof="0" dirty="0" err="1">
                          <a:ln>
                            <a:noFill/>
                          </a:ln>
                          <a:solidFill>
                            <a:srgbClr val="FD971F"/>
                          </a:solidFill>
                          <a:effectLst/>
                          <a:uLnTx/>
                          <a:uFillTx/>
                          <a:latin typeface="Consolas" panose="020B0609020204030204" pitchFamily="49" charset="0"/>
                          <a:ea typeface="+mn-ea"/>
                          <a:cs typeface="+mn-cs"/>
                        </a:rPr>
                        <a:t>this</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.make</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nl-BE" sz="135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nl-BE" sz="135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 "</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nl-BE" sz="1350" b="0" i="0" u="none" strike="noStrike" kern="0" cap="none" spc="0" normalizeH="0" baseline="0" noProof="0" dirty="0">
                          <a:ln>
                            <a:noFill/>
                          </a:ln>
                          <a:solidFill>
                            <a:srgbClr val="F92672"/>
                          </a:solidFill>
                          <a:effectLst/>
                          <a:uLnTx/>
                          <a:uFillTx/>
                          <a:latin typeface="Consolas" panose="020B0609020204030204" pitchFamily="49" charset="0"/>
                          <a:ea typeface="+mn-ea"/>
                          <a:cs typeface="+mn-cs"/>
                        </a:rPr>
                        <a:t>+</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 </a:t>
                      </a:r>
                      <a:r>
                        <a:rPr kumimoji="0" lang="nl-BE" sz="1350" b="0" i="0" u="none" strike="noStrike" kern="0" cap="none" spc="0" normalizeH="0" baseline="0" noProof="0" dirty="0" err="1">
                          <a:ln>
                            <a:noFill/>
                          </a:ln>
                          <a:solidFill>
                            <a:srgbClr val="FD971F"/>
                          </a:solidFill>
                          <a:effectLst/>
                          <a:uLnTx/>
                          <a:uFillTx/>
                          <a:latin typeface="Consolas" panose="020B0609020204030204" pitchFamily="49" charset="0"/>
                          <a:ea typeface="+mn-ea"/>
                          <a:cs typeface="+mn-cs"/>
                        </a:rPr>
                        <a:t>this</a:t>
                      </a:r>
                      <a:r>
                        <a:rPr kumimoji="0" lang="nl-BE" sz="1350" b="0" i="0" u="none" strike="noStrike" kern="0" cap="none" spc="0" normalizeH="0" baseline="0" noProof="0" dirty="0" err="1">
                          <a:ln>
                            <a:noFill/>
                          </a:ln>
                          <a:solidFill>
                            <a:srgbClr val="F8F8F2"/>
                          </a:solidFill>
                          <a:effectLst/>
                          <a:uLnTx/>
                          <a:uFillTx/>
                          <a:latin typeface="Consolas" panose="020B0609020204030204" pitchFamily="49" charset="0"/>
                          <a:ea typeface="+mn-ea"/>
                          <a:cs typeface="+mn-cs"/>
                        </a:rPr>
                        <a:t>.model</a:t>
                      </a:r>
                      <a:r>
                        <a:rPr kumimoji="0" lang="nl-BE" sz="1350" b="0" i="0" u="none" strike="noStrike" kern="0" cap="none" spc="0" normalizeH="0" baseline="0" noProof="0" dirty="0">
                          <a:ln>
                            <a:noFill/>
                          </a:ln>
                          <a:solidFill>
                            <a:srgbClr val="F8F8F2"/>
                          </a:solidFill>
                          <a:effectLst/>
                          <a:uLnTx/>
                          <a:uFillTx/>
                          <a:latin typeface="Consolas" panose="020B0609020204030204" pitchFamily="49" charset="0"/>
                          <a:ea typeface="+mn-ea"/>
                          <a:cs typeface="+mn-cs"/>
                        </a:rPr>
                        <a:t>;</a:t>
                      </a:r>
                      <a:endParaRPr lang="en-US" sz="1350" b="0" dirty="0">
                        <a:solidFill>
                          <a:srgbClr val="F8F8F2"/>
                        </a:solidFill>
                        <a:effectLst/>
                        <a:latin typeface="Consolas" panose="020B0609020204030204" pitchFamily="49" charset="0"/>
                      </a:endParaRP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    };</a:t>
                      </a:r>
                    </a:p>
                    <a:p>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graphicFrame>
        <p:nvGraphicFramePr>
          <p:cNvPr id="463" name="Google Shape;463;p71"/>
          <p:cNvGraphicFramePr/>
          <p:nvPr>
            <p:extLst>
              <p:ext uri="{D42A27DB-BD31-4B8C-83A1-F6EECF244321}">
                <p14:modId xmlns:p14="http://schemas.microsoft.com/office/powerpoint/2010/main" val="1330375867"/>
              </p:ext>
            </p:extLst>
          </p:nvPr>
        </p:nvGraphicFramePr>
        <p:xfrm>
          <a:off x="1957206" y="5184492"/>
          <a:ext cx="5229587" cy="340360"/>
        </p:xfrm>
        <a:graphic>
          <a:graphicData uri="http://schemas.openxmlformats.org/drawingml/2006/table">
            <a:tbl>
              <a:tblPr>
                <a:noFill/>
              </a:tblPr>
              <a:tblGrid>
                <a:gridCol w="5229587">
                  <a:extLst>
                    <a:ext uri="{9D8B030D-6E8A-4147-A177-3AD203B41FA5}">
                      <a16:colId xmlns:a16="http://schemas.microsoft.com/office/drawing/2014/main" val="20000"/>
                    </a:ext>
                  </a:extLst>
                </a:gridCol>
              </a:tblGrid>
              <a:tr h="0">
                <a:tc>
                  <a:txBody>
                    <a:bodyPr/>
                    <a:lstStyle/>
                    <a:p>
                      <a:r>
                        <a:rPr lang="en-US" sz="1350" b="0" i="1" dirty="0">
                          <a:solidFill>
                            <a:srgbClr val="66D9EF"/>
                          </a:solidFill>
                          <a:effectLst/>
                          <a:latin typeface="Consolas" panose="020B0609020204030204" pitchFamily="49" charset="0"/>
                        </a:rPr>
                        <a:t>var</a:t>
                      </a:r>
                      <a:r>
                        <a:rPr lang="en-US" sz="1350" b="0" dirty="0">
                          <a:solidFill>
                            <a:srgbClr val="F8F8F2"/>
                          </a:solidFill>
                          <a:effectLst/>
                          <a:latin typeface="Consolas" panose="020B0609020204030204" pitchFamily="49" charset="0"/>
                        </a:rPr>
                        <a:t> audiA1 </a:t>
                      </a:r>
                      <a:r>
                        <a:rPr lang="en-US" sz="1350" b="0" dirty="0">
                          <a:solidFill>
                            <a:srgbClr val="F92672"/>
                          </a:solidFill>
                          <a:effectLst/>
                          <a:latin typeface="Consolas" panose="020B0609020204030204" pitchFamily="49" charset="0"/>
                        </a:rPr>
                        <a:t>=</a:t>
                      </a:r>
                      <a:r>
                        <a:rPr lang="en-US" sz="1350" b="0" dirty="0">
                          <a:solidFill>
                            <a:srgbClr val="F8F8F2"/>
                          </a:solidFill>
                          <a:effectLst/>
                          <a:latin typeface="Consolas" panose="020B0609020204030204" pitchFamily="49" charset="0"/>
                        </a:rPr>
                        <a:t> </a:t>
                      </a:r>
                      <a:r>
                        <a:rPr lang="en-US" sz="1350" b="0" u="sng" dirty="0">
                          <a:solidFill>
                            <a:srgbClr val="A6E22E"/>
                          </a:solidFill>
                          <a:effectLst/>
                          <a:latin typeface="Consolas" panose="020B0609020204030204" pitchFamily="49" charset="0"/>
                        </a:rPr>
                        <a:t>Car</a:t>
                      </a:r>
                      <a:r>
                        <a:rPr lang="en-US" sz="1350" b="0" dirty="0">
                          <a:solidFill>
                            <a:srgbClr val="F8F8F2"/>
                          </a:solidFill>
                          <a:effectLst/>
                          <a:latin typeface="Consolas" panose="020B0609020204030204" pitchFamily="49" charset="0"/>
                        </a:rPr>
                        <a:t>(</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E6DB74"/>
                          </a:solidFill>
                          <a:effectLst/>
                          <a:latin typeface="Consolas" panose="020B0609020204030204" pitchFamily="49" charset="0"/>
                        </a:rPr>
                        <a:t>Audi</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F8F8F2"/>
                          </a:solidFill>
                          <a:effectLst/>
                          <a:latin typeface="Consolas" panose="020B0609020204030204" pitchFamily="49" charset="0"/>
                        </a:rPr>
                        <a:t>, </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E6DB74"/>
                          </a:solidFill>
                          <a:effectLst/>
                          <a:latin typeface="Consolas" panose="020B0609020204030204" pitchFamily="49" charset="0"/>
                        </a:rPr>
                        <a:t>A1</a:t>
                      </a:r>
                      <a:r>
                        <a:rPr kumimoji="0" lang="en-US" sz="1400" b="0" i="0" u="none" strike="noStrike" kern="0" cap="none" spc="0" normalizeH="0" baseline="0" noProof="0" dirty="0">
                          <a:ln>
                            <a:noFill/>
                          </a:ln>
                          <a:solidFill>
                            <a:srgbClr val="E6DB74"/>
                          </a:solidFill>
                          <a:effectLst/>
                          <a:uLnTx/>
                          <a:uFillTx/>
                          <a:latin typeface="Consolas" panose="020B0609020204030204" pitchFamily="49" charset="0"/>
                          <a:ea typeface="+mn-ea"/>
                          <a:cs typeface="+mn-cs"/>
                        </a:rPr>
                        <a:t>"</a:t>
                      </a:r>
                      <a:r>
                        <a:rPr lang="en-US" sz="1350" b="0" dirty="0">
                          <a:solidFill>
                            <a:srgbClr val="F8F8F2"/>
                          </a:solidFill>
                          <a:effectLst/>
                          <a:latin typeface="Consolas" panose="020B0609020204030204" pitchFamily="49" charset="0"/>
                        </a:rPr>
                        <a:t>, </a:t>
                      </a:r>
                      <a:r>
                        <a:rPr lang="en-US" sz="1350" b="0" dirty="0">
                          <a:solidFill>
                            <a:srgbClr val="AE81FF"/>
                          </a:solidFill>
                          <a:effectLst/>
                          <a:latin typeface="Consolas" panose="020B0609020204030204" pitchFamily="49" charset="0"/>
                        </a:rPr>
                        <a:t>2021</a:t>
                      </a:r>
                      <a:r>
                        <a:rPr lang="en-US" sz="1350" b="0" dirty="0">
                          <a:solidFill>
                            <a:srgbClr val="F8F8F2"/>
                          </a:solidFill>
                          <a:effectLst/>
                          <a:latin typeface="Consolas" panose="020B0609020204030204" pitchFamily="49" charset="0"/>
                        </a:rPr>
                        <a:t>);</a:t>
                      </a:r>
                    </a:p>
                  </a:txBody>
                  <a:tcPr marL="63500" marR="63500" marT="63500" marB="63500">
                    <a:solidFill>
                      <a:schemeClr val="tx1"/>
                    </a:solidFill>
                  </a:tcPr>
                </a:tc>
                <a:extLst>
                  <a:ext uri="{0D108BD9-81ED-4DB2-BD59-A6C34878D82A}">
                    <a16:rowId xmlns:a16="http://schemas.microsoft.com/office/drawing/2014/main" val="10000"/>
                  </a:ext>
                </a:extLst>
              </a:tr>
            </a:tbl>
          </a:graphicData>
        </a:graphic>
      </p:graphicFrame>
    </p:spTree>
  </p:cSld>
  <p:clrMapOvr>
    <a:masterClrMapping/>
  </p:clrMapOvr>
</p:sld>
</file>

<file path=ppt/theme/theme1.xml><?xml version="1.0" encoding="utf-8"?>
<a:theme xmlns:a="http://schemas.openxmlformats.org/drawingml/2006/main" name="1_INETUM">
  <a:themeElements>
    <a:clrScheme name="Custom 7">
      <a:dk1>
        <a:sysClr val="windowText" lastClr="000000"/>
      </a:dk1>
      <a:lt1>
        <a:sysClr val="window" lastClr="FFFFFF"/>
      </a:lt1>
      <a:dk2>
        <a:srgbClr val="222C4A"/>
      </a:dk2>
      <a:lt2>
        <a:srgbClr val="EDEDED"/>
      </a:lt2>
      <a:accent1>
        <a:srgbClr val="00AA9B"/>
      </a:accent1>
      <a:accent2>
        <a:srgbClr val="EF4641"/>
      </a:accent2>
      <a:accent3>
        <a:srgbClr val="005473"/>
      </a:accent3>
      <a:accent4>
        <a:srgbClr val="8064A2"/>
      </a:accent4>
      <a:accent5>
        <a:srgbClr val="4BACC6"/>
      </a:accent5>
      <a:accent6>
        <a:srgbClr val="F79646"/>
      </a:accent6>
      <a:hlink>
        <a:srgbClr val="EF4641"/>
      </a:hlink>
      <a:folHlink>
        <a:srgbClr val="EF4641"/>
      </a:folHlink>
    </a:clrScheme>
    <a:fontScheme name="Custom 2">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CEE51449768546AFCB37EB5872AED2" ma:contentTypeVersion="10" ma:contentTypeDescription="Create a new document." ma:contentTypeScope="" ma:versionID="d962b3a2148adc86b1fbbdbb180cc8b1">
  <xsd:schema xmlns:xsd="http://www.w3.org/2001/XMLSchema" xmlns:xs="http://www.w3.org/2001/XMLSchema" xmlns:p="http://schemas.microsoft.com/office/2006/metadata/properties" xmlns:ns2="d2317c19-9418-4dad-83fd-59025e73421d" xmlns:ns3="cd80cced-e2c3-40c1-a9e7-dbe139cd22a6" targetNamespace="http://schemas.microsoft.com/office/2006/metadata/properties" ma:root="true" ma:fieldsID="429ee6867f4723ffbc042946977db4be" ns2:_="" ns3:_="">
    <xsd:import namespace="d2317c19-9418-4dad-83fd-59025e73421d"/>
    <xsd:import namespace="cd80cced-e2c3-40c1-a9e7-dbe139cd22a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317c19-9418-4dad-83fd-59025e7342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d80cced-e2c3-40c1-a9e7-dbe139cd22a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C5651F-9CE4-4CAD-89FD-4BB9CB7971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317c19-9418-4dad-83fd-59025e73421d"/>
    <ds:schemaRef ds:uri="cd80cced-e2c3-40c1-a9e7-dbe139cd22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6F2769-7194-4217-93D3-3AF3A4742282}">
  <ds:schemaRefs>
    <ds:schemaRef ds:uri="http://schemas.microsoft.com/office/2006/documentManagement/types"/>
    <ds:schemaRef ds:uri="http://purl.org/dc/elements/1.1/"/>
    <ds:schemaRef ds:uri="http://purl.org/dc/terms/"/>
    <ds:schemaRef ds:uri="http://schemas.openxmlformats.org/package/2006/metadata/core-properties"/>
    <ds:schemaRef ds:uri="http://purl.org/dc/dcmitype/"/>
    <ds:schemaRef ds:uri="d2317c19-9418-4dad-83fd-59025e73421d"/>
    <ds:schemaRef ds:uri="cd80cced-e2c3-40c1-a9e7-dbe139cd22a6"/>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INETUM_Realdolmen_Template-VDABnettrack</Template>
  <TotalTime>5368</TotalTime>
  <Words>9015</Words>
  <Application>Microsoft Office PowerPoint</Application>
  <PresentationFormat>On-screen Show (4:3)</PresentationFormat>
  <Paragraphs>1278</Paragraphs>
  <Slides>155</Slides>
  <Notes>109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155</vt:i4>
      </vt:variant>
    </vt:vector>
  </HeadingPairs>
  <TitlesOfParts>
    <vt:vector size="163" baseType="lpstr">
      <vt:lpstr>Arial</vt:lpstr>
      <vt:lpstr>Calibri</vt:lpstr>
      <vt:lpstr>Consolas</vt:lpstr>
      <vt:lpstr>Helvetica LT Std</vt:lpstr>
      <vt:lpstr>Roboto</vt:lpstr>
      <vt:lpstr>Verdana</vt:lpstr>
      <vt:lpstr>Wingdings</vt:lpstr>
      <vt:lpstr>1_INETUM</vt:lpstr>
      <vt:lpstr>HTML, CSS &amp; JavaScript</vt:lpstr>
      <vt:lpstr>Jochen Schoonjans</vt:lpstr>
      <vt:lpstr>JavaScript</vt:lpstr>
      <vt:lpstr>PowerPoint Presentation</vt:lpstr>
      <vt:lpstr>Overzicht</vt:lpstr>
      <vt:lpstr>Geschiedenis</vt:lpstr>
      <vt:lpstr>ECMAScript</vt:lpstr>
      <vt:lpstr>Usage</vt:lpstr>
      <vt:lpstr>Clientside</vt:lpstr>
      <vt:lpstr>Serverside</vt:lpstr>
      <vt:lpstr>Clientside</vt:lpstr>
      <vt:lpstr>Browsers - Gebruik &amp; inladen JavaScript</vt:lpstr>
      <vt:lpstr>Browsers - Gebruik &amp; inladen JavaScript - Inline</vt:lpstr>
      <vt:lpstr>Browsers - Gebruik &amp; inladen JavaScript - Inline</vt:lpstr>
      <vt:lpstr>Browsers - Gebruik &amp; inladen JavaScript - Script tag</vt:lpstr>
      <vt:lpstr>Script tag</vt:lpstr>
      <vt:lpstr>Script tag - Plaatsing</vt:lpstr>
      <vt:lpstr>PowerPoint Presentation</vt:lpstr>
      <vt:lpstr>Script tag - Source attribute</vt:lpstr>
      <vt:lpstr>Script tag - Source attribute - async</vt:lpstr>
      <vt:lpstr>Script tag - Source attribute - deferred</vt:lpstr>
      <vt:lpstr>Debugging</vt:lpstr>
      <vt:lpstr>Debugging</vt:lpstr>
      <vt:lpstr>PowerPoint Presentation</vt:lpstr>
      <vt:lpstr>Oefening</vt:lpstr>
      <vt:lpstr>Syntax</vt:lpstr>
      <vt:lpstr>Variables - Syntax</vt:lpstr>
      <vt:lpstr>Data types</vt:lpstr>
      <vt:lpstr>Data types - String</vt:lpstr>
      <vt:lpstr>Data types - Number</vt:lpstr>
      <vt:lpstr>Data types - Boolean</vt:lpstr>
      <vt:lpstr>Vergelijken van variabelen dmv ==</vt:lpstr>
      <vt:lpstr>Fals(e)y</vt:lpstr>
      <vt:lpstr>Truthy</vt:lpstr>
      <vt:lpstr>Popquiz</vt:lpstr>
      <vt:lpstr>Popquiz</vt:lpstr>
      <vt:lpstr>Popquiz</vt:lpstr>
      <vt:lpstr>Popquiz</vt:lpstr>
      <vt:lpstr>Oefening</vt:lpstr>
      <vt:lpstr>Data types - Array</vt:lpstr>
      <vt:lpstr>Oefening</vt:lpstr>
      <vt:lpstr>Operators</vt:lpstr>
      <vt:lpstr>Operators</vt:lpstr>
      <vt:lpstr>Type coercion</vt:lpstr>
      <vt:lpstr>Operators</vt:lpstr>
      <vt:lpstr>Oefening</vt:lpstr>
      <vt:lpstr>Operators - Keeping it short</vt:lpstr>
      <vt:lpstr>Statements</vt:lpstr>
      <vt:lpstr>Statements</vt:lpstr>
      <vt:lpstr>For…in</vt:lpstr>
      <vt:lpstr>For…of</vt:lpstr>
      <vt:lpstr>Throw</vt:lpstr>
      <vt:lpstr>Functions</vt:lpstr>
      <vt:lpstr>Pure Functions</vt:lpstr>
      <vt:lpstr>Functions</vt:lpstr>
      <vt:lpstr>Functions</vt:lpstr>
      <vt:lpstr>Oefening</vt:lpstr>
      <vt:lpstr>Oefening</vt:lpstr>
      <vt:lpstr>Variable Hoisting</vt:lpstr>
      <vt:lpstr>Variable Hoisting</vt:lpstr>
      <vt:lpstr>Oefening</vt:lpstr>
      <vt:lpstr>DOM</vt:lpstr>
      <vt:lpstr>DOM</vt:lpstr>
      <vt:lpstr>DOM</vt:lpstr>
      <vt:lpstr>DOM - Id</vt:lpstr>
      <vt:lpstr>DOM - ClassName</vt:lpstr>
      <vt:lpstr>DOM - Name</vt:lpstr>
      <vt:lpstr>DOM - TagName</vt:lpstr>
      <vt:lpstr>DOM - QuerySelector</vt:lpstr>
      <vt:lpstr>DOM - QuerySelectorAll</vt:lpstr>
      <vt:lpstr>Oefening</vt:lpstr>
      <vt:lpstr>DOM - Elementen</vt:lpstr>
      <vt:lpstr>Oefening</vt:lpstr>
      <vt:lpstr>DOM - Events</vt:lpstr>
      <vt:lpstr>DOM - OnClick</vt:lpstr>
      <vt:lpstr>DOM - OnClick this</vt:lpstr>
      <vt:lpstr>DOM - OnClick event</vt:lpstr>
      <vt:lpstr>Oefening</vt:lpstr>
      <vt:lpstr>DOM</vt:lpstr>
      <vt:lpstr>Oefening</vt:lpstr>
      <vt:lpstr>Event listeners</vt:lpstr>
      <vt:lpstr>Event Listeners</vt:lpstr>
      <vt:lpstr>Event Listeners</vt:lpstr>
      <vt:lpstr>Oefening</vt:lpstr>
      <vt:lpstr>jQuery</vt:lpstr>
      <vt:lpstr>This</vt:lpstr>
      <vt:lpstr>‘this’</vt:lpstr>
      <vt:lpstr>Popquiz</vt:lpstr>
      <vt:lpstr>Popquiz</vt:lpstr>
      <vt:lpstr>‘this’</vt:lpstr>
      <vt:lpstr>PowerPoint Presentation</vt:lpstr>
      <vt:lpstr>Objecten</vt:lpstr>
      <vt:lpstr>Objecten</vt:lpstr>
      <vt:lpstr>Objecten – Object Literal</vt:lpstr>
      <vt:lpstr>Objecten – Object Literal</vt:lpstr>
      <vt:lpstr>Objecten - JSON</vt:lpstr>
      <vt:lpstr>Objecten - JSON</vt:lpstr>
      <vt:lpstr>Objecten – Object Literal</vt:lpstr>
      <vt:lpstr>Objecten – Constructor Functions</vt:lpstr>
      <vt:lpstr>Objecten – Constructor Functions</vt:lpstr>
      <vt:lpstr>Oefening</vt:lpstr>
      <vt:lpstr>Object - Inheritance</vt:lpstr>
      <vt:lpstr>Object - Inheritance</vt:lpstr>
      <vt:lpstr>Oefening</vt:lpstr>
      <vt:lpstr>Objects - Prototypes</vt:lpstr>
      <vt:lpstr>Objects - Prototypes</vt:lpstr>
      <vt:lpstr>Object  Prototype inheritance</vt:lpstr>
      <vt:lpstr>Oefening</vt:lpstr>
      <vt:lpstr>Closure</vt:lpstr>
      <vt:lpstr>Private variable</vt:lpstr>
      <vt:lpstr>Private variable</vt:lpstr>
      <vt:lpstr>Oefening</vt:lpstr>
      <vt:lpstr>Strict mode</vt:lpstr>
      <vt:lpstr>Strict mode</vt:lpstr>
      <vt:lpstr>Strict mode - Gebruik</vt:lpstr>
      <vt:lpstr>Strict mode - Gebruik</vt:lpstr>
      <vt:lpstr>Strict mode - example</vt:lpstr>
      <vt:lpstr>Strict mode - example</vt:lpstr>
      <vt:lpstr>Strict mode - example</vt:lpstr>
      <vt:lpstr>ES6</vt:lpstr>
      <vt:lpstr>ES6</vt:lpstr>
      <vt:lpstr>ES6 - Default parameters</vt:lpstr>
      <vt:lpstr>ES6 - Template strings</vt:lpstr>
      <vt:lpstr>ES6 - Multi-line strings</vt:lpstr>
      <vt:lpstr>ES6 - Destructuring assignments</vt:lpstr>
      <vt:lpstr>ES6 - Arrow functions</vt:lpstr>
      <vt:lpstr>ES6 - let &amp; const</vt:lpstr>
      <vt:lpstr>ES6 - Class</vt:lpstr>
      <vt:lpstr>ES6</vt:lpstr>
      <vt:lpstr>Oefening</vt:lpstr>
      <vt:lpstr>Callbacks</vt:lpstr>
      <vt:lpstr>Callbacks</vt:lpstr>
      <vt:lpstr>Callbacks - Voorbeeld</vt:lpstr>
      <vt:lpstr>Oefening</vt:lpstr>
      <vt:lpstr>Callback Hell</vt:lpstr>
      <vt:lpstr>Callback Hell</vt:lpstr>
      <vt:lpstr>Promises</vt:lpstr>
      <vt:lpstr>Promises</vt:lpstr>
      <vt:lpstr>Popquiz</vt:lpstr>
      <vt:lpstr>Promises - Example</vt:lpstr>
      <vt:lpstr>Promises - Compared to Callbacks</vt:lpstr>
      <vt:lpstr>Promises - Chaining</vt:lpstr>
      <vt:lpstr>Oefening</vt:lpstr>
      <vt:lpstr>Async/await</vt:lpstr>
      <vt:lpstr>Async/await</vt:lpstr>
      <vt:lpstr>Async/await - Example</vt:lpstr>
      <vt:lpstr>Oefening</vt:lpstr>
      <vt:lpstr>PowerPoint Presentation</vt:lpstr>
      <vt:lpstr>Web APIs</vt:lpstr>
      <vt:lpstr>Web APIs</vt:lpstr>
      <vt:lpstr>Oefening</vt:lpstr>
      <vt:lpstr>Overkoepelende Oefening</vt:lpstr>
      <vt:lpstr>Overkoepelende Oefening</vt:lpstr>
      <vt:lpstr>Overkoepelende Oefening - Willekeurig voorbeeld</vt:lpstr>
      <vt:lpstr>Oefeniongen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CSS &amp; JavaScript</dc:title>
  <dc:creator>Robin Maenhaut</dc:creator>
  <cp:lastModifiedBy>Jochen Schoonjans</cp:lastModifiedBy>
  <cp:revision>482</cp:revision>
  <dcterms:created xsi:type="dcterms:W3CDTF">2019-06-17T09:32:51Z</dcterms:created>
  <dcterms:modified xsi:type="dcterms:W3CDTF">2021-05-10T17:42:38Z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0x0101001ECEE51449768546AFCB37EB5872AED2</vt:lpwstr>
  </property>
</Properties>
</file>