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9"/>
  </p:notesMasterIdLst>
  <p:handoutMasterIdLst>
    <p:handoutMasterId r:id="rId170"/>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597" r:id="rId123"/>
    <p:sldId id="313" r:id="rId124"/>
    <p:sldId id="314" r:id="rId125"/>
    <p:sldId id="315" r:id="rId126"/>
    <p:sldId id="316" r:id="rId127"/>
    <p:sldId id="317" r:id="rId128"/>
    <p:sldId id="318" r:id="rId129"/>
    <p:sldId id="319" r:id="rId130"/>
    <p:sldId id="320" r:id="rId131"/>
    <p:sldId id="323" r:id="rId132"/>
    <p:sldId id="322" r:id="rId133"/>
    <p:sldId id="599" r:id="rId134"/>
    <p:sldId id="535" r:id="rId135"/>
    <p:sldId id="658" r:id="rId136"/>
    <p:sldId id="657" r:id="rId137"/>
    <p:sldId id="536" r:id="rId138"/>
    <p:sldId id="660" r:id="rId139"/>
    <p:sldId id="664" r:id="rId140"/>
    <p:sldId id="538" r:id="rId141"/>
    <p:sldId id="539" r:id="rId142"/>
    <p:sldId id="602" r:id="rId143"/>
    <p:sldId id="541" r:id="rId144"/>
    <p:sldId id="543" r:id="rId145"/>
    <p:sldId id="544" r:id="rId146"/>
    <p:sldId id="545" r:id="rId147"/>
    <p:sldId id="571" r:id="rId148"/>
    <p:sldId id="600" r:id="rId149"/>
    <p:sldId id="547" r:id="rId150"/>
    <p:sldId id="548" r:id="rId151"/>
    <p:sldId id="570" r:id="rId152"/>
    <p:sldId id="601" r:id="rId153"/>
    <p:sldId id="663" r:id="rId154"/>
    <p:sldId id="662" r:id="rId155"/>
    <p:sldId id="661" r:id="rId156"/>
    <p:sldId id="556" r:id="rId157"/>
    <p:sldId id="655" r:id="rId158"/>
    <p:sldId id="656" r:id="rId159"/>
    <p:sldId id="585" r:id="rId160"/>
    <p:sldId id="583" r:id="rId161"/>
    <p:sldId id="584" r:id="rId162"/>
    <p:sldId id="654" r:id="rId163"/>
    <p:sldId id="669" r:id="rId164"/>
    <p:sldId id="666" r:id="rId165"/>
    <p:sldId id="667" r:id="rId166"/>
    <p:sldId id="668" r:id="rId167"/>
    <p:sldId id="665" r:id="rId16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658"/>
            <p14:sldId id="657"/>
            <p14:sldId id="536"/>
            <p14:sldId id="660"/>
            <p14:sldId id="664"/>
            <p14:sldId id="538"/>
            <p14:sldId id="539"/>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62"/>
            <p14:sldId id="661"/>
            <p14:sldId id="556"/>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 id="669"/>
            <p14:sldId id="666"/>
            <p14:sldId id="667"/>
            <p14:sldId id="668"/>
            <p14:sldId id="665"/>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handoutMaster" Target="handoutMasters/handout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presProps" Target="pres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microsoft.com/office/2016/11/relationships/changesInfo" Target="changesInfos/changesInfo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microsoft.com/office/2015/10/relationships/revisionInfo" Target="revisionInfo.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12/05/2021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12/05/2021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158</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161</a:t>
            </a:fld>
            <a:endParaRPr lang="nl-NL"/>
          </a:p>
        </p:txBody>
      </p:sp>
    </p:spTree>
    <p:extLst>
      <p:ext uri="{BB962C8B-B14F-4D97-AF65-F5344CB8AC3E}">
        <p14:creationId xmlns:p14="http://schemas.microsoft.com/office/powerpoint/2010/main" val="386866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https://www.w3schools.com/html/tryit.asp?filename=tryhtml5_audio_all</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164</a:t>
            </a:fld>
            <a:endParaRPr lang="nl-NL"/>
          </a:p>
        </p:txBody>
      </p:sp>
    </p:spTree>
    <p:extLst>
      <p:ext uri="{BB962C8B-B14F-4D97-AF65-F5344CB8AC3E}">
        <p14:creationId xmlns:p14="http://schemas.microsoft.com/office/powerpoint/2010/main" val="26114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ma14="http://schemas.microsoft.com/office/mac/drawingml/2011/main" xmlns=""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www.w3schools.com/howto/howto_js_tabs.asp" TargetMode="Externa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w3schools.com/howto/howto_js_toggle_dark_mode.asp" TargetMode="Externa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2102874187"/>
              </p:ext>
            </p:extLst>
          </p:nvPr>
        </p:nvGraphicFramePr>
        <p:xfrm>
          <a:off x="1924081" y="2336800"/>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89;p57">
            <a:extLst>
              <a:ext uri="{FF2B5EF4-FFF2-40B4-BE49-F238E27FC236}">
                <a16:creationId xmlns:a16="http://schemas.microsoft.com/office/drawing/2014/main" id="{398EF9A1-5966-4778-BF47-D36B4391AEAF}"/>
              </a:ext>
            </a:extLst>
          </p:cNvPr>
          <p:cNvGraphicFramePr/>
          <p:nvPr>
            <p:extLst>
              <p:ext uri="{D42A27DB-BD31-4B8C-83A1-F6EECF244321}">
                <p14:modId xmlns:p14="http://schemas.microsoft.com/office/powerpoint/2010/main" val="2147476255"/>
              </p:ext>
            </p:extLst>
          </p:nvPr>
        </p:nvGraphicFramePr>
        <p:xfrm>
          <a:off x="1924080" y="3649936"/>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setTimeout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2000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243422"/>
          </a:xfrm>
        </p:spPr>
        <p:txBody>
          <a:bodyPr/>
          <a:lstStyle/>
          <a:p>
            <a:r>
              <a:rPr lang="en-US" dirty="0" err="1"/>
              <a:t>Een</a:t>
            </a:r>
            <a:r>
              <a:rPr lang="en-US" dirty="0"/>
              <a:t> Promise is </a:t>
            </a:r>
            <a:r>
              <a:rPr lang="en-US" dirty="0" err="1"/>
              <a:t>een</a:t>
            </a:r>
            <a:r>
              <a:rPr lang="en-US" dirty="0"/>
              <a:t> object representative van </a:t>
            </a:r>
            <a:r>
              <a:rPr lang="en-US" dirty="0" err="1"/>
              <a:t>een</a:t>
            </a:r>
            <a:r>
              <a:rPr lang="en-US" dirty="0"/>
              <a:t> </a:t>
            </a:r>
            <a:r>
              <a:rPr lang="nl-BE" dirty="0"/>
              <a:t>asynchrone</a:t>
            </a:r>
            <a:r>
              <a:rPr lang="en-US" dirty="0"/>
              <a:t> </a:t>
            </a:r>
            <a:r>
              <a:rPr lang="en-US" dirty="0" err="1"/>
              <a:t>actie</a:t>
            </a:r>
            <a:r>
              <a:rPr lang="en-US" dirty="0"/>
              <a:t> die </a:t>
            </a:r>
            <a:r>
              <a:rPr lang="en-US" dirty="0" err="1"/>
              <a:t>zowel</a:t>
            </a:r>
            <a:r>
              <a:rPr lang="en-US" dirty="0"/>
              <a:t> </a:t>
            </a:r>
            <a:r>
              <a:rPr lang="en-US" dirty="0" err="1"/>
              <a:t>kan</a:t>
            </a:r>
            <a:r>
              <a:rPr lang="en-US" dirty="0"/>
              <a:t> </a:t>
            </a:r>
            <a:r>
              <a:rPr lang="en-US" dirty="0" err="1"/>
              <a:t>slagen</a:t>
            </a:r>
            <a:r>
              <a:rPr lang="en-US" dirty="0"/>
              <a:t> </a:t>
            </a:r>
            <a:r>
              <a:rPr lang="en-US" dirty="0" err="1"/>
              <a:t>als</a:t>
            </a:r>
            <a:r>
              <a:rPr lang="en-US" dirty="0"/>
              <a:t> </a:t>
            </a:r>
            <a:r>
              <a:rPr lang="en-US" dirty="0" err="1"/>
              <a:t>falen</a:t>
            </a:r>
            <a:endParaRPr lang="en-US" dirty="0"/>
          </a:p>
          <a:p>
            <a:r>
              <a:rPr lang="en-US" dirty="0"/>
              <a:t>Het is </a:t>
            </a:r>
            <a:r>
              <a:rPr lang="en-US" dirty="0" err="1"/>
              <a:t>een</a:t>
            </a:r>
            <a:r>
              <a:rPr lang="en-US" dirty="0"/>
              <a:t> object </a:t>
            </a:r>
            <a:r>
              <a:rPr lang="en-US" dirty="0" err="1"/>
              <a:t>dat</a:t>
            </a:r>
            <a:r>
              <a:rPr lang="en-US" dirty="0"/>
              <a:t> </a:t>
            </a:r>
            <a:r>
              <a:rPr lang="en-US" dirty="0" err="1"/>
              <a:t>ons</a:t>
            </a:r>
            <a:r>
              <a:rPr lang="en-US" dirty="0"/>
              <a:t> </a:t>
            </a:r>
            <a:r>
              <a:rPr lang="en-US" dirty="0" err="1"/>
              <a:t>beloof</a:t>
            </a:r>
            <a:r>
              <a:rPr lang="en-US" dirty="0"/>
              <a:t> </a:t>
            </a:r>
            <a:r>
              <a:rPr lang="en-US" dirty="0" err="1"/>
              <a:t>een</a:t>
            </a:r>
            <a:r>
              <a:rPr lang="en-US" dirty="0"/>
              <a:t> </a:t>
            </a:r>
            <a:r>
              <a:rPr lang="en-US" dirty="0" err="1"/>
              <a:t>waarde</a:t>
            </a:r>
            <a:r>
              <a:rPr lang="en-US" dirty="0"/>
              <a:t> </a:t>
            </a:r>
            <a:r>
              <a:rPr lang="en-US" dirty="0" err="1"/>
              <a:t>terug</a:t>
            </a:r>
            <a:r>
              <a:rPr lang="en-US" dirty="0"/>
              <a:t> </a:t>
            </a:r>
            <a:r>
              <a:rPr lang="en-US" dirty="0" err="1"/>
              <a:t>te</a:t>
            </a:r>
            <a:r>
              <a:rPr lang="en-US" dirty="0"/>
              <a:t> </a:t>
            </a:r>
            <a:r>
              <a:rPr lang="en-US" dirty="0" err="1"/>
              <a:t>geven</a:t>
            </a:r>
            <a:endParaRPr lang="en-US" dirty="0"/>
          </a:p>
          <a:p>
            <a:r>
              <a:rPr lang="en-US" dirty="0"/>
              <a:t>Het </a:t>
            </a:r>
            <a:r>
              <a:rPr lang="en-US" dirty="0" err="1"/>
              <a:t>werkt</a:t>
            </a:r>
            <a:r>
              <a:rPr lang="en-US" dirty="0"/>
              <a:t> op </a:t>
            </a:r>
            <a:r>
              <a:rPr lang="en-US" dirty="0" err="1"/>
              <a:t>dezelfde</a:t>
            </a:r>
            <a:r>
              <a:rPr lang="en-US" dirty="0"/>
              <a:t> </a:t>
            </a:r>
            <a:r>
              <a:rPr lang="en-US" dirty="0" err="1"/>
              <a:t>manier</a:t>
            </a:r>
            <a:r>
              <a:rPr lang="en-US" dirty="0"/>
              <a:t> </a:t>
            </a:r>
            <a:r>
              <a:rPr lang="en-US" dirty="0" err="1"/>
              <a:t>als</a:t>
            </a:r>
            <a:r>
              <a:rPr lang="en-US" dirty="0"/>
              <a:t> Callbacks</a:t>
            </a:r>
          </a:p>
          <a:p>
            <a:pPr lvl="1"/>
            <a:r>
              <a:rPr lang="en-US" dirty="0"/>
              <a:t>Met extra </a:t>
            </a:r>
            <a:r>
              <a:rPr lang="en-US" dirty="0" err="1"/>
              <a:t>functionaliteit</a:t>
            </a:r>
            <a:endParaRPr lang="en-US" dirty="0"/>
          </a:p>
          <a:p>
            <a:pPr lvl="1"/>
            <a:r>
              <a:rPr lang="en-US" dirty="0"/>
              <a:t>Is </a:t>
            </a:r>
            <a:r>
              <a:rPr lang="en-US" dirty="0" err="1"/>
              <a:t>beter</a:t>
            </a:r>
            <a:r>
              <a:rPr lang="en-US" dirty="0"/>
              <a:t> </a:t>
            </a:r>
            <a:r>
              <a:rPr lang="en-US" dirty="0" err="1"/>
              <a:t>leesbaar</a:t>
            </a:r>
            <a:endParaRPr lang="en-US" dirty="0"/>
          </a:p>
          <a:p>
            <a:r>
              <a:rPr lang="en-US" dirty="0" err="1"/>
              <a:t>Als</a:t>
            </a:r>
            <a:r>
              <a:rPr lang="en-US" dirty="0"/>
              <a:t> </a:t>
            </a:r>
            <a:r>
              <a:rPr lang="en-US" dirty="0" err="1"/>
              <a:t>ontwikkelaar</a:t>
            </a:r>
            <a:r>
              <a:rPr lang="en-US" dirty="0"/>
              <a:t> </a:t>
            </a:r>
            <a:r>
              <a:rPr lang="en-US" dirty="0" err="1"/>
              <a:t>ga</a:t>
            </a:r>
            <a:r>
              <a:rPr lang="en-US" dirty="0"/>
              <a:t> je </a:t>
            </a:r>
            <a:r>
              <a:rPr lang="en-US" dirty="0" err="1"/>
              <a:t>meer</a:t>
            </a:r>
            <a:r>
              <a:rPr lang="en-US" dirty="0"/>
              <a:t> Promises </a:t>
            </a:r>
            <a:r>
              <a:rPr lang="en-US" dirty="0" err="1"/>
              <a:t>gaan</a:t>
            </a:r>
            <a:r>
              <a:rPr lang="en-US" dirty="0"/>
              <a:t> </a:t>
            </a:r>
            <a:r>
              <a:rPr lang="en-US" dirty="0" err="1"/>
              <a:t>gebruiken</a:t>
            </a:r>
            <a:r>
              <a:rPr lang="en-US" dirty="0"/>
              <a:t> dan je </a:t>
            </a:r>
            <a:r>
              <a:rPr lang="en-US" dirty="0" err="1"/>
              <a:t>ze</a:t>
            </a:r>
            <a:r>
              <a:rPr lang="en-US" dirty="0"/>
              <a:t> </a:t>
            </a:r>
            <a:r>
              <a:rPr lang="en-US" dirty="0" err="1"/>
              <a:t>gaat</a:t>
            </a:r>
            <a:r>
              <a:rPr lang="en-US" dirty="0"/>
              <a:t> </a:t>
            </a:r>
            <a:r>
              <a:rPr lang="en-US" dirty="0" err="1"/>
              <a:t>maken</a:t>
            </a:r>
            <a:r>
              <a:rPr lang="en-US" dirty="0"/>
              <a:t>. </a:t>
            </a:r>
          </a:p>
          <a:p>
            <a:pPr lvl="1"/>
            <a:r>
              <a:rPr lang="en-US" dirty="0" err="1"/>
              <a:t>Enkel</a:t>
            </a:r>
            <a:r>
              <a:rPr lang="en-US" dirty="0"/>
              <a:t> de Web API’s </a:t>
            </a:r>
            <a:r>
              <a:rPr lang="en-US" dirty="0" err="1"/>
              <a:t>zijn</a:t>
            </a:r>
            <a:r>
              <a:rPr lang="en-US" dirty="0"/>
              <a:t> </a:t>
            </a:r>
            <a:r>
              <a:rPr lang="en-US" dirty="0" err="1"/>
              <a:t>echt</a:t>
            </a:r>
            <a:r>
              <a:rPr lang="en-US" dirty="0"/>
              <a:t> </a:t>
            </a:r>
            <a:r>
              <a:rPr lang="en-US" dirty="0" err="1"/>
              <a:t>asynchroon</a:t>
            </a:r>
            <a:endParaRPr lang="en-US" dirty="0"/>
          </a:p>
        </p:txBody>
      </p:sp>
    </p:spTree>
    <p:extLst>
      <p:ext uri="{BB962C8B-B14F-4D97-AF65-F5344CB8AC3E}">
        <p14:creationId xmlns:p14="http://schemas.microsoft.com/office/powerpoint/2010/main" val="2979604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1348305570"/>
              </p:ext>
            </p:extLst>
          </p:nvPr>
        </p:nvGraphicFramePr>
        <p:xfrm>
          <a:off x="1821440" y="2996952"/>
          <a:ext cx="5501120" cy="204724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async</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20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b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30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return</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b;</a:t>
                      </a:r>
                    </a:p>
                    <a:p>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10</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prints 60 </a:t>
                      </a:r>
                      <a:r>
                        <a:rPr lang="nl-BE" sz="1400" b="0" dirty="0" err="1">
                          <a:solidFill>
                            <a:srgbClr val="88846F"/>
                          </a:solidFill>
                          <a:effectLst/>
                          <a:latin typeface="Consolas" panose="020B0609020204030204" pitchFamily="49" charset="0"/>
                        </a:rPr>
                        <a:t>after</a:t>
                      </a:r>
                      <a:r>
                        <a:rPr lang="nl-BE" sz="1400" b="0" dirty="0">
                          <a:solidFill>
                            <a:srgbClr val="88846F"/>
                          </a:solidFill>
                          <a:effectLst/>
                          <a:latin typeface="Consolas" panose="020B0609020204030204" pitchFamily="49" charset="0"/>
                        </a:rPr>
                        <a:t> 4 </a:t>
                      </a:r>
                      <a:r>
                        <a:rPr lang="nl-BE" sz="1400" b="0" dirty="0" err="1">
                          <a:solidFill>
                            <a:srgbClr val="88846F"/>
                          </a:solidFill>
                          <a:effectLst/>
                          <a:latin typeface="Consolas" panose="020B0609020204030204" pitchFamily="49" charset="0"/>
                        </a:rPr>
                        <a:t>seconds</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5" y="1989474"/>
            <a:ext cx="8025368" cy="4153175"/>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dirty="0" err="1"/>
              <a:t>Fetch</a:t>
            </a:r>
            <a:endParaRPr lang="nl-BE" dirty="0"/>
          </a:p>
          <a:p>
            <a:r>
              <a:rPr lang="nl-BE" dirty="0" err="1"/>
              <a:t>Notifications</a:t>
            </a:r>
            <a:endParaRPr lang="nl-BE"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dirty="0" err="1"/>
              <a:t>Geofencing</a:t>
            </a:r>
            <a:endParaRPr lang="nl-BE" dirty="0"/>
          </a:p>
          <a:p>
            <a:r>
              <a:rPr lang="nl-BE" dirty="0"/>
              <a:t>Presentation API</a:t>
            </a:r>
          </a:p>
          <a:p>
            <a:endParaRPr lang="nl-BE" dirty="0"/>
          </a:p>
          <a:p>
            <a:r>
              <a:rPr lang="nl-BE" dirty="0" err="1"/>
              <a:t>Intersection</a:t>
            </a:r>
            <a:r>
              <a:rPr lang="nl-BE" dirty="0"/>
              <a:t> </a:t>
            </a:r>
            <a:r>
              <a:rPr lang="nl-BE" dirty="0" err="1"/>
              <a:t>Observer</a:t>
            </a:r>
            <a:endParaRPr lang="nl-BE" dirty="0"/>
          </a:p>
        </p:txBody>
      </p:sp>
    </p:spTree>
    <p:extLst>
      <p:ext uri="{BB962C8B-B14F-4D97-AF65-F5344CB8AC3E}">
        <p14:creationId xmlns:p14="http://schemas.microsoft.com/office/powerpoint/2010/main" val="37037067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err="1"/>
              <a:t>Promises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4133371909"/>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3506696146"/>
              </p:ext>
            </p:extLst>
          </p:nvPr>
        </p:nvGraphicFramePr>
        <p:xfrm>
          <a:off x="976979" y="2132856"/>
          <a:ext cx="7190042" cy="33274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notifyMe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window</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66D9EF"/>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browser does </a:t>
                      </a:r>
                      <a:r>
                        <a:rPr lang="nl-BE" sz="1400" b="0" dirty="0" err="1">
                          <a:solidFill>
                            <a:srgbClr val="E6DB74"/>
                          </a:solidFill>
                          <a:effectLst/>
                          <a:latin typeface="Consolas" panose="020B0609020204030204" pitchFamily="49" charset="0"/>
                        </a:rPr>
                        <a:t>not</a:t>
                      </a:r>
                      <a:r>
                        <a:rPr lang="nl-BE" sz="1400" b="0" dirty="0">
                          <a:solidFill>
                            <a:srgbClr val="E6DB74"/>
                          </a:solidFill>
                          <a:effectLst/>
                          <a:latin typeface="Consolas" panose="020B0609020204030204" pitchFamily="49" charset="0"/>
                        </a:rPr>
                        <a:t> support desktop </a:t>
                      </a:r>
                      <a:r>
                        <a:rPr lang="nl-BE" sz="1400" b="0" dirty="0" err="1">
                          <a:solidFill>
                            <a:srgbClr val="E6DB74"/>
                          </a:solidFill>
                          <a:effectLst/>
                          <a:latin typeface="Consolas" panose="020B0609020204030204" pitchFamily="49" charset="0"/>
                        </a:rPr>
                        <a:t>notification</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denied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requestPermission</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Oefeningen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62146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55559" y="2339742"/>
            <a:ext cx="3888434" cy="2529598"/>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Uitbreidingen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a:xfrm>
            <a:off x="800007" y="1989474"/>
            <a:ext cx="3267939" cy="544880"/>
          </a:xfrm>
        </p:spPr>
        <p:txBody>
          <a:bodyPr/>
          <a:lstStyle/>
          <a:p>
            <a:pPr marL="0" indent="0">
              <a:buNone/>
            </a:pPr>
            <a:r>
              <a:rPr lang="nl-BE" dirty="0"/>
              <a:t>Laat de image slider automatisch de volgende image tonen (om de 5s)</a:t>
            </a:r>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896560"/>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27984" y="2771610"/>
            <a:ext cx="3888434" cy="2529598"/>
          </a:xfrm>
          <a:prstGeom prst="rect">
            <a:avLst/>
          </a:prstGeom>
        </p:spPr>
      </p:pic>
      <p:sp>
        <p:nvSpPr>
          <p:cNvPr id="6" name="Text Placeholder 4">
            <a:extLst>
              <a:ext uri="{FF2B5EF4-FFF2-40B4-BE49-F238E27FC236}">
                <a16:creationId xmlns:a16="http://schemas.microsoft.com/office/drawing/2014/main" id="{97713C3C-7C99-4498-B452-33ED648F36B6}"/>
              </a:ext>
            </a:extLst>
          </p:cNvPr>
          <p:cNvSpPr txBox="1">
            <a:spLocks/>
          </p:cNvSpPr>
          <p:nvPr/>
        </p:nvSpPr>
        <p:spPr>
          <a:xfrm>
            <a:off x="4455559" y="1938321"/>
            <a:ext cx="3267939" cy="773404"/>
          </a:xfrm>
          <a:prstGeom prst="rect">
            <a:avLst/>
          </a:prstGeom>
        </p:spPr>
        <p:txBody>
          <a:bodyPr vert="horz" wrap="square" lIns="0" tIns="108000" rIns="0" bIns="0" rtlCol="0">
            <a:spAutoFit/>
          </a:bodyPr>
          <a:lstStyle>
            <a:lvl1pPr marL="101798" indent="-111375" algn="l" eaLnBrk="1" hangingPunct="1">
              <a:lnSpc>
                <a:spcPct val="110000"/>
              </a:lnSpc>
              <a:spcBef>
                <a:spcPts val="349"/>
              </a:spcBef>
              <a:spcAft>
                <a:spcPts val="349"/>
              </a:spcAft>
              <a:buClr>
                <a:schemeClr val="tx2"/>
              </a:buClr>
              <a:buFont typeface="Wingdings" panose="05000000000000000000" pitchFamily="2" charset="2"/>
              <a:buChar char="§"/>
              <a:tabLst/>
              <a:defRPr sz="1350" kern="1200" baseline="0">
                <a:solidFill>
                  <a:schemeClr val="tx2"/>
                </a:solidFill>
                <a:latin typeface="+mn-lt"/>
                <a:ea typeface="+mn-ea"/>
                <a:cs typeface="+mn-cs"/>
              </a:defRPr>
            </a:lvl1pPr>
            <a:lvl2pPr marL="162000" indent="-111375" algn="l" eaLnBrk="1" hangingPunct="1">
              <a:lnSpc>
                <a:spcPct val="110000"/>
              </a:lnSpc>
              <a:spcBef>
                <a:spcPts val="0"/>
              </a:spcBef>
              <a:spcAft>
                <a:spcPts val="349"/>
              </a:spcAft>
              <a:buFont typeface="Wingdings" panose="05000000000000000000" pitchFamily="2" charset="2"/>
              <a:buChar char="§"/>
              <a:defRPr sz="1181" kern="1200" baseline="0">
                <a:solidFill>
                  <a:schemeClr val="accent1"/>
                </a:solidFill>
                <a:latin typeface="+mn-lt"/>
                <a:ea typeface="+mn-ea"/>
                <a:cs typeface="+mn-cs"/>
              </a:defRPr>
            </a:lvl2pPr>
            <a:lvl3pPr marL="222750" indent="-110728" algn="l" eaLnBrk="1" hangingPunct="1">
              <a:lnSpc>
                <a:spcPct val="110000"/>
              </a:lnSpc>
              <a:spcBef>
                <a:spcPts val="0"/>
              </a:spcBef>
              <a:spcAft>
                <a:spcPts val="349"/>
              </a:spcAft>
              <a:buClr>
                <a:srgbClr val="005473"/>
              </a:buClr>
              <a:buFont typeface="Wingdings" panose="05000000000000000000" pitchFamily="2" charset="2"/>
              <a:buChar char="§"/>
              <a:defRPr kern="1200" baseline="0">
                <a:solidFill>
                  <a:schemeClr val="accent3"/>
                </a:solidFill>
                <a:latin typeface="+mn-lt"/>
                <a:ea typeface="+mn-ea"/>
                <a:cs typeface="+mn-cs"/>
              </a:defRPr>
            </a:lvl3pPr>
            <a:lvl4pPr marL="283500" indent="-101250" algn="l" eaLnBrk="1" hangingPunct="1">
              <a:lnSpc>
                <a:spcPct val="110000"/>
              </a:lnSpc>
              <a:spcBef>
                <a:spcPts val="0"/>
              </a:spcBef>
              <a:spcAft>
                <a:spcPts val="416"/>
              </a:spcAft>
              <a:buFont typeface="Wingdings" panose="05000000000000000000" pitchFamily="2" charset="2"/>
              <a:buChar char="§"/>
              <a:defRPr sz="844" kern="1200" baseline="0">
                <a:solidFill>
                  <a:schemeClr val="tx2"/>
                </a:solidFill>
                <a:latin typeface="+mn-lt"/>
                <a:ea typeface="+mn-ea"/>
                <a:cs typeface="+mn-cs"/>
              </a:defRPr>
            </a:lvl4pPr>
            <a:lvl5pPr marL="344250" indent="-111375" algn="l" eaLnBrk="1" hangingPunct="1">
              <a:lnSpc>
                <a:spcPct val="110000"/>
              </a:lnSpc>
              <a:spcBef>
                <a:spcPts val="0"/>
              </a:spcBef>
              <a:spcAft>
                <a:spcPts val="349"/>
              </a:spcAft>
              <a:buFont typeface="Wingdings" panose="05000000000000000000" pitchFamily="2" charset="2"/>
              <a:buChar char="§"/>
              <a:defRPr sz="731" kern="1200" baseline="0">
                <a:solidFill>
                  <a:schemeClr val="accent1"/>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a:lstStyle>
          <a:p>
            <a:pPr marL="0" indent="0">
              <a:buNone/>
            </a:pPr>
            <a:r>
              <a:rPr lang="nl-BE" dirty="0"/>
              <a:t>Voeg een input veld toe om </a:t>
            </a:r>
            <a:r>
              <a:rPr lang="nl-BE" dirty="0" err="1"/>
              <a:t>ToDo’s</a:t>
            </a:r>
            <a:r>
              <a:rPr lang="nl-BE" dirty="0"/>
              <a:t> te zoek. Laat enkel de </a:t>
            </a:r>
            <a:r>
              <a:rPr lang="nl-BE" dirty="0" err="1"/>
              <a:t>ToDo’s</a:t>
            </a:r>
            <a:r>
              <a:rPr lang="nl-BE" dirty="0"/>
              <a:t> zien waar de zoekterm in voorkomt</a:t>
            </a:r>
          </a:p>
        </p:txBody>
      </p:sp>
    </p:spTree>
    <p:extLst>
      <p:ext uri="{BB962C8B-B14F-4D97-AF65-F5344CB8AC3E}">
        <p14:creationId xmlns:p14="http://schemas.microsoft.com/office/powerpoint/2010/main" val="3885819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D4E-838B-4F8D-9174-116F3F85D37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05D50DAF-5FC4-428F-BB32-68E5CB65BEBA}"/>
              </a:ext>
            </a:extLst>
          </p:cNvPr>
          <p:cNvSpPr>
            <a:spLocks noGrp="1"/>
          </p:cNvSpPr>
          <p:nvPr>
            <p:ph type="body" sz="quarter" idx="14"/>
          </p:nvPr>
        </p:nvSpPr>
        <p:spPr>
          <a:xfrm>
            <a:off x="507205" y="1989474"/>
            <a:ext cx="8025368" cy="316356"/>
          </a:xfrm>
        </p:spPr>
        <p:txBody>
          <a:bodyPr/>
          <a:lstStyle/>
          <a:p>
            <a:r>
              <a:rPr lang="nl-BE" dirty="0"/>
              <a:t>Elk item in het winkelwagentje is een object met als </a:t>
            </a:r>
            <a:r>
              <a:rPr lang="nl-BE" dirty="0" err="1"/>
              <a:t>properties</a:t>
            </a:r>
            <a:r>
              <a:rPr lang="nl-BE" dirty="0"/>
              <a:t>: naam end prijs</a:t>
            </a:r>
          </a:p>
        </p:txBody>
      </p:sp>
      <p:pic>
        <p:nvPicPr>
          <p:cNvPr id="5" name="Picture 4">
            <a:extLst>
              <a:ext uri="{FF2B5EF4-FFF2-40B4-BE49-F238E27FC236}">
                <a16:creationId xmlns:a16="http://schemas.microsoft.com/office/drawing/2014/main" id="{7BA73F58-7A12-47E5-9664-391C6A0CCCDD}"/>
              </a:ext>
            </a:extLst>
          </p:cNvPr>
          <p:cNvPicPr>
            <a:picLocks noChangeAspect="1"/>
          </p:cNvPicPr>
          <p:nvPr/>
        </p:nvPicPr>
        <p:blipFill>
          <a:blip r:embed="rId3"/>
          <a:stretch>
            <a:fillRect/>
          </a:stretch>
        </p:blipFill>
        <p:spPr>
          <a:xfrm>
            <a:off x="2835271" y="2607378"/>
            <a:ext cx="3473458" cy="3688234"/>
          </a:xfrm>
          <a:prstGeom prst="rect">
            <a:avLst/>
          </a:prstGeom>
        </p:spPr>
      </p:pic>
    </p:spTree>
    <p:extLst>
      <p:ext uri="{BB962C8B-B14F-4D97-AF65-F5344CB8AC3E}">
        <p14:creationId xmlns:p14="http://schemas.microsoft.com/office/powerpoint/2010/main" val="34979708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87FC-B335-49FF-BC67-1295047F459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9E5A429-1D4E-4DBF-9239-B1938C680876}"/>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https://www.w3schools.com/howto/howto_js_tabs.asp</a:t>
            </a:r>
            <a:endParaRPr lang="nl-BE" dirty="0"/>
          </a:p>
          <a:p>
            <a:endParaRPr lang="nl-BE" dirty="0"/>
          </a:p>
        </p:txBody>
      </p:sp>
      <p:pic>
        <p:nvPicPr>
          <p:cNvPr id="9" name="Picture 8" descr="Graphical user interface, application&#10;&#10;Description automatically generated">
            <a:extLst>
              <a:ext uri="{FF2B5EF4-FFF2-40B4-BE49-F238E27FC236}">
                <a16:creationId xmlns:a16="http://schemas.microsoft.com/office/drawing/2014/main" id="{DCC606CD-C51F-4555-8213-AD75E8FFA4FB}"/>
              </a:ext>
            </a:extLst>
          </p:cNvPr>
          <p:cNvPicPr>
            <a:picLocks noChangeAspect="1"/>
          </p:cNvPicPr>
          <p:nvPr/>
        </p:nvPicPr>
        <p:blipFill>
          <a:blip r:embed="rId3"/>
          <a:stretch>
            <a:fillRect/>
          </a:stretch>
        </p:blipFill>
        <p:spPr>
          <a:xfrm>
            <a:off x="2338387" y="2780928"/>
            <a:ext cx="4467225" cy="1885950"/>
          </a:xfrm>
          <a:prstGeom prst="rect">
            <a:avLst/>
          </a:prstGeom>
        </p:spPr>
      </p:pic>
    </p:spTree>
    <p:extLst>
      <p:ext uri="{BB962C8B-B14F-4D97-AF65-F5344CB8AC3E}">
        <p14:creationId xmlns:p14="http://schemas.microsoft.com/office/powerpoint/2010/main" val="2487311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45B0-2750-4205-889C-5A7E854DCB8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5472E7B-23EB-48D0-9F85-965DAFFC1159}"/>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https://www.w3schools.com/howto/howto_js_toggle_dark_mode.asp</a:t>
            </a:r>
            <a:endParaRPr lang="nl-BE" dirty="0"/>
          </a:p>
          <a:p>
            <a:endParaRPr lang="nl-BE" dirty="0"/>
          </a:p>
        </p:txBody>
      </p:sp>
      <p:pic>
        <p:nvPicPr>
          <p:cNvPr id="5" name="Picture 4">
            <a:extLst>
              <a:ext uri="{FF2B5EF4-FFF2-40B4-BE49-F238E27FC236}">
                <a16:creationId xmlns:a16="http://schemas.microsoft.com/office/drawing/2014/main" id="{8C510CF1-8D7B-4906-9D2B-EC628311A172}"/>
              </a:ext>
            </a:extLst>
          </p:cNvPr>
          <p:cNvPicPr>
            <a:picLocks noChangeAspect="1"/>
          </p:cNvPicPr>
          <p:nvPr/>
        </p:nvPicPr>
        <p:blipFill>
          <a:blip r:embed="rId3"/>
          <a:stretch>
            <a:fillRect/>
          </a:stretch>
        </p:blipFill>
        <p:spPr>
          <a:xfrm>
            <a:off x="507206" y="2974092"/>
            <a:ext cx="4204460" cy="2069298"/>
          </a:xfrm>
          <a:prstGeom prst="rect">
            <a:avLst/>
          </a:prstGeom>
        </p:spPr>
      </p:pic>
      <p:pic>
        <p:nvPicPr>
          <p:cNvPr id="7" name="Picture 6">
            <a:extLst>
              <a:ext uri="{FF2B5EF4-FFF2-40B4-BE49-F238E27FC236}">
                <a16:creationId xmlns:a16="http://schemas.microsoft.com/office/drawing/2014/main" id="{7B9998A1-E980-4C90-9163-AA54F4552A9E}"/>
              </a:ext>
            </a:extLst>
          </p:cNvPr>
          <p:cNvPicPr>
            <a:picLocks noChangeAspect="1"/>
          </p:cNvPicPr>
          <p:nvPr/>
        </p:nvPicPr>
        <p:blipFill>
          <a:blip r:embed="rId4"/>
          <a:stretch>
            <a:fillRect/>
          </a:stretch>
        </p:blipFill>
        <p:spPr>
          <a:xfrm>
            <a:off x="4040753" y="2924944"/>
            <a:ext cx="4596041" cy="2154571"/>
          </a:xfrm>
          <a:prstGeom prst="rect">
            <a:avLst/>
          </a:prstGeom>
        </p:spPr>
      </p:pic>
    </p:spTree>
    <p:extLst>
      <p:ext uri="{BB962C8B-B14F-4D97-AF65-F5344CB8AC3E}">
        <p14:creationId xmlns:p14="http://schemas.microsoft.com/office/powerpoint/2010/main" val="155650663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6DE-D472-41EF-9858-9FDC55EC4206}"/>
              </a:ext>
            </a:extLst>
          </p:cNvPr>
          <p:cNvSpPr>
            <a:spLocks noGrp="1"/>
          </p:cNvSpPr>
          <p:nvPr>
            <p:ph type="ctrTitle"/>
          </p:nvPr>
        </p:nvSpPr>
        <p:spPr/>
        <p:txBody>
          <a:bodyPr/>
          <a:lstStyle/>
          <a:p>
            <a:r>
              <a:rPr lang="nl-BE" dirty="0" err="1"/>
              <a:t>Spotify</a:t>
            </a:r>
            <a:r>
              <a:rPr lang="nl-BE" dirty="0"/>
              <a:t> met echt geluid</a:t>
            </a:r>
          </a:p>
        </p:txBody>
      </p:sp>
      <p:sp>
        <p:nvSpPr>
          <p:cNvPr id="3" name="Text Placeholder 2">
            <a:extLst>
              <a:ext uri="{FF2B5EF4-FFF2-40B4-BE49-F238E27FC236}">
                <a16:creationId xmlns:a16="http://schemas.microsoft.com/office/drawing/2014/main" id="{B62CB957-B73B-470C-8C6F-185AED4279AA}"/>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86733690-E874-4098-9586-2B46B447F03D}"/>
              </a:ext>
            </a:extLst>
          </p:cNvPr>
          <p:cNvGraphicFramePr/>
          <p:nvPr>
            <p:extLst>
              <p:ext uri="{D42A27DB-BD31-4B8C-83A1-F6EECF244321}">
                <p14:modId xmlns:p14="http://schemas.microsoft.com/office/powerpoint/2010/main" val="1909057755"/>
              </p:ext>
            </p:extLst>
          </p:nvPr>
        </p:nvGraphicFramePr>
        <p:xfrm>
          <a:off x="976979" y="1772816"/>
          <a:ext cx="7190042" cy="418084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controls</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&lt;</a:t>
                      </a:r>
                      <a:r>
                        <a:rPr lang="nl-BE" sz="1400" b="0" dirty="0">
                          <a:solidFill>
                            <a:srgbClr val="F92672"/>
                          </a:solidFill>
                          <a:effectLst/>
                          <a:latin typeface="Consolas" panose="020B0609020204030204" pitchFamily="49" charset="0"/>
                        </a:rPr>
                        <a:t>source</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src</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"song.mp3"</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"audio/</a:t>
                      </a:r>
                      <a:r>
                        <a:rPr lang="nl-BE" sz="1400" b="0" dirty="0" err="1">
                          <a:solidFill>
                            <a:srgbClr val="E6DB74"/>
                          </a:solidFill>
                          <a:effectLst/>
                          <a:latin typeface="Consolas" panose="020B0609020204030204" pitchFamily="49" charset="0"/>
                        </a:rPr>
                        <a:t>mpeg</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Your</a:t>
                      </a:r>
                      <a:r>
                        <a:rPr lang="nl-BE" sz="1400" b="0" dirty="0">
                          <a:solidFill>
                            <a:srgbClr val="F8F8F2"/>
                          </a:solidFill>
                          <a:effectLst/>
                          <a:latin typeface="Consolas" panose="020B0609020204030204" pitchFamily="49" charset="0"/>
                        </a:rPr>
                        <a:t> browser does </a:t>
                      </a:r>
                      <a:r>
                        <a:rPr lang="nl-BE" sz="1400" b="0" dirty="0" err="1">
                          <a:solidFill>
                            <a:srgbClr val="F8F8F2"/>
                          </a:solidFill>
                          <a:effectLst/>
                          <a:latin typeface="Consolas" panose="020B0609020204030204" pitchFamily="49" charset="0"/>
                        </a:rPr>
                        <a:t>not</a:t>
                      </a:r>
                      <a:r>
                        <a:rPr lang="nl-BE" sz="1400" b="0" dirty="0">
                          <a:solidFill>
                            <a:srgbClr val="F8F8F2"/>
                          </a:solidFill>
                          <a:effectLst/>
                          <a:latin typeface="Consolas" panose="020B0609020204030204" pitchFamily="49" charset="0"/>
                        </a:rPr>
                        <a:t> support </a:t>
                      </a:r>
                      <a:r>
                        <a:rPr lang="nl-BE" sz="1400" b="0" dirty="0" err="1">
                          <a:solidFill>
                            <a:srgbClr val="F8F8F2"/>
                          </a:solidFill>
                          <a:effectLst/>
                          <a:latin typeface="Consolas" panose="020B0609020204030204" pitchFamily="49" charset="0"/>
                        </a:rPr>
                        <a:t>the</a:t>
                      </a:r>
                      <a:r>
                        <a:rPr lang="nl-BE" sz="1400" b="0" dirty="0">
                          <a:solidFill>
                            <a:srgbClr val="F8F8F2"/>
                          </a:solidFill>
                          <a:effectLst/>
                          <a:latin typeface="Consolas" panose="020B0609020204030204" pitchFamily="49" charset="0"/>
                        </a:rPr>
                        <a:t> audio element.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play</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&gt;Play&lt;/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pause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r>
                        <a:rPr lang="nl-BE" sz="1400" b="0" dirty="0" err="1">
                          <a:solidFill>
                            <a:srgbClr val="F8F8F2"/>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92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5563</TotalTime>
  <Words>9917</Words>
  <Application>Microsoft Office PowerPoint</Application>
  <PresentationFormat>On-screen Show (4:3)</PresentationFormat>
  <Paragraphs>1410</Paragraphs>
  <Slides>164</Slides>
  <Notes>110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164</vt:i4>
      </vt:variant>
    </vt:vector>
  </HeadingPairs>
  <TitlesOfParts>
    <vt:vector size="172"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Callbacks - Voorbeeld</vt:lpstr>
      <vt:lpstr>Waar gebruikt</vt:lpstr>
      <vt:lpstr>Callbacks - Event</vt:lpstr>
      <vt:lpstr>Callbacks - ForEach</vt:lpstr>
      <vt:lpstr>Callbacks - SetTimeout</vt:lpstr>
      <vt:lpstr>Callback Hell</vt:lpstr>
      <vt:lpstr>Callback Hell</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PowerPoint Presentation</vt:lpstr>
      <vt:lpstr>Promises - Fetch</vt:lpstr>
      <vt:lpstr>Web API’s - Notifications</vt:lpstr>
      <vt:lpstr>Oefening</vt:lpstr>
      <vt:lpstr>Frameworks</vt:lpstr>
      <vt:lpstr>Frameworks</vt:lpstr>
      <vt:lpstr>Overkoepelende Oefening</vt:lpstr>
      <vt:lpstr>Overkoepelende Oefening</vt:lpstr>
      <vt:lpstr>Overkoepelende Oefening - Willekeurig voorbeeld</vt:lpstr>
      <vt:lpstr>Oefeningen</vt:lpstr>
      <vt:lpstr>Uitbreidingen</vt:lpstr>
      <vt:lpstr>Oefening</vt:lpstr>
      <vt:lpstr>Oefening</vt:lpstr>
      <vt:lpstr>Oefening</vt:lpstr>
      <vt:lpstr>Spotify met echt geluid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554</cp:revision>
  <dcterms:created xsi:type="dcterms:W3CDTF">2019-06-17T09:32:51Z</dcterms:created>
  <dcterms:modified xsi:type="dcterms:W3CDTF">2021-05-12T06:43:15Z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