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N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82"/>
    <p:restoredTop sz="61139"/>
  </p:normalViewPr>
  <p:slideViewPr>
    <p:cSldViewPr snapToGrid="0" snapToObjects="1">
      <p:cViewPr varScale="1">
        <p:scale>
          <a:sx n="60" d="100"/>
          <a:sy n="60" d="100"/>
        </p:scale>
        <p:origin x="8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41A0D-54B7-E04F-8AD8-1336D70B149E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3D0C0-02AF-9D4B-8189-E77EDD6FF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01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 Engine</a:t>
            </a:r>
          </a:p>
          <a:p>
            <a:pPr lvl="1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A software component of a database management system responsible for storing, retrieving, and managing data in memory and on disk.</a:t>
            </a:r>
          </a:p>
          <a:p>
            <a:pPr lvl="1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The reason for multiple engines available for database management systems is the different use cases offered. When it comes to reading and writing performance as well as the trade-offs on the CAP theorem (Consistency, Availability, Partitioning).</a:t>
            </a:r>
          </a:p>
          <a:p>
            <a:endParaRPr lang="en-GB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What’s in a Storage engine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Data structure: The algorithms used to store and retrieve the data. B-Trees and LSM-Trees being the famous of the two. One for read-intensive applications and the other for write-intensive applications.</a:t>
            </a:r>
          </a:p>
          <a:p>
            <a:pPr lvl="1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Replication vs Sharding: Or maybe both?</a:t>
            </a:r>
          </a:p>
          <a:p>
            <a:pPr lvl="1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Consistency: Multiple consistency models available. Looked into Casual consistency, but will continue to consider others.</a:t>
            </a:r>
          </a:p>
          <a:p>
            <a:pPr lvl="1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Leader vs Leaderless: How to control the cluster of data. Primary/Back-up vs Consensus.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D0C0-02AF-9D4B-8189-E77EDD6FF41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785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 don’t understand &amp; Where I need to improve</a:t>
            </a:r>
          </a:p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Data models</a:t>
            </a:r>
          </a:p>
          <a:p>
            <a:pPr lvl="1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Reading Designing Data-Intensive Applications (Ch 2: Data Models and Query Languages).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How to use the YCSB benchmarking framework.</a:t>
            </a:r>
          </a:p>
          <a:p>
            <a:pPr marL="628650" lvl="1" indent="-171450">
              <a:buFontTx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I’m still looking into the GitHub repo you shared with me.</a:t>
            </a:r>
          </a:p>
          <a:p>
            <a:pPr marL="171450" lvl="0" indent="-171450">
              <a:buFontTx/>
              <a:buChar char="-"/>
            </a:pPr>
            <a:r>
              <a:rPr lang="en-GB" dirty="0"/>
              <a:t>How can we abstract from the storage medium 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Virtual filesystem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HDD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SDD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Bypass OS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FileSystem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Tx/>
              <a:buChar char="-"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D0C0-02AF-9D4B-8189-E77EDD6FF41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271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 worked on</a:t>
            </a:r>
          </a:p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Designed an LSM-Tree storage engine.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Preliminary data model I used was key-value store.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GB" dirty="0"/>
              <a:t>For Concurrency: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has a combination of Replication (to handle a large workload) and Sharding (to achieve fault-tolerance). Thus distributing the cluster of replicated partitioned/sharded data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While for the consistency model, I initially adopted was Causal Consistency because I believed it would perfectly complement our versioning of data feature very well.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I was still on the fence between Primary/Back-up vs Consensus. </a:t>
            </a:r>
          </a:p>
          <a:p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D0C0-02AF-9D4B-8189-E77EDD6FF41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90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Preliminary Description of Data Storage(Engine)</a:t>
            </a:r>
            <a:b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distributed B+Trees and LSM for reading, writing, and updating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persistent data; possibly on non-volatile memory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content-addressable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versioning (to strengthen collaboration)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in-place updating and deleting of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data objects recorded will remain in the data store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data object will be versioned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compression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 have to choose one or several data models (key-value, document, graph and wide-column)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D0C0-02AF-9D4B-8189-E77EDD6FF41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960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1E122-B5EC-154D-B018-74D39DE7B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0370FD-C829-D540-B0AD-8A7540DE4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73644-CEDD-2A4D-8FEE-F5ADA98CF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AE150-800B-1140-B0FC-535B10932C1C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602AD-4F42-9743-939D-85CBFAFBF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21B34-ABDF-3449-ACC4-CBA7FCFB9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874C-A2DA-7E45-A329-DB36A9A58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513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78301-4A39-2542-B2CF-B76CFA48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BDC13-5062-0D47-94FB-3E0730C74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42423-8546-2143-836B-72C45DEF5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AE150-800B-1140-B0FC-535B10932C1C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78DEB-64D4-7C42-B187-FBBB5B1A9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0DE97-0E12-9745-A370-8D73C807D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874C-A2DA-7E45-A329-DB36A9A58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969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067FAC-0A83-1C4B-8126-EEF52294E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95FF05-4805-8A49-AE65-1B662AD4D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7AF0A-5E82-4042-90B1-989735728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AE150-800B-1140-B0FC-535B10932C1C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C1735-D8E3-0148-AB93-A1B474F23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54E0D-A35D-7642-8788-41509738E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874C-A2DA-7E45-A329-DB36A9A58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525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B740B-9115-9145-9277-12C7B559B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D9624-87FA-1248-B378-B7C2AAAF4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6CE80-B2C7-6B4A-8373-BF34E34DF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AE150-800B-1140-B0FC-535B10932C1C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55C0C-A8AD-0D47-8136-04D88B7A9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AE845-6D64-8442-A3F8-133B89441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874C-A2DA-7E45-A329-DB36A9A58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76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71B81-5F6B-A54D-AA3C-0A29027A4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1D430-14BB-BF41-9110-A5DB57DB4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EBDDD-2818-B849-B14A-206670A88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AE150-800B-1140-B0FC-535B10932C1C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E37E3-459E-D744-9FB8-3383ED94C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8F866-BB8E-C046-A6E3-B87ED0410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874C-A2DA-7E45-A329-DB36A9A58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219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982CA-5F01-A74D-A72C-5417A9AAA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3CE3C-C3A0-D84F-8DD2-88B2818174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EF42C4-649F-1648-A203-8C290E537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57178-E240-AD4A-9648-861EF06CF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AE150-800B-1140-B0FC-535B10932C1C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7BA57-90CD-564C-B5D8-89EEB0ED0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82FA3-EB8D-DE40-BADB-D9D92DEBA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874C-A2DA-7E45-A329-DB36A9A58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78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2C134-00A7-7B4A-9B6F-327AB7E4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E506A-6987-F349-A359-8D5E2B15B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EE751C-7E82-E143-937D-860F5E6A0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FEB398-1FA8-3C43-87AC-799C2D95C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C121E0-D150-8049-A6C9-45F043D244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50E34-C0E1-6243-9A77-12417AF8E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AE150-800B-1140-B0FC-535B10932C1C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031FE1-B146-804E-813A-3A81DF5AD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184C72-9870-3044-B2D8-A3C192F6F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874C-A2DA-7E45-A329-DB36A9A58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252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D035A-5F0B-AF43-8DB7-410EAB7C4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D5EF0D-ADBE-6845-BA71-BCA7451F2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AE150-800B-1140-B0FC-535B10932C1C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CD2F38-326C-4A46-8275-DDA717CC7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DD4B3F-10CB-1841-A4A0-6D98C4CC2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874C-A2DA-7E45-A329-DB36A9A58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391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4E6A28-3335-CE49-B464-1E7A0D403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AE150-800B-1140-B0FC-535B10932C1C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B74A35-C22A-644D-933E-8E6F79A40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25AAC-CA24-924F-AEEC-3BA75B1D1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874C-A2DA-7E45-A329-DB36A9A58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703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C9A4C-4E4F-FF49-A609-9B5D088BE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819B8-02D3-2A44-87F6-8C1AFB3AA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7691B2-D1AB-1E44-8AA3-445B72239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081D6-47C9-2243-B26C-BE6A54122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AE150-800B-1140-B0FC-535B10932C1C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CBEDB-39B3-C947-B2BD-1798D4FF0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D1994-3EFE-D04D-8FFD-787584538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874C-A2DA-7E45-A329-DB36A9A58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610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604B7-DF15-7C42-A0CA-481A68705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482747-8902-1E4B-BA1E-44EBE27EDD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BA11B-ADA5-F94F-9BFE-B5DD22FA0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4E350-643B-E54C-BE60-A93E463C7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AE150-800B-1140-B0FC-535B10932C1C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03E81-363F-E341-A001-1047C63B8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DF99C-37EC-BF4A-A041-158EEEF8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874C-A2DA-7E45-A329-DB36A9A58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546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CAEC0A-11C5-F643-826F-B57DC46AC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D3071-EEF7-B84C-A93A-347C45F99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BBFA-1DAB-5046-8DC5-40A7B56119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AE150-800B-1140-B0FC-535B10932C1C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7A69D-D181-7E4E-86BE-E6556B899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DEB7C-852C-7D4C-878F-CFD17706C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D874C-A2DA-7E45-A329-DB36A9A58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740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DDA15-BDF3-A347-A439-1660794D36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Progress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F304B9-EF0B-D34C-92B4-AD54747465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Understanding of Topic</a:t>
            </a:r>
          </a:p>
        </p:txBody>
      </p:sp>
    </p:spTree>
    <p:extLst>
      <p:ext uri="{BB962C8B-B14F-4D97-AF65-F5344CB8AC3E}">
        <p14:creationId xmlns:p14="http://schemas.microsoft.com/office/powerpoint/2010/main" val="3349431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7D8F8-3A26-674D-BD21-F1F0D77A4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3CD5C-D899-554D-9CEC-DABF86B11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 understand</a:t>
            </a:r>
          </a:p>
          <a:p>
            <a:r>
              <a:rPr lang="en-GB" dirty="0"/>
              <a:t>What I don’t understand</a:t>
            </a:r>
          </a:p>
          <a:p>
            <a:r>
              <a:rPr lang="en-GB" dirty="0"/>
              <a:t>What I worked on</a:t>
            </a:r>
          </a:p>
        </p:txBody>
      </p:sp>
    </p:spTree>
    <p:extLst>
      <p:ext uri="{BB962C8B-B14F-4D97-AF65-F5344CB8AC3E}">
        <p14:creationId xmlns:p14="http://schemas.microsoft.com/office/powerpoint/2010/main" val="3319240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6D560-CFB8-F14F-A5AC-0211752DA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 understand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3C97F-A02A-8B4C-A521-E1576ED90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Storage Engine</a:t>
            </a:r>
          </a:p>
          <a:p>
            <a:pPr lvl="1"/>
            <a:r>
              <a:rPr lang="en-GB" dirty="0"/>
              <a:t>Responsible for storing, retrieving, updating, deleting</a:t>
            </a:r>
          </a:p>
          <a:p>
            <a:pPr lvl="1"/>
            <a:r>
              <a:rPr lang="en-GB" dirty="0"/>
              <a:t>Different use cases offered</a:t>
            </a:r>
          </a:p>
          <a:p>
            <a:r>
              <a:rPr lang="en-GB" dirty="0"/>
              <a:t>What’s in a Storage Engine:</a:t>
            </a:r>
          </a:p>
          <a:p>
            <a:pPr lvl="1"/>
            <a:r>
              <a:rPr lang="en-GB" dirty="0"/>
              <a:t>Data structure</a:t>
            </a:r>
          </a:p>
          <a:p>
            <a:pPr lvl="1"/>
            <a:r>
              <a:rPr lang="en-GB" dirty="0"/>
              <a:t>Replication vs Sharding</a:t>
            </a:r>
          </a:p>
          <a:p>
            <a:pPr lvl="1"/>
            <a:r>
              <a:rPr lang="en-GB" dirty="0"/>
              <a:t>Consistency</a:t>
            </a:r>
          </a:p>
          <a:p>
            <a:pPr lvl="1"/>
            <a:r>
              <a:rPr lang="en-GB" dirty="0"/>
              <a:t>Leader vs Leaderless Management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270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4B626-8396-2240-839A-4BE15D5E4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I don’t understand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F1129-3A0A-A34D-A9E9-FD5FC9AF3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models</a:t>
            </a:r>
          </a:p>
          <a:p>
            <a:r>
              <a:rPr lang="en-GB" dirty="0"/>
              <a:t>YCSB benchmarking framework.</a:t>
            </a:r>
          </a:p>
          <a:p>
            <a:r>
              <a:rPr lang="en-GB" dirty="0"/>
              <a:t>How can we abstract from the storage medium </a:t>
            </a:r>
          </a:p>
          <a:p>
            <a:pPr lvl="1"/>
            <a:r>
              <a:rPr lang="en-GB" dirty="0"/>
              <a:t>Virtual filesystem</a:t>
            </a:r>
          </a:p>
          <a:p>
            <a:pPr lvl="1"/>
            <a:r>
              <a:rPr lang="en-GB" dirty="0"/>
              <a:t>HDD</a:t>
            </a:r>
          </a:p>
          <a:p>
            <a:pPr lvl="1"/>
            <a:r>
              <a:rPr lang="en-GB" dirty="0"/>
              <a:t>SDD</a:t>
            </a:r>
          </a:p>
          <a:p>
            <a:r>
              <a:rPr lang="en-GB" dirty="0"/>
              <a:t>Bypassing the OS </a:t>
            </a:r>
            <a:r>
              <a:rPr lang="en-GB" dirty="0" err="1"/>
              <a:t>FileSystem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746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7659E-F9AA-8D49-A32C-7110244A2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Progress on Designing a Storage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F11D1-99A0-C94C-9E46-FBD07C880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Designed an LSM-Tree storage engine.</a:t>
            </a:r>
          </a:p>
          <a:p>
            <a:r>
              <a:rPr lang="en-GB" dirty="0"/>
              <a:t>Data model: key-value store.</a:t>
            </a:r>
          </a:p>
          <a:p>
            <a:r>
              <a:rPr lang="en-GB" dirty="0"/>
              <a:t>For Concurrency:</a:t>
            </a:r>
          </a:p>
          <a:p>
            <a:pPr lvl="1"/>
            <a:r>
              <a:rPr lang="en-GB" dirty="0"/>
              <a:t>Combination of Replication and Sharding</a:t>
            </a:r>
          </a:p>
          <a:p>
            <a:pPr lvl="1"/>
            <a:r>
              <a:rPr lang="en-GB" dirty="0"/>
              <a:t>Causal Consistency</a:t>
            </a:r>
          </a:p>
          <a:p>
            <a:r>
              <a:rPr lang="en-GB" dirty="0"/>
              <a:t>Primary/Back-up vs Consensus.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484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ABCDD-E7F5-564A-A6B8-233CCDEA6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Preliminary Description of Storage (Engine)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1DC28-B039-6046-82F0-56B630ACF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71450" indent="-171450"/>
            <a:r>
              <a:rPr lang="en-GB" dirty="0"/>
              <a:t>distributed B+Trees and LSM for reading, writing, and updating</a:t>
            </a:r>
          </a:p>
          <a:p>
            <a:pPr marL="171450" indent="-171450"/>
            <a:r>
              <a:rPr lang="en-GB" dirty="0"/>
              <a:t>persistent data; possibly on non-volatile memory</a:t>
            </a:r>
          </a:p>
          <a:p>
            <a:pPr marL="171450" indent="-171450"/>
            <a:r>
              <a:rPr lang="en-GB" dirty="0"/>
              <a:t>content-addressable data</a:t>
            </a:r>
          </a:p>
          <a:p>
            <a:pPr marL="171450" indent="-171450"/>
            <a:r>
              <a:rPr lang="en-GB" dirty="0"/>
              <a:t>data versioning (to strengthen collaboration)</a:t>
            </a:r>
          </a:p>
          <a:p>
            <a:pPr marL="628650" lvl="1" indent="-171450"/>
            <a:r>
              <a:rPr lang="en-GB" dirty="0"/>
              <a:t>no in-place updating and deleting of data</a:t>
            </a:r>
          </a:p>
          <a:p>
            <a:pPr marL="628650" lvl="1" indent="-171450"/>
            <a:r>
              <a:rPr lang="en-GB" dirty="0"/>
              <a:t>all data objects recorded will remain in the data store</a:t>
            </a:r>
          </a:p>
          <a:p>
            <a:pPr marL="628650" lvl="1" indent="-171450"/>
            <a:r>
              <a:rPr lang="en-GB" dirty="0"/>
              <a:t>each data object will be versioned</a:t>
            </a:r>
          </a:p>
          <a:p>
            <a:pPr marL="171450" indent="-171450"/>
            <a:r>
              <a:rPr lang="en-GB" dirty="0"/>
              <a:t>maybe compression</a:t>
            </a:r>
          </a:p>
          <a:p>
            <a:pPr marL="171450" indent="-171450"/>
            <a:r>
              <a:rPr lang="en-GB" dirty="0"/>
              <a:t>will have to choose one or several data models (key-value, document, graph and wide-column)</a:t>
            </a:r>
          </a:p>
        </p:txBody>
      </p:sp>
    </p:spTree>
    <p:extLst>
      <p:ext uri="{BB962C8B-B14F-4D97-AF65-F5344CB8AC3E}">
        <p14:creationId xmlns:p14="http://schemas.microsoft.com/office/powerpoint/2010/main" val="1063466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5048F-433B-484B-BB01-DA60999C9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0765" y="2697368"/>
            <a:ext cx="2170471" cy="146326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6000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2975087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595</Words>
  <Application>Microsoft Macintosh PowerPoint</Application>
  <PresentationFormat>Widescreen</PresentationFormat>
  <Paragraphs>83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Progress</vt:lpstr>
      <vt:lpstr>Overview</vt:lpstr>
      <vt:lpstr>What I understand</vt:lpstr>
      <vt:lpstr>What I don’t understand</vt:lpstr>
      <vt:lpstr>My Progress on Designing a Storage Engine</vt:lpstr>
      <vt:lpstr>Preliminary Description of Storage (Engine)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Current Standings</dc:title>
  <dc:creator>216051533 - DAN NTWARI</dc:creator>
  <cp:lastModifiedBy>216051533 - DAN NTWARI</cp:lastModifiedBy>
  <cp:revision>3</cp:revision>
  <dcterms:created xsi:type="dcterms:W3CDTF">2022-02-08T10:00:35Z</dcterms:created>
  <dcterms:modified xsi:type="dcterms:W3CDTF">2022-02-08T13:24:01Z</dcterms:modified>
</cp:coreProperties>
</file>