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d9e4415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d9e4415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d9e4415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d9e4415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d9e4415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d9e4415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Based Auth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Istio to enforce rules-based authorization/authentication between </a:t>
            </a:r>
            <a:r>
              <a:rPr lang="en"/>
              <a:t>microservices</a:t>
            </a:r>
            <a:r>
              <a:rPr lang="en"/>
              <a:t> using Watson Health.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is used for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containerized workloads and services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is an open-source container orchestration system for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automating application deployment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management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It was originally designed by Google, and is now maintained by the Cloud Native Computing Foundation.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Istio?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Istio makes it easy to create a network of deployed services with load balancing, service-to-service authentication, monitoring, and more, with few or no code changes in service code. You add Istio support to services by deploying a special sidecar proxy throughout your environment that intercepts all network communication between microservices, then configure and manage Istio using its control plane functionality, which includes: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 load balancing for HTTP, gRPC, WebSocket, and TCP traffic.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Fine-grained control of traffic behavior with rich routing rules, retries, failovers, and fault injection.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pluggable policy layer and configuration API supporting access controls, rate limits and quotas.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 metrics, logs, and traces for all traffic within a cluster, including cluster ingress and egress.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Secure service-to-service communication in a cluster with strong identity-based authentication and authorization.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Istio is designed for extensibility and meets diverse deployment needs.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 Web Token is a JSON-based open standard for creating access tokens that assert some number of claims. For example, a server could generate a token that has the claim "logged in as admin" and provide that to a client. The client could then use that token to prove that it is logged in as admin.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use Auth0 API’s to connect to from my app that generates me a new JWT token from my API and send it back with a specific scope of the user encapsulated in the token.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