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2B1FEA-5913-4A80-9349-5FA3F9041DCE}">
  <a:tblStyle styleId="{332B1FEA-5913-4A80-9349-5FA3F9041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instalada la libreria del modulo ESP8266 (wifi)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ecmotic.com/blog/plataforma-iot/" TargetMode="External"/><Relationship Id="rId4" Type="http://schemas.openxmlformats.org/officeDocument/2006/relationships/hyperlink" Target="http://openaccess.uoc.edu/webapps/o2/bitstream/10609/42812/6/rloureiroTFC0615memoria.pdf" TargetMode="External"/><Relationship Id="rId5" Type="http://schemas.openxmlformats.org/officeDocument/2006/relationships/hyperlink" Target="https://thingspeak.com/" TargetMode="External"/><Relationship Id="rId6" Type="http://schemas.openxmlformats.org/officeDocument/2006/relationships/hyperlink" Target="http://www.ermesh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2.jpg"/><Relationship Id="rId8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PLATAFORMAS</a:t>
            </a:r>
            <a:r>
              <a:rPr b="1" lang="es"/>
              <a:t> IoT</a:t>
            </a:r>
            <a:endParaRPr b="1"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Plataformas HW: Arduino</a:t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00" y="956774"/>
            <a:ext cx="2777100" cy="18929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527400" y="3239200"/>
            <a:ext cx="37635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nuestro ejemplo usaremos la placa Arduino UNO rev3 ju</a:t>
            </a:r>
            <a:r>
              <a:rPr lang="es"/>
              <a:t>nto con el Shield esp8266(necesario para conectar la placa a internet).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de las más usadas por la comunidad OpenSource.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3573400" y="876125"/>
            <a:ext cx="5351400" cy="2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Plataforma de HW libre.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Multiplataforma.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Bien documentada y con gran comunidad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Dispone de un entorno de desarrollo propio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Placa con microcontrolador y entradas y salidas analogicas y digitales.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Coste muy reducido y puesta a punto sencilla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Posibilidad de añadir módulos(Shields) para extender la funcionalidad</a:t>
            </a:r>
            <a:endParaRPr/>
          </a:p>
        </p:txBody>
      </p:sp>
      <p:graphicFrame>
        <p:nvGraphicFramePr>
          <p:cNvPr id="149" name="Shape 149"/>
          <p:cNvGraphicFramePr/>
          <p:nvPr/>
        </p:nvGraphicFramePr>
        <p:xfrm>
          <a:off x="677000" y="31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{332B1FEA-5913-4A80-9349-5FA3F9041DCE}</a:tableStyleId>
              </a:tblPr>
              <a:tblGrid>
                <a:gridCol w="1532700"/>
                <a:gridCol w="1763300"/>
              </a:tblGrid>
              <a:tr h="412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Modelo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Precio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12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UNO 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24€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MEGA 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35€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76€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práctico ThingSpeak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Arduino</a:t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7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6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3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Arduino añadir librería esp8266</a:t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800" y="736575"/>
            <a:ext cx="406283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76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tenemos nuestro mensaje en twitter</a:t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475" y="771450"/>
            <a:ext cx="4985313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https://secmotic.com/blog/plataforma-iot/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http://openaccess.uoc.edu/webapps/o2/bitstream/10609/42812/6/rloureiroTFC0615memoria.pdf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https://thingspeak.com/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http://www.ermesh.com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</a:t>
            </a:r>
            <a:endParaRPr b="1"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355450" y="857250"/>
            <a:ext cx="8286600" cy="3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¿Qué es? ………………………………………………………………………...3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Tipos ……………………………………………………………………………..4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Propiedades …………………………………………………………………….5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Plataformas software ………………………………………………………….6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ThingSpeak………………………………………………………………....7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Carriots, Electric Imp, Spark …………………………………………...9</a:t>
            </a:r>
            <a:endParaRPr b="1"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Plataformas hardware (Arduino)..…………………………………………..10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Ejemplo práctico ………………………………………………………………11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60950" y="1905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648175" y="1477525"/>
            <a:ext cx="2725200" cy="3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 base para la conexión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Software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Mercado en auge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Multitud de plataformas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650" y="966375"/>
            <a:ext cx="3752475" cy="34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65500" y="1041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PLATAFORMAS IoT</a:t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664050" y="1038325"/>
            <a:ext cx="4408200" cy="3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Plataformas de conectividad / M2M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Telecomunicaciones, sin enriquecimiento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Backends. IaaS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Alojamiento y potencia procesamiento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Plataformas de software </a:t>
            </a:r>
            <a:r>
              <a:rPr lang="es"/>
              <a:t>específicos</a:t>
            </a:r>
            <a:r>
              <a:rPr lang="es"/>
              <a:t> de hardware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Plataformas IoT para HW propio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Extensiones / software para empresas de consumo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Paquetes SW para IoT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4025"/>
            <a:ext cx="4045199" cy="23038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337450" y="300400"/>
            <a:ext cx="13743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TIPOS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Propiedades de una plataforma IoT</a:t>
            </a:r>
            <a:endParaRPr sz="2400"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268075" y="1180950"/>
            <a:ext cx="51342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Conectividad y normalización</a:t>
            </a:r>
            <a:endParaRPr b="1"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Gestión de dispositivos</a:t>
            </a:r>
            <a:endParaRPr b="1"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Base de datos</a:t>
            </a:r>
            <a:endParaRPr b="1"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Procesamiento y gestión de la acción</a:t>
            </a:r>
            <a:endParaRPr b="1"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Visualización</a:t>
            </a:r>
            <a:endParaRPr b="1"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Herramientas adicionales</a:t>
            </a:r>
            <a:endParaRPr b="1" sz="1800"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Plataformas Software</a:t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17475" y="2903475"/>
            <a:ext cx="76464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75" y="947050"/>
            <a:ext cx="3399675" cy="7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675" y="947050"/>
            <a:ext cx="3122326" cy="9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392" y="2105500"/>
            <a:ext cx="2492848" cy="14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600" y="1884125"/>
            <a:ext cx="1952075" cy="1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7">
            <a:alphaModFix/>
          </a:blip>
          <a:srcRect b="20804" l="0" r="0" t="0"/>
          <a:stretch/>
        </p:blipFill>
        <p:spPr>
          <a:xfrm>
            <a:off x="5450425" y="2105500"/>
            <a:ext cx="3268775" cy="1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8">
            <a:alphaModFix/>
          </a:blip>
          <a:srcRect b="0" l="0" r="54252" t="0"/>
          <a:stretch/>
        </p:blipFill>
        <p:spPr>
          <a:xfrm>
            <a:off x="4215063" y="3655225"/>
            <a:ext cx="1329774" cy="11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3427" y="4049105"/>
            <a:ext cx="3399675" cy="577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 Software: ThingSpeak</a:t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275200" y="862400"/>
            <a:ext cx="8519700" cy="3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Plataforma OpenSource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Basada en Ruby on Rails(RoR) → Framework (Ruby)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Dispone de una API</a:t>
            </a:r>
            <a:r>
              <a:rPr lang="es"/>
              <a:t>: mecanismos para el desarrollo de las aplicaciones y servicios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Disponible en GitHub para descargarla.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 abierta:  se puede modificar y contribuir.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Permite almacenar y recuperar los datos de los “objetos” usando HTTP.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Para </a:t>
            </a:r>
            <a:r>
              <a:rPr b="1" lang="es"/>
              <a:t>gestionar la información</a:t>
            </a:r>
            <a:r>
              <a:rPr lang="es"/>
              <a:t> se crean “</a:t>
            </a:r>
            <a:r>
              <a:rPr b="1" lang="es"/>
              <a:t>CANALES</a:t>
            </a:r>
            <a:r>
              <a:rPr lang="es"/>
              <a:t>” mediante formularios → MUY SIMPLE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Desarrollar PLUGINS</a:t>
            </a:r>
            <a:r>
              <a:rPr lang="es"/>
              <a:t> propios de forma nativa. Públicos o privados.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Soporta HTML, CSS Y Javascript.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Integración ThinkSpeak: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Arduino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Raspeberry Pi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IoBridge / RealTime.io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Electronic Imp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Moviles / apps WEB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Redes Sociales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Análisis de datos con MATLAB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en ThinkSpeak</a:t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58700" y="1538900"/>
            <a:ext cx="8826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 sz="1800"/>
              <a:t>ThingTweet: </a:t>
            </a:r>
            <a:r>
              <a:rPr lang="es" sz="1800"/>
              <a:t>actua</a:t>
            </a:r>
            <a:r>
              <a:rPr b="1" lang="es" sz="1800"/>
              <a:t> </a:t>
            </a:r>
            <a:r>
              <a:rPr lang="es" sz="1800"/>
              <a:t>como proxy que permite que nuestro disp. envie tweets a Twitter, llamando a la API de ThingTweet.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 sz="1800"/>
              <a:t>TweetControl: </a:t>
            </a:r>
            <a:r>
              <a:rPr lang="es" sz="1800"/>
              <a:t>escucha hashtags y permite controlar casi cualquier cosa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 sz="1800"/>
              <a:t>ThingHTTP: </a:t>
            </a:r>
            <a:r>
              <a:rPr lang="es" sz="1800"/>
              <a:t> permite que el dispositivo se pueda conectar al servicio web a través de internet o LAN.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Métodos: GET, POST, PUT, DELETE, SSL y autenticación.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 sz="1800"/>
              <a:t>React: </a:t>
            </a:r>
            <a:r>
              <a:rPr lang="es" sz="1800"/>
              <a:t>ejecuta una acción cuando se cumple cierta </a:t>
            </a:r>
            <a:r>
              <a:rPr lang="es" sz="1800"/>
              <a:t>condición</a:t>
            </a:r>
            <a:r>
              <a:rPr lang="es" sz="1800"/>
              <a:t> en nuestro canal.</a:t>
            </a:r>
            <a:endParaRPr b="1"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 sz="1800"/>
              <a:t>TimeControl: </a:t>
            </a:r>
            <a:r>
              <a:rPr lang="es" sz="1800"/>
              <a:t>podemos ejecutar ThingHTTP o ThingTweet a una hora determinada.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 Software: Electric Imp, Carriots, Spark.</a:t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38" y="763475"/>
            <a:ext cx="2320248" cy="12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262" y="1222975"/>
            <a:ext cx="2492847" cy="75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 b="0" l="0" r="54252" t="0"/>
          <a:stretch/>
        </p:blipFill>
        <p:spPr>
          <a:xfrm>
            <a:off x="3846663" y="797025"/>
            <a:ext cx="1329774" cy="11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105300" y="2032600"/>
            <a:ext cx="30525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Soluciones HW y SW como servicios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Integración</a:t>
            </a:r>
            <a:r>
              <a:rPr lang="es"/>
              <a:t> Total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Su plataforma de basa en </a:t>
            </a:r>
            <a:r>
              <a:rPr lang="es"/>
              <a:t>módulo</a:t>
            </a:r>
            <a:r>
              <a:rPr lang="es"/>
              <a:t> WiFi como Gateway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API abierta (Squirrel)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ImpOS: core de la plataforma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VM de ImpOS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Imp Daemon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Imp Cloud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090600" y="2032600"/>
            <a:ext cx="28419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Spark-Core:Basada en Arduino(</a:t>
            </a:r>
            <a:r>
              <a:rPr lang="es"/>
              <a:t>módulo</a:t>
            </a:r>
            <a:r>
              <a:rPr lang="es"/>
              <a:t> con WiFi)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39$ por el </a:t>
            </a:r>
            <a:r>
              <a:rPr lang="es"/>
              <a:t>módulo</a:t>
            </a:r>
            <a:r>
              <a:rPr lang="es"/>
              <a:t> incluye servicio en la nube gratis.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API disponible basada en REST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6075900" y="2171075"/>
            <a:ext cx="28419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Plataforma española en la nube. (Es un Paas)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Orientada a IoT y M2M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SW propietario(no OpenSource)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Gratuito hasta 10 disps.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2€ extra / disp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Gran compatibilidad de HW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API en GitHub(basada en REST)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