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3" r:id="rId5"/>
    <p:sldId id="264" r:id="rId6"/>
    <p:sldId id="261" r:id="rId7"/>
    <p:sldId id="265" r:id="rId8"/>
    <p:sldId id="266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106" d="100"/>
          <a:sy n="106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C07C3C-20C0-4BE0-80B1-F6165779A521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A18830B-7EFE-4F61-9B96-CCB52DFC5C1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34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C07C3C-20C0-4BE0-80B1-F6165779A521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A18830B-7EFE-4F61-9B96-CCB52DFC5C1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88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C07C3C-20C0-4BE0-80B1-F6165779A521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A18830B-7EFE-4F61-9B96-CCB52DFC5C1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8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C07C3C-20C0-4BE0-80B1-F6165779A521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A18830B-7EFE-4F61-9B96-CCB52DFC5C1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4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C07C3C-20C0-4BE0-80B1-F6165779A521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A18830B-7EFE-4F61-9B96-CCB52DFC5C1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29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C07C3C-20C0-4BE0-80B1-F6165779A521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A18830B-7EFE-4F61-9B96-CCB52DFC5C1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66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C07C3C-20C0-4BE0-80B1-F6165779A521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A18830B-7EFE-4F61-9B96-CCB52DFC5C1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60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C07C3C-20C0-4BE0-80B1-F6165779A521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A18830B-7EFE-4F61-9B96-CCB52DFC5C1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51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C07C3C-20C0-4BE0-80B1-F6165779A521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A18830B-7EFE-4F61-9B96-CCB52DFC5C1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1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C07C3C-20C0-4BE0-80B1-F6165779A521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A18830B-7EFE-4F61-9B96-CCB52DFC5C1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85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CDDB499-4CCF-4A65-9395-3350A8E402FA}"/>
              </a:ext>
            </a:extLst>
          </p:cNvPr>
          <p:cNvSpPr txBox="1">
            <a:spLocks/>
          </p:cNvSpPr>
          <p:nvPr userDrawn="1"/>
        </p:nvSpPr>
        <p:spPr>
          <a:xfrm>
            <a:off x="557397" y="6325423"/>
            <a:ext cx="374147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Final Presentation Team </a:t>
            </a:r>
            <a:r>
              <a:rPr lang="en-GB" sz="1200" dirty="0" err="1"/>
              <a:t>Gimmelwald</a:t>
            </a:r>
            <a:r>
              <a:rPr lang="en-GB" sz="1200" dirty="0"/>
              <a:t>, 6</a:t>
            </a:r>
            <a:r>
              <a:rPr lang="en-GB" sz="1200" baseline="30000" dirty="0"/>
              <a:t>th</a:t>
            </a:r>
            <a:r>
              <a:rPr lang="en-GB" sz="1200" dirty="0"/>
              <a:t> June 2019</a:t>
            </a:r>
          </a:p>
          <a:p>
            <a:endParaRPr lang="en-GB" sz="12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94FC1C4-136B-4B56-BFFA-B67F9ADE3C0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74" y="6361202"/>
            <a:ext cx="3064576" cy="29356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C9423F6-0D0E-49FB-A5E0-10340D24FF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1458" y="112815"/>
            <a:ext cx="1324099" cy="9930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360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D24D55C-9F6E-4E39-A400-9A86D6C7F2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882442" y="2714171"/>
            <a:ext cx="4261558" cy="4150119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68580" tIns="34290" rIns="68580" bIns="34290" rtlCol="0" anchor="t">
            <a:normAutofit/>
          </a:bodyPr>
          <a:lstStyle/>
          <a:p>
            <a:pPr algn="ctr">
              <a:spcAft>
                <a:spcPts val="750"/>
              </a:spcAft>
              <a:buClr>
                <a:schemeClr val="tx1"/>
              </a:buClr>
              <a:buSzPct val="100000"/>
            </a:pPr>
            <a:endParaRPr lang="en-GB" sz="12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36120F-4516-4DCD-AA0A-5574C1F52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6708" y="3734093"/>
            <a:ext cx="3709553" cy="1375542"/>
          </a:xfrm>
        </p:spPr>
        <p:txBody>
          <a:bodyPr>
            <a:normAutofit fontScale="90000"/>
          </a:bodyPr>
          <a:lstStyle/>
          <a:p>
            <a:r>
              <a:rPr lang="en-GB" sz="3600"/>
              <a:t>Digitalization of Business Processes SS 2019</a:t>
            </a:r>
            <a:endParaRPr lang="en-GB" sz="35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F0013D-6878-4D32-894F-8FD3895FD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7637" y="5243376"/>
            <a:ext cx="3247697" cy="1061171"/>
          </a:xfrm>
        </p:spPr>
        <p:txBody>
          <a:bodyPr>
            <a:normAutofit/>
          </a:bodyPr>
          <a:lstStyle/>
          <a:p>
            <a:r>
              <a:rPr lang="en-GB" sz="1800"/>
              <a:t>Final Presentation Team Gimmelwald</a:t>
            </a:r>
          </a:p>
          <a:p>
            <a:r>
              <a:rPr lang="en-GB" sz="1800"/>
              <a:t>Olten, 6th June 2019</a:t>
            </a:r>
          </a:p>
          <a:p>
            <a:endParaRPr lang="en-GB" sz="1800"/>
          </a:p>
          <a:p>
            <a:endParaRPr lang="en-GB" sz="1800"/>
          </a:p>
          <a:p>
            <a:endParaRPr lang="en-GB" sz="1800"/>
          </a:p>
          <a:p>
            <a:endParaRPr lang="en-GB" sz="175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10703" y="5154215"/>
            <a:ext cx="701565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CC9D09C0-586F-4893-801C-6B187F4D0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35" y="235940"/>
            <a:ext cx="2930629" cy="27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0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85967-8523-4FBD-8E63-A3A4CB31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Scenario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B46D2F-A2D9-4610-9C7F-5F826DB5E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HR </a:t>
            </a:r>
            <a:r>
              <a:rPr lang="de-CH" dirty="0" err="1"/>
              <a:t>recruitment</a:t>
            </a:r>
            <a:r>
              <a:rPr lang="de-CH" dirty="0"/>
              <a:t> </a:t>
            </a:r>
            <a:r>
              <a:rPr lang="de-CH" dirty="0" err="1"/>
              <a:t>process</a:t>
            </a:r>
            <a:r>
              <a:rPr lang="de-CH" dirty="0"/>
              <a:t> in a </a:t>
            </a:r>
            <a:r>
              <a:rPr lang="de-CH" dirty="0" err="1"/>
              <a:t>mid-sized</a:t>
            </a:r>
            <a:r>
              <a:rPr lang="de-CH" dirty="0"/>
              <a:t> Swiss </a:t>
            </a:r>
            <a:r>
              <a:rPr lang="de-CH" dirty="0" err="1"/>
              <a:t>company</a:t>
            </a:r>
            <a:endParaRPr lang="de-CH" dirty="0"/>
          </a:p>
          <a:p>
            <a:r>
              <a:rPr lang="de-CH" dirty="0" err="1"/>
              <a:t>Entirely</a:t>
            </a:r>
            <a:r>
              <a:rPr lang="de-CH" dirty="0"/>
              <a:t> </a:t>
            </a:r>
            <a:r>
              <a:rPr lang="de-CH" dirty="0" err="1"/>
              <a:t>manual</a:t>
            </a:r>
            <a:r>
              <a:rPr lang="de-CH" dirty="0"/>
              <a:t> and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labour</a:t>
            </a:r>
            <a:r>
              <a:rPr lang="de-CH" dirty="0"/>
              <a:t>-intensive</a:t>
            </a:r>
          </a:p>
          <a:p>
            <a:r>
              <a:rPr lang="de-CH" dirty="0"/>
              <a:t>Goal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remodel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process</a:t>
            </a:r>
            <a:r>
              <a:rPr lang="de-CH" dirty="0"/>
              <a:t> in </a:t>
            </a:r>
            <a:r>
              <a:rPr lang="de-CH" dirty="0" err="1"/>
              <a:t>order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able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digitize</a:t>
            </a:r>
            <a:r>
              <a:rPr lang="de-CH" dirty="0"/>
              <a:t> and </a:t>
            </a:r>
            <a:r>
              <a:rPr lang="de-CH" dirty="0" err="1"/>
              <a:t>automate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part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process</a:t>
            </a:r>
            <a:r>
              <a:rPr lang="de-CH" dirty="0"/>
              <a:t> and </a:t>
            </a:r>
            <a:r>
              <a:rPr lang="de-CH" dirty="0" err="1"/>
              <a:t>thus</a:t>
            </a:r>
            <a:r>
              <a:rPr lang="de-CH" dirty="0"/>
              <a:t> save </a:t>
            </a:r>
            <a:r>
              <a:rPr lang="de-CH" dirty="0" err="1"/>
              <a:t>manual</a:t>
            </a:r>
            <a:r>
              <a:rPr lang="de-CH" dirty="0"/>
              <a:t> </a:t>
            </a:r>
            <a:r>
              <a:rPr lang="de-CH" dirty="0" err="1"/>
              <a:t>effort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433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68AAE-79AA-49DC-9B7A-BCD5C0B8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As-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Process</a:t>
            </a:r>
            <a:endParaRPr lang="en-GB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B6F2D89-5F64-45EF-9D9F-DA2CD9BC9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9" y="1747977"/>
            <a:ext cx="8898662" cy="1835092"/>
          </a:xfr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E0CDF0FE-2017-4280-809E-EE811404626E}"/>
              </a:ext>
            </a:extLst>
          </p:cNvPr>
          <p:cNvSpPr/>
          <p:nvPr/>
        </p:nvSpPr>
        <p:spPr>
          <a:xfrm>
            <a:off x="1798721" y="2713121"/>
            <a:ext cx="1437773" cy="4993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30CECB2-3527-4F22-AD0F-86EA36525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825" y="4155181"/>
            <a:ext cx="5603959" cy="1687142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082C105-4BBA-4733-AA58-44BDA36F9DCC}"/>
              </a:ext>
            </a:extLst>
          </p:cNvPr>
          <p:cNvCxnSpPr>
            <a:cxnSpLocks/>
          </p:cNvCxnSpPr>
          <p:nvPr/>
        </p:nvCxnSpPr>
        <p:spPr>
          <a:xfrm>
            <a:off x="2935705" y="3212431"/>
            <a:ext cx="1215190" cy="9109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B3E89006-6AEA-442C-B922-42C31BD2D55E}"/>
              </a:ext>
            </a:extLst>
          </p:cNvPr>
          <p:cNvSpPr txBox="1"/>
          <p:nvPr/>
        </p:nvSpPr>
        <p:spPr>
          <a:xfrm>
            <a:off x="4319337" y="3874168"/>
            <a:ext cx="2598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>
                <a:solidFill>
                  <a:srgbClr val="FF0000"/>
                </a:solidFill>
              </a:rPr>
              <a:t>Subprocess</a:t>
            </a:r>
            <a:r>
              <a:rPr lang="de-CH" sz="1600" dirty="0">
                <a:solidFill>
                  <a:srgbClr val="FF0000"/>
                </a:solidFill>
              </a:rPr>
              <a:t> </a:t>
            </a:r>
            <a:r>
              <a:rPr lang="de-CH" sz="1600" dirty="0" err="1">
                <a:solidFill>
                  <a:srgbClr val="FF0000"/>
                </a:solidFill>
              </a:rPr>
              <a:t>to</a:t>
            </a:r>
            <a:r>
              <a:rPr lang="de-CH" sz="1600" dirty="0">
                <a:solidFill>
                  <a:srgbClr val="FF0000"/>
                </a:solidFill>
              </a:rPr>
              <a:t> </a:t>
            </a:r>
            <a:r>
              <a:rPr lang="de-CH" sz="1600" dirty="0" err="1">
                <a:solidFill>
                  <a:srgbClr val="FF0000"/>
                </a:solidFill>
              </a:rPr>
              <a:t>be</a:t>
            </a:r>
            <a:r>
              <a:rPr lang="de-CH" sz="1600" dirty="0">
                <a:solidFill>
                  <a:srgbClr val="FF0000"/>
                </a:solidFill>
              </a:rPr>
              <a:t> </a:t>
            </a:r>
            <a:r>
              <a:rPr lang="de-CH" sz="1600" dirty="0" err="1">
                <a:solidFill>
                  <a:srgbClr val="FF0000"/>
                </a:solidFill>
              </a:rPr>
              <a:t>digitized</a:t>
            </a:r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28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BF332-8676-4B96-9D1C-20789402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Problem Statement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F2DF33-0142-4EFF-A368-9314A7BC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As-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process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lengthy</a:t>
            </a:r>
            <a:r>
              <a:rPr lang="de-CH" dirty="0"/>
              <a:t> and time </a:t>
            </a:r>
            <a:r>
              <a:rPr lang="de-CH" dirty="0" err="1"/>
              <a:t>consuming</a:t>
            </a:r>
            <a:endParaRPr lang="de-CH" dirty="0"/>
          </a:p>
          <a:p>
            <a:r>
              <a:rPr lang="de-CH" dirty="0"/>
              <a:t>Made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entirely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manual</a:t>
            </a:r>
            <a:r>
              <a:rPr lang="de-CH" dirty="0"/>
              <a:t> </a:t>
            </a:r>
            <a:r>
              <a:rPr lang="de-CH" dirty="0" err="1"/>
              <a:t>tasks</a:t>
            </a:r>
            <a:r>
              <a:rPr lang="de-CH" dirty="0"/>
              <a:t> and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labour</a:t>
            </a:r>
            <a:r>
              <a:rPr lang="de-CH" dirty="0"/>
              <a:t>-intensive</a:t>
            </a:r>
          </a:p>
          <a:p>
            <a:r>
              <a:rPr lang="de-CH" dirty="0"/>
              <a:t>Leads </a:t>
            </a:r>
            <a:r>
              <a:rPr lang="de-CH" dirty="0" err="1"/>
              <a:t>to</a:t>
            </a:r>
            <a:r>
              <a:rPr lang="de-CH" dirty="0"/>
              <a:t> high HR and </a:t>
            </a:r>
            <a:r>
              <a:rPr lang="de-CH" dirty="0" err="1"/>
              <a:t>recruitment</a:t>
            </a:r>
            <a:r>
              <a:rPr lang="de-CH" dirty="0"/>
              <a:t> </a:t>
            </a:r>
            <a:r>
              <a:rPr lang="de-CH" dirty="0" err="1"/>
              <a:t>costs</a:t>
            </a:r>
            <a:r>
              <a:rPr lang="de-CH" dirty="0"/>
              <a:t> and </a:t>
            </a:r>
            <a:r>
              <a:rPr lang="de-CH" dirty="0" err="1"/>
              <a:t>inefficient</a:t>
            </a:r>
            <a:r>
              <a:rPr lang="de-CH" dirty="0"/>
              <a:t> </a:t>
            </a:r>
            <a:r>
              <a:rPr lang="de-CH" dirty="0" err="1"/>
              <a:t>workflows</a:t>
            </a:r>
            <a:endParaRPr lang="de-CH" dirty="0"/>
          </a:p>
          <a:p>
            <a:endParaRPr lang="de-CH" dirty="0"/>
          </a:p>
          <a:p>
            <a:pPr marL="0" indent="0">
              <a:buNone/>
            </a:pP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Our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aim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is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to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digitize</a:t>
            </a:r>
            <a:r>
              <a:rPr lang="de-CH" dirty="0">
                <a:sym typeface="Wingdings" panose="05000000000000000000" pitchFamily="2" charset="2"/>
              </a:rPr>
              <a:t> and </a:t>
            </a:r>
            <a:r>
              <a:rPr lang="de-CH" dirty="0" err="1">
                <a:sym typeface="Wingdings" panose="05000000000000000000" pitchFamily="2" charset="2"/>
              </a:rPr>
              <a:t>automate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one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of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the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most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labour</a:t>
            </a:r>
            <a:r>
              <a:rPr lang="de-CH" dirty="0">
                <a:sym typeface="Wingdings" panose="05000000000000000000" pitchFamily="2" charset="2"/>
              </a:rPr>
              <a:t>-intensive </a:t>
            </a:r>
            <a:r>
              <a:rPr lang="de-CH" dirty="0" err="1">
                <a:sym typeface="Wingdings" panose="05000000000000000000" pitchFamily="2" charset="2"/>
              </a:rPr>
              <a:t>parts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of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the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process</a:t>
            </a:r>
            <a:r>
              <a:rPr lang="de-CH" dirty="0">
                <a:sym typeface="Wingdings" panose="05000000000000000000" pitchFamily="2" charset="2"/>
              </a:rPr>
              <a:t> in </a:t>
            </a:r>
            <a:r>
              <a:rPr lang="de-CH" dirty="0" err="1">
                <a:sym typeface="Wingdings" panose="05000000000000000000" pitchFamily="2" charset="2"/>
              </a:rPr>
              <a:t>order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to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achieve</a:t>
            </a:r>
            <a:r>
              <a:rPr lang="de-CH" dirty="0">
                <a:sym typeface="Wingdings" panose="05000000000000000000" pitchFamily="2" charset="2"/>
              </a:rPr>
              <a:t> a «quick </a:t>
            </a:r>
            <a:r>
              <a:rPr lang="de-CH" dirty="0" err="1">
                <a:sym typeface="Wingdings" panose="05000000000000000000" pitchFamily="2" charset="2"/>
              </a:rPr>
              <a:t>win</a:t>
            </a:r>
            <a:r>
              <a:rPr lang="de-CH" dirty="0">
                <a:sym typeface="Wingdings" panose="05000000000000000000" pitchFamily="2" charset="2"/>
              </a:rPr>
              <a:t>» in </a:t>
            </a:r>
            <a:r>
              <a:rPr lang="de-CH" dirty="0" err="1">
                <a:sym typeface="Wingdings" panose="05000000000000000000" pitchFamily="2" charset="2"/>
              </a:rPr>
              <a:t>rationalizing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the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recruitment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process</a:t>
            </a:r>
            <a:r>
              <a:rPr lang="de-CH" dirty="0">
                <a:sym typeface="Wingdings" panose="05000000000000000000" pitchFamily="2" charset="2"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56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C2EF0-DE4E-4D3A-9DD4-93621B57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RezScore</a:t>
            </a:r>
            <a:endParaRPr lang="en-GB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9067841-4B8D-4E82-A62B-C12C7A28C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066" y="1320299"/>
            <a:ext cx="4253868" cy="4351338"/>
          </a:xfrm>
        </p:spPr>
      </p:pic>
    </p:spTree>
    <p:extLst>
      <p:ext uri="{BB962C8B-B14F-4D97-AF65-F5344CB8AC3E}">
        <p14:creationId xmlns:p14="http://schemas.microsoft.com/office/powerpoint/2010/main" val="315371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DFD97-1959-49FF-9FD6-3B7CF569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New </a:t>
            </a:r>
            <a:r>
              <a:rPr lang="de-CH" dirty="0" err="1"/>
              <a:t>Process</a:t>
            </a:r>
            <a:r>
              <a:rPr lang="de-CH" dirty="0"/>
              <a:t> Demo</a:t>
            </a:r>
            <a:endParaRPr lang="en-GB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AFCF05E-7A25-4E2C-9AFC-266C6048F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2" y="2683412"/>
            <a:ext cx="9074818" cy="1889806"/>
          </a:xfrm>
        </p:spPr>
      </p:pic>
    </p:spTree>
    <p:extLst>
      <p:ext uri="{BB962C8B-B14F-4D97-AF65-F5344CB8AC3E}">
        <p14:creationId xmlns:p14="http://schemas.microsoft.com/office/powerpoint/2010/main" val="105376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4AD5B-7780-47F0-B217-BF14066D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Conclusion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6922E-72B8-42D6-A31A-2ED063828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This </a:t>
            </a:r>
            <a:r>
              <a:rPr lang="de-CH" dirty="0" err="1"/>
              <a:t>solution</a:t>
            </a:r>
            <a:r>
              <a:rPr lang="de-CH" dirty="0"/>
              <a:t> </a:t>
            </a:r>
            <a:r>
              <a:rPr lang="de-CH" dirty="0" err="1"/>
              <a:t>provides</a:t>
            </a:r>
            <a:r>
              <a:rPr lang="de-CH" dirty="0"/>
              <a:t> simple </a:t>
            </a:r>
            <a:r>
              <a:rPr lang="de-CH" dirty="0" err="1"/>
              <a:t>digitization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key</a:t>
            </a:r>
            <a:r>
              <a:rPr lang="de-CH" dirty="0"/>
              <a:t> </a:t>
            </a:r>
            <a:r>
              <a:rPr lang="de-CH" dirty="0" err="1"/>
              <a:t>part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recruitment</a:t>
            </a:r>
            <a:r>
              <a:rPr lang="de-CH" dirty="0"/>
              <a:t> </a:t>
            </a:r>
            <a:r>
              <a:rPr lang="de-CH" dirty="0" err="1"/>
              <a:t>process</a:t>
            </a:r>
            <a:r>
              <a:rPr lang="de-CH" dirty="0"/>
              <a:t>.</a:t>
            </a:r>
          </a:p>
          <a:p>
            <a:r>
              <a:rPr lang="de-CH" dirty="0"/>
              <a:t>Manual </a:t>
            </a:r>
            <a:r>
              <a:rPr lang="de-CH" dirty="0" err="1"/>
              <a:t>tasks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replaced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automation</a:t>
            </a:r>
            <a:r>
              <a:rPr lang="de-CH" dirty="0"/>
              <a:t>, </a:t>
            </a:r>
            <a:r>
              <a:rPr lang="de-CH" dirty="0" err="1"/>
              <a:t>reducing</a:t>
            </a:r>
            <a:r>
              <a:rPr lang="de-CH" dirty="0"/>
              <a:t> </a:t>
            </a:r>
            <a:r>
              <a:rPr lang="de-CH" dirty="0" err="1"/>
              <a:t>manual</a:t>
            </a:r>
            <a:r>
              <a:rPr lang="de-CH" dirty="0"/>
              <a:t> </a:t>
            </a:r>
            <a:r>
              <a:rPr lang="de-CH" dirty="0" err="1"/>
              <a:t>effort</a:t>
            </a:r>
            <a:r>
              <a:rPr lang="de-CH" dirty="0"/>
              <a:t>.</a:t>
            </a:r>
          </a:p>
          <a:p>
            <a:r>
              <a:rPr lang="de-CH" dirty="0"/>
              <a:t>This </a:t>
            </a:r>
            <a:r>
              <a:rPr lang="de-CH" dirty="0" err="1"/>
              <a:t>frees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HR </a:t>
            </a:r>
            <a:r>
              <a:rPr lang="de-CH" dirty="0" err="1"/>
              <a:t>resources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focus</a:t>
            </a:r>
            <a:r>
              <a:rPr lang="de-CH" dirty="0"/>
              <a:t> on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tasks</a:t>
            </a:r>
            <a:r>
              <a:rPr lang="de-CH" dirty="0"/>
              <a:t>. </a:t>
            </a:r>
          </a:p>
          <a:p>
            <a:r>
              <a:rPr lang="de-CH" dirty="0"/>
              <a:t>Quick </a:t>
            </a:r>
            <a:r>
              <a:rPr lang="de-CH" dirty="0" err="1"/>
              <a:t>win</a:t>
            </a:r>
            <a:r>
              <a:rPr lang="de-CH" dirty="0"/>
              <a:t> in </a:t>
            </a:r>
            <a:r>
              <a:rPr lang="de-CH" dirty="0" err="1"/>
              <a:t>terms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simplifying</a:t>
            </a:r>
            <a:r>
              <a:rPr lang="de-CH" dirty="0"/>
              <a:t> and </a:t>
            </a:r>
            <a:r>
              <a:rPr lang="de-CH" dirty="0" err="1"/>
              <a:t>rationalizing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process</a:t>
            </a:r>
            <a:r>
              <a:rPr lang="de-CH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739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534FCA-E37A-42AA-BFCB-08D788A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One</a:t>
            </a:r>
            <a:r>
              <a:rPr lang="de-CH" dirty="0"/>
              <a:t> last </a:t>
            </a:r>
            <a:r>
              <a:rPr lang="de-CH" dirty="0" err="1"/>
              <a:t>thing</a:t>
            </a:r>
            <a:r>
              <a:rPr lang="de-CH" dirty="0"/>
              <a:t>…</a:t>
            </a:r>
            <a:endParaRPr lang="en-GB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C467E0D-0F05-4A53-AE21-2BC8C0362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36867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95323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1CCBC68-5314-44F1-BF8D-4919D443D81A}"/>
              </a:ext>
            </a:extLst>
          </p:cNvPr>
          <p:cNvSpPr txBox="1"/>
          <p:nvPr/>
        </p:nvSpPr>
        <p:spPr>
          <a:xfrm>
            <a:off x="2267954" y="2520616"/>
            <a:ext cx="4433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200" dirty="0" err="1"/>
              <a:t>Thank</a:t>
            </a:r>
            <a:r>
              <a:rPr lang="de-CH" sz="7200" dirty="0"/>
              <a:t> </a:t>
            </a:r>
            <a:r>
              <a:rPr lang="de-CH" sz="7200" dirty="0" err="1"/>
              <a:t>you</a:t>
            </a:r>
            <a:r>
              <a:rPr lang="de-CH" sz="7200" dirty="0"/>
              <a:t>!</a:t>
            </a:r>
            <a:endParaRPr lang="en-GB" sz="72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35090CD-BA08-4241-BFE8-1114EA3901D5}"/>
              </a:ext>
            </a:extLst>
          </p:cNvPr>
          <p:cNvSpPr txBox="1"/>
          <p:nvPr/>
        </p:nvSpPr>
        <p:spPr>
          <a:xfrm>
            <a:off x="3293645" y="3958390"/>
            <a:ext cx="238225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2400" dirty="0"/>
              <a:t>… </a:t>
            </a:r>
            <a:r>
              <a:rPr lang="de-CH" sz="2400" dirty="0" err="1"/>
              <a:t>any</a:t>
            </a:r>
            <a:r>
              <a:rPr lang="de-CH" sz="2400" dirty="0"/>
              <a:t> </a:t>
            </a:r>
            <a:r>
              <a:rPr lang="de-CH" sz="2400" dirty="0" err="1"/>
              <a:t>questions</a:t>
            </a:r>
            <a:r>
              <a:rPr lang="de-CH" sz="2400" dirty="0"/>
              <a:t>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48827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184</Words>
  <Application>Microsoft Office PowerPoint</Application>
  <PresentationFormat>Bildschirmpräsentation (4:3)</PresentationFormat>
  <Paragraphs>27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</vt:lpstr>
      <vt:lpstr>Digitalization of Business Processes SS 2019</vt:lpstr>
      <vt:lpstr>Scenario</vt:lpstr>
      <vt:lpstr>As-is Process</vt:lpstr>
      <vt:lpstr>Problem Statement</vt:lpstr>
      <vt:lpstr>RezScore</vt:lpstr>
      <vt:lpstr>New Process Demo</vt:lpstr>
      <vt:lpstr>Conclusion</vt:lpstr>
      <vt:lpstr>One last thing…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Digitalization of Business Processes SS 2019</dc:title>
  <dc:creator>Ganz Rebecca (s)</dc:creator>
  <cp:lastModifiedBy>Ganz Rebecca (s)</cp:lastModifiedBy>
  <cp:revision>17</cp:revision>
  <dcterms:created xsi:type="dcterms:W3CDTF">2019-05-23T08:22:12Z</dcterms:created>
  <dcterms:modified xsi:type="dcterms:W3CDTF">2019-06-04T21:56:28Z</dcterms:modified>
</cp:coreProperties>
</file>