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A1EC9A4-4855-41B3-A81B-08D5C25F0A06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35E8-AE92-492E-98F1-2ACE0F4BFF93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30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C9A4-4855-41B3-A81B-08D5C25F0A06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35E8-AE92-492E-98F1-2ACE0F4BF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32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C9A4-4855-41B3-A81B-08D5C25F0A06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35E8-AE92-492E-98F1-2ACE0F4BFF93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9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C9A4-4855-41B3-A81B-08D5C25F0A06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35E8-AE92-492E-98F1-2ACE0F4BF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19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C9A4-4855-41B3-A81B-08D5C25F0A06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35E8-AE92-492E-98F1-2ACE0F4BFF93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13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C9A4-4855-41B3-A81B-08D5C25F0A06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35E8-AE92-492E-98F1-2ACE0F4BF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52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C9A4-4855-41B3-A81B-08D5C25F0A06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35E8-AE92-492E-98F1-2ACE0F4BF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77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C9A4-4855-41B3-A81B-08D5C25F0A06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35E8-AE92-492E-98F1-2ACE0F4BF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4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C9A4-4855-41B3-A81B-08D5C25F0A06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35E8-AE92-492E-98F1-2ACE0F4BF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78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C9A4-4855-41B3-A81B-08D5C25F0A06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35E8-AE92-492E-98F1-2ACE0F4BF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32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C9A4-4855-41B3-A81B-08D5C25F0A06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35E8-AE92-492E-98F1-2ACE0F4BFF93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20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1EC9A4-4855-41B3-A81B-08D5C25F0A06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68D35E8-AE92-492E-98F1-2ACE0F4BFF93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15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LUG'ATLAR RO'YXATI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6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41400" y="654040"/>
            <a:ext cx="96393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 err="1" smtClean="0">
                <a:solidFill>
                  <a:srgbClr val="FF0000"/>
                </a:solidFill>
              </a:rPr>
              <a:t>Biz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avvalgi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darsimizda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talabalarning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ma'lumotlarini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lug'at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shaklida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saqlashni</a:t>
            </a:r>
            <a:endParaRPr lang="ru-RU" sz="3200" dirty="0" smtClean="0">
              <a:solidFill>
                <a:srgbClr val="FF0000"/>
              </a:solidFill>
            </a:endParaRPr>
          </a:p>
          <a:p>
            <a:pPr algn="just"/>
            <a:r>
              <a:rPr lang="ru-RU" sz="3200" dirty="0" err="1" smtClean="0">
                <a:solidFill>
                  <a:srgbClr val="FF0000"/>
                </a:solidFill>
              </a:rPr>
              <a:t>ko'rgan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edik</a:t>
            </a:r>
            <a:r>
              <a:rPr lang="ru-RU" sz="3200" dirty="0" smtClean="0">
                <a:solidFill>
                  <a:srgbClr val="FF0000"/>
                </a:solidFill>
              </a:rPr>
              <a:t>. </a:t>
            </a:r>
            <a:r>
              <a:rPr lang="ru-RU" sz="3200" dirty="0" err="1" smtClean="0">
                <a:solidFill>
                  <a:srgbClr val="FF0000"/>
                </a:solidFill>
              </a:rPr>
              <a:t>Shunday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talabalardan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yuzlab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bo'lganda</a:t>
            </a:r>
            <a:r>
              <a:rPr lang="ru-RU" sz="3200" dirty="0" smtClean="0">
                <a:solidFill>
                  <a:srgbClr val="FF0000"/>
                </a:solidFill>
              </a:rPr>
              <a:t>, </a:t>
            </a:r>
            <a:r>
              <a:rPr lang="ru-RU" sz="3200" dirty="0" err="1" smtClean="0">
                <a:solidFill>
                  <a:srgbClr val="FF0000"/>
                </a:solidFill>
              </a:rPr>
              <a:t>ularning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har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biriga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alohida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</a:p>
          <a:p>
            <a:pPr algn="just"/>
            <a:r>
              <a:rPr lang="ru-RU" sz="3200" dirty="0" err="1" smtClean="0">
                <a:solidFill>
                  <a:srgbClr val="FF0000"/>
                </a:solidFill>
              </a:rPr>
              <a:t>lug'at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qilishimiz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tabiiy</a:t>
            </a:r>
            <a:r>
              <a:rPr lang="ru-RU" sz="3200" dirty="0" smtClean="0">
                <a:solidFill>
                  <a:srgbClr val="FF0000"/>
                </a:solidFill>
              </a:rPr>
              <a:t>, </a:t>
            </a:r>
            <a:r>
              <a:rPr lang="ru-RU" sz="3200" dirty="0" err="1" smtClean="0">
                <a:solidFill>
                  <a:srgbClr val="FF0000"/>
                </a:solidFill>
              </a:rPr>
              <a:t>lekin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bu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lug'atlar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bilan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ishlash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qiyinchilik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tug'dirishi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</a:p>
          <a:p>
            <a:pPr algn="just"/>
            <a:r>
              <a:rPr lang="ru-RU" sz="3200" dirty="0" err="1" smtClean="0">
                <a:solidFill>
                  <a:srgbClr val="FF0000"/>
                </a:solidFill>
              </a:rPr>
              <a:t>mumkin</a:t>
            </a:r>
            <a:r>
              <a:rPr lang="ru-RU" sz="3200" dirty="0" smtClean="0">
                <a:solidFill>
                  <a:srgbClr val="FF0000"/>
                </a:solidFill>
              </a:rPr>
              <a:t>. </a:t>
            </a:r>
            <a:r>
              <a:rPr lang="ru-RU" sz="3200" dirty="0" err="1" smtClean="0">
                <a:solidFill>
                  <a:srgbClr val="FF0000"/>
                </a:solidFill>
              </a:rPr>
              <a:t>Shunday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xolatda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barcha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lug'atlarni</a:t>
            </a:r>
            <a:r>
              <a:rPr lang="ru-RU" sz="3200" dirty="0" smtClean="0">
                <a:solidFill>
                  <a:srgbClr val="FF0000"/>
                </a:solidFill>
              </a:rPr>
              <a:t> (</a:t>
            </a:r>
            <a:r>
              <a:rPr lang="ru-RU" sz="3200" dirty="0" err="1" smtClean="0">
                <a:solidFill>
                  <a:srgbClr val="FF0000"/>
                </a:solidFill>
              </a:rPr>
              <a:t>talabalarni</a:t>
            </a:r>
            <a:r>
              <a:rPr lang="ru-RU" sz="3200" dirty="0" smtClean="0">
                <a:solidFill>
                  <a:srgbClr val="FF0000"/>
                </a:solidFill>
              </a:rPr>
              <a:t>) </a:t>
            </a:r>
            <a:r>
              <a:rPr lang="ru-RU" sz="3200" dirty="0" err="1" smtClean="0">
                <a:solidFill>
                  <a:srgbClr val="FF0000"/>
                </a:solidFill>
              </a:rPr>
              <a:t>bitta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ro'yxatga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joylab</a:t>
            </a:r>
            <a:r>
              <a:rPr lang="ru-RU" sz="3200" dirty="0" smtClean="0">
                <a:solidFill>
                  <a:srgbClr val="FF0000"/>
                </a:solidFill>
              </a:rPr>
              <a:t>, </a:t>
            </a:r>
          </a:p>
          <a:p>
            <a:pPr algn="just"/>
            <a:r>
              <a:rPr lang="ru-RU" sz="3200" dirty="0" err="1" smtClean="0">
                <a:solidFill>
                  <a:srgbClr val="FF0000"/>
                </a:solidFill>
              </a:rPr>
              <a:t>ular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ustida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turli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amallar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bajarish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mumkin</a:t>
            </a:r>
            <a:r>
              <a:rPr lang="ru-RU" sz="3200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ru-RU" sz="3200" dirty="0" err="1" smtClean="0">
                <a:solidFill>
                  <a:srgbClr val="FF0000"/>
                </a:solidFill>
              </a:rPr>
              <a:t>Kelin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quyidagi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misolni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ko'ramiz</a:t>
            </a:r>
            <a:r>
              <a:rPr lang="ru-RU" sz="3200" dirty="0" smtClean="0">
                <a:solidFill>
                  <a:srgbClr val="FF0000"/>
                </a:solidFill>
              </a:rPr>
              <a:t>, </a:t>
            </a:r>
            <a:r>
              <a:rPr lang="ru-RU" sz="3200" dirty="0" err="1" smtClean="0">
                <a:solidFill>
                  <a:srgbClr val="FF0000"/>
                </a:solidFill>
              </a:rPr>
              <a:t>bazamizda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bir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nechta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mashinalar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bor</a:t>
            </a:r>
            <a:r>
              <a:rPr lang="ru-RU" sz="3200" dirty="0" smtClean="0">
                <a:solidFill>
                  <a:srgbClr val="FF0000"/>
                </a:solidFill>
              </a:rPr>
              <a:t>. </a:t>
            </a:r>
            <a:r>
              <a:rPr lang="ru-RU" sz="3200" dirty="0" err="1" smtClean="0">
                <a:solidFill>
                  <a:srgbClr val="FF0000"/>
                </a:solidFill>
              </a:rPr>
              <a:t>Har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bir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</a:p>
          <a:p>
            <a:pPr algn="just"/>
            <a:r>
              <a:rPr lang="ru-RU" sz="3200" dirty="0" err="1" smtClean="0">
                <a:solidFill>
                  <a:srgbClr val="FF0000"/>
                </a:solidFill>
              </a:rPr>
              <a:t>mashina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alohida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lug'at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shaklida</a:t>
            </a:r>
            <a:r>
              <a:rPr lang="ru-RU" sz="3200" dirty="0" smtClean="0">
                <a:solidFill>
                  <a:srgbClr val="FF0000"/>
                </a:solidFill>
              </a:rPr>
              <a:t>. 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24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114300"/>
            <a:ext cx="87249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82700" y="519837"/>
            <a:ext cx="10439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solidFill>
                  <a:srgbClr val="FF0000"/>
                </a:solidFill>
              </a:rPr>
              <a:t>Agar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biz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har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bir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lug'atga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alohida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murojat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qiladigan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bo'lsak</a:t>
            </a:r>
            <a:r>
              <a:rPr lang="ru-RU" sz="2400" dirty="0" smtClean="0">
                <a:solidFill>
                  <a:srgbClr val="FF0000"/>
                </a:solidFill>
              </a:rPr>
              <a:t>, </a:t>
            </a:r>
            <a:r>
              <a:rPr lang="ru-RU" sz="2400" dirty="0" err="1" smtClean="0">
                <a:solidFill>
                  <a:srgbClr val="FF0000"/>
                </a:solidFill>
              </a:rPr>
              <a:t>lug'atlarning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ru-RU" sz="2400" dirty="0" err="1" smtClean="0">
                <a:solidFill>
                  <a:srgbClr val="FF0000"/>
                </a:solidFill>
              </a:rPr>
              <a:t>nomlarini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yodlab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qolishimiz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talab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qilinar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edi</a:t>
            </a:r>
            <a:r>
              <a:rPr lang="ru-RU" sz="24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ru-RU" sz="2400" dirty="0" err="1" smtClean="0">
                <a:solidFill>
                  <a:srgbClr val="FF0000"/>
                </a:solidFill>
              </a:rPr>
              <a:t>Keling</a:t>
            </a:r>
            <a:r>
              <a:rPr lang="ru-RU" sz="2400" dirty="0" smtClean="0">
                <a:solidFill>
                  <a:srgbClr val="FF0000"/>
                </a:solidFill>
              </a:rPr>
              <a:t>, </a:t>
            </a:r>
            <a:r>
              <a:rPr lang="ru-RU" sz="2400" dirty="0" err="1" smtClean="0">
                <a:solidFill>
                  <a:srgbClr val="FF0000"/>
                </a:solidFill>
              </a:rPr>
              <a:t>barcha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avtolarni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bitta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ro'yxatga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joylaymiz</a:t>
            </a:r>
            <a:r>
              <a:rPr lang="ru-RU" sz="2400" dirty="0" smtClean="0">
                <a:solidFill>
                  <a:srgbClr val="FF0000"/>
                </a:solidFill>
              </a:rPr>
              <a:t>, </a:t>
            </a:r>
            <a:r>
              <a:rPr lang="ru-RU" sz="2400" dirty="0" err="1" smtClean="0">
                <a:solidFill>
                  <a:srgbClr val="FF0000"/>
                </a:solidFill>
              </a:rPr>
              <a:t>va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for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tsikli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yordamida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ru-RU" sz="2400" dirty="0" err="1" smtClean="0">
                <a:solidFill>
                  <a:srgbClr val="FF0000"/>
                </a:solidFill>
              </a:rPr>
              <a:t>birma-bir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konsolga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chiqaramiz</a:t>
            </a:r>
            <a:endParaRPr lang="ru-RU" sz="2400" dirty="0">
              <a:solidFill>
                <a:srgbClr val="FF00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089497"/>
            <a:ext cx="10058400" cy="469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6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19200" y="446038"/>
            <a:ext cx="10731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LUG'AT ICHIDA LUG'AT</a:t>
            </a:r>
          </a:p>
          <a:p>
            <a:r>
              <a:rPr lang="ru-RU" sz="2400" dirty="0" err="1" smtClean="0">
                <a:solidFill>
                  <a:srgbClr val="FF0000"/>
                </a:solidFill>
              </a:rPr>
              <a:t>Bunday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qilish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tavsiya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etilmasada</a:t>
            </a:r>
            <a:r>
              <a:rPr lang="ru-RU" sz="2400" dirty="0" smtClean="0">
                <a:solidFill>
                  <a:srgbClr val="FF0000"/>
                </a:solidFill>
              </a:rPr>
              <a:t>, </a:t>
            </a:r>
            <a:r>
              <a:rPr lang="ru-RU" sz="2400" dirty="0" err="1" smtClean="0">
                <a:solidFill>
                  <a:srgbClr val="FF0000"/>
                </a:solidFill>
              </a:rPr>
              <a:t>istisno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holatlarda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lug'at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ichidagi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ru-RU" sz="2400" dirty="0" err="1" smtClean="0">
                <a:solidFill>
                  <a:srgbClr val="FF0000"/>
                </a:solidFill>
              </a:rPr>
              <a:t>qiymatlarni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lug'at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ko'rinishida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ham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saqlash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mumkin</a:t>
            </a:r>
            <a:r>
              <a:rPr lang="ru-RU" sz="2400" dirty="0" smtClean="0">
                <a:solidFill>
                  <a:srgbClr val="FF0000"/>
                </a:solidFill>
              </a:rPr>
              <a:t>. </a:t>
            </a:r>
            <a:r>
              <a:rPr lang="ru-RU" sz="2400" dirty="0" err="1" smtClean="0">
                <a:solidFill>
                  <a:srgbClr val="FF0000"/>
                </a:solidFill>
              </a:rPr>
              <a:t>Misol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uchun</a:t>
            </a:r>
            <a:r>
              <a:rPr lang="ru-RU" sz="2400" dirty="0" smtClean="0">
                <a:solidFill>
                  <a:srgbClr val="FF0000"/>
                </a:solidFill>
              </a:rPr>
              <a:t>, </a:t>
            </a:r>
            <a:r>
              <a:rPr lang="ru-RU" sz="2400" dirty="0" err="1" smtClean="0">
                <a:solidFill>
                  <a:srgbClr val="FF0000"/>
                </a:solidFill>
              </a:rPr>
              <a:t>ish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ru-RU" sz="2400" dirty="0" err="1" smtClean="0">
                <a:solidFill>
                  <a:srgbClr val="FF0000"/>
                </a:solidFill>
              </a:rPr>
              <a:t>joyingizdagi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hamkasblaringiz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haqidagi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ma'lumotlarni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saqlashda</a:t>
            </a:r>
            <a:r>
              <a:rPr lang="ru-RU" sz="2400" dirty="0" smtClean="0">
                <a:solidFill>
                  <a:srgbClr val="FF0000"/>
                </a:solidFill>
              </a:rPr>
              <a:t>, </a:t>
            </a:r>
          </a:p>
          <a:p>
            <a:r>
              <a:rPr lang="ru-RU" sz="2400" dirty="0" err="1" smtClean="0">
                <a:solidFill>
                  <a:srgbClr val="FF0000"/>
                </a:solidFill>
              </a:rPr>
              <a:t>hamkasbingizning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ismi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kalit</a:t>
            </a:r>
            <a:r>
              <a:rPr lang="ru-RU" sz="2400" dirty="0" smtClean="0">
                <a:solidFill>
                  <a:srgbClr val="FF0000"/>
                </a:solidFill>
              </a:rPr>
              <a:t>, u </a:t>
            </a:r>
            <a:r>
              <a:rPr lang="ru-RU" sz="2400" dirty="0" err="1" smtClean="0">
                <a:solidFill>
                  <a:srgbClr val="FF0000"/>
                </a:solidFill>
              </a:rPr>
              <a:t>haqidagi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ma'lumotlarni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esa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lug'at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ru-RU" sz="2400" dirty="0" err="1" smtClean="0">
                <a:solidFill>
                  <a:srgbClr val="FF0000"/>
                </a:solidFill>
              </a:rPr>
              <a:t>ko'rinishida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berilishi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mumkin</a:t>
            </a:r>
            <a:r>
              <a:rPr lang="ru-RU" sz="2400" dirty="0" smtClean="0">
                <a:solidFill>
                  <a:srgbClr val="FF0000"/>
                </a:solidFill>
              </a:rPr>
              <a:t>.</a:t>
            </a:r>
            <a:endParaRPr lang="ru-RU" sz="2400" dirty="0">
              <a:solidFill>
                <a:srgbClr val="FF0000"/>
              </a:solidFill>
            </a:endParaRPr>
          </a:p>
        </p:txBody>
      </p:sp>
      <p:pic>
        <p:nvPicPr>
          <p:cNvPr id="5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134" y="2754362"/>
            <a:ext cx="6932266" cy="4022725"/>
          </a:xfrm>
        </p:spPr>
      </p:pic>
    </p:spTree>
    <p:extLst>
      <p:ext uri="{BB962C8B-B14F-4D97-AF65-F5344CB8AC3E}">
        <p14:creationId xmlns:p14="http://schemas.microsoft.com/office/powerpoint/2010/main" val="239411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Hamkasblar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to'g'risidagi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ma'lumotlarni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esa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quyidagicha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ko'rish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mumkin</a:t>
            </a:r>
            <a:r>
              <a:rPr lang="en-US" dirty="0">
                <a:solidFill>
                  <a:srgbClr val="FF0000"/>
                </a:solidFill>
              </a:rPr>
              <a:t>: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99" y="2084832"/>
            <a:ext cx="8912225" cy="442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3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https://telegra.ph/12-dars-uy-vazifa-07-17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40" y="6187102"/>
            <a:ext cx="4163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2"/>
                </a:solidFill>
              </a:rPr>
              <a:t>https://telegra.ph/12-dars-uy-vazifa-07-17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053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</TotalTime>
  <Words>161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Calibri</vt:lpstr>
      <vt:lpstr>Tw Cen MT</vt:lpstr>
      <vt:lpstr>Tw Cen MT Condensed</vt:lpstr>
      <vt:lpstr>Wingdings 3</vt:lpstr>
      <vt:lpstr>Интеграл</vt:lpstr>
      <vt:lpstr>LUG'ATLAR RO'YXATI</vt:lpstr>
      <vt:lpstr>Презентация PowerPoint</vt:lpstr>
      <vt:lpstr>Презентация PowerPoint</vt:lpstr>
      <vt:lpstr>Презентация PowerPoint</vt:lpstr>
      <vt:lpstr>Презентация PowerPoint</vt:lpstr>
      <vt:lpstr> Hamkasblar to'g'risidagi ma'lumotlarni esa quyidagicha ko'rish mumkin:</vt:lpstr>
      <vt:lpstr>https://telegra.ph/12-dars-uy-vazifa-07-17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LUG'ATLAR RO'YXATI</dc:title>
  <dc:creator>Пользователь</dc:creator>
  <cp:lastModifiedBy>Пользователь</cp:lastModifiedBy>
  <cp:revision>2</cp:revision>
  <dcterms:created xsi:type="dcterms:W3CDTF">2021-07-17T00:36:09Z</dcterms:created>
  <dcterms:modified xsi:type="dcterms:W3CDTF">2021-07-17T00:46:20Z</dcterms:modified>
</cp:coreProperties>
</file>