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58" r:id="rId6"/>
    <p:sldId id="263" r:id="rId7"/>
    <p:sldId id="265" r:id="rId8"/>
    <p:sldId id="274" r:id="rId9"/>
    <p:sldId id="259" r:id="rId10"/>
    <p:sldId id="266" r:id="rId11"/>
    <p:sldId id="267" r:id="rId12"/>
    <p:sldId id="268" r:id="rId13"/>
    <p:sldId id="260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5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60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20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1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1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0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F007B-0B39-4D17-B291-84400488DFF3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192676-DD33-414A-9D44-AB252F30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z.wikipedia.org/wiki/Tub_sonlar_ro%CA%BByxa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b="1">
                <a:solidFill>
                  <a:srgbClr val="FF0000"/>
                </a:solidFill>
              </a:rPr>
              <a:t>funksiyalar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4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FUNKSIYAGA BIR NECHA BOR MUROJAT QILISH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389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yaratishning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asl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maqsadlaridan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biri</a:t>
            </a:r>
            <a:r>
              <a:rPr lang="en-US" sz="2400" dirty="0">
                <a:solidFill>
                  <a:srgbClr val="002060"/>
                </a:solidFill>
              </a:rPr>
              <a:t>, biz </a:t>
            </a:r>
            <a:r>
              <a:rPr lang="en-US" sz="2400" dirty="0" err="1">
                <a:solidFill>
                  <a:srgbClr val="002060"/>
                </a:solidFill>
              </a:rPr>
              <a:t>unga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qayta-qayta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yangi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2213263"/>
            <a:ext cx="7639859" cy="24280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4862946"/>
            <a:ext cx="4238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4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"/>
            <a:ext cx="8785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4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294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					</a:t>
            </a:r>
            <a:r>
              <a:rPr lang="en-US" sz="2700" dirty="0" err="1">
                <a:solidFill>
                  <a:srgbClr val="FF0000"/>
                </a:solidFill>
              </a:rPr>
              <a:t>Qiymat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 err="1">
                <a:solidFill>
                  <a:srgbClr val="FF0000"/>
                </a:solidFill>
              </a:rPr>
              <a:t>qaytarish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333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Avvalgi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darsimizda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yaratgan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barcha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funksiyalarimiz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konsolga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ma'lumot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chiqarayotgan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Aslida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aksar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holatlarda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g'ayritabiiy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Sababi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dasturchi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sifatida</a:t>
            </a:r>
            <a:r>
              <a:rPr lang="en-US" sz="2000" dirty="0">
                <a:solidFill>
                  <a:srgbClr val="002060"/>
                </a:solidFill>
              </a:rPr>
              <a:t> biz </a:t>
            </a:r>
            <a:r>
              <a:rPr lang="en-US" sz="2000" dirty="0" err="1">
                <a:solidFill>
                  <a:srgbClr val="002060"/>
                </a:solidFill>
              </a:rPr>
              <a:t>konsolga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chiqqan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ma'lumotdan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unumli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olmaymiz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Konsoldagi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o'zgaruvchiga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yuklab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undan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kelajakda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foydalanib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bo'lmaydi</a:t>
            </a:r>
            <a:r>
              <a:rPr lang="en-US" sz="2000" dirty="0">
                <a:solidFill>
                  <a:srgbClr val="002060"/>
                </a:solidFill>
              </a:rPr>
              <a:t>. Mana </a:t>
            </a:r>
            <a:r>
              <a:rPr lang="en-US" sz="2000" dirty="0" err="1">
                <a:solidFill>
                  <a:srgbClr val="002060"/>
                </a:solidFill>
              </a:rPr>
              <a:t>shunday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holatlarda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funksiyadan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unumli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biror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maqsadga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muvofiq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bo'ladi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7112"/>
            <a:ext cx="8905875" cy="31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				return </a:t>
            </a:r>
            <a:r>
              <a:rPr lang="pt-BR" dirty="0">
                <a:solidFill>
                  <a:srgbClr val="002060"/>
                </a:solidFill>
              </a:rPr>
              <a:t>operatori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7471"/>
            <a:ext cx="8596668" cy="47638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funksiyadan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hamda</a:t>
            </a:r>
            <a:r>
              <a:rPr lang="en-US" dirty="0"/>
              <a:t> u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joydagi</a:t>
            </a:r>
            <a:r>
              <a:rPr lang="en-US" dirty="0"/>
              <a:t> </a:t>
            </a:r>
            <a:r>
              <a:rPr lang="en-US" dirty="0" err="1"/>
              <a:t>qiymatni</a:t>
            </a:r>
            <a:r>
              <a:rPr lang="en-US" dirty="0"/>
              <a:t> </a:t>
            </a:r>
            <a:r>
              <a:rPr lang="en-US" dirty="0" err="1"/>
              <a:t>qaytarish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8837"/>
            <a:ext cx="8596668" cy="18514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18" y="4070698"/>
            <a:ext cx="6664699" cy="25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Autofit/>
          </a:bodyPr>
          <a:lstStyle/>
          <a:p>
            <a:r>
              <a:rPr lang="en-US" sz="2400" dirty="0"/>
              <a:t>		FUNKSIYADAN LUG'AT QAYTARAMIZ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Funksiyadan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sodda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emas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ro'yxat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lu'gat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boshqa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ma'lumot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turlarini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qaytarishimiz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Quyidagi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mashina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haqidagi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ma'lumotlarni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jamlab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ularni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lug'at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ko'rinishida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qaytaradi</a:t>
            </a:r>
            <a:r>
              <a:rPr lang="en-US" sz="2000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80" y="2208966"/>
            <a:ext cx="8334922" cy="46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1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FUNKSIYADAN RO'YXAT QAYTARAMIZ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48221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funksiyamiz</a:t>
            </a:r>
            <a:r>
              <a:rPr lang="en-US" dirty="0"/>
              <a:t> 2 son </a:t>
            </a:r>
            <a:r>
              <a:rPr lang="en-US" dirty="0" err="1"/>
              <a:t>oralig'idagi</a:t>
            </a:r>
            <a:r>
              <a:rPr lang="en-US" dirty="0"/>
              <a:t> </a:t>
            </a:r>
            <a:r>
              <a:rPr lang="en-US" dirty="0" err="1"/>
              <a:t>sonlarni</a:t>
            </a:r>
            <a:r>
              <a:rPr lang="en-US" dirty="0"/>
              <a:t> </a:t>
            </a:r>
            <a:r>
              <a:rPr lang="en-US" b="1" dirty="0" err="1"/>
              <a:t>ro'yxat</a:t>
            </a:r>
            <a:r>
              <a:rPr lang="en-US" dirty="0"/>
              <a:t> </a:t>
            </a:r>
            <a:r>
              <a:rPr lang="en-US" dirty="0" err="1"/>
              <a:t>ko'rinishida</a:t>
            </a:r>
            <a:r>
              <a:rPr lang="en-US" dirty="0"/>
              <a:t> </a:t>
            </a:r>
            <a:r>
              <a:rPr lang="en-US" dirty="0" err="1"/>
              <a:t>qaytarsin</a:t>
            </a:r>
            <a:r>
              <a:rPr lang="en-US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32" y="2277732"/>
            <a:ext cx="6395996" cy="35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4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</a:t>
            </a:r>
            <a:r>
              <a:rPr lang="en-US" dirty="0" err="1">
                <a:solidFill>
                  <a:srgbClr val="FF0000"/>
                </a:solidFill>
              </a:rPr>
              <a:t>misol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52785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 err="1">
                <a:solidFill>
                  <a:srgbClr val="002060"/>
                </a:solidFill>
              </a:rPr>
              <a:t>Foydanaluvchidan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ismi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familiyasi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tug'ilgan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yili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tug'ilgan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joyi</a:t>
            </a:r>
            <a:r>
              <a:rPr lang="en-US" sz="2000" dirty="0">
                <a:solidFill>
                  <a:srgbClr val="002060"/>
                </a:solidFill>
              </a:rPr>
              <a:t>, email </a:t>
            </a:r>
            <a:r>
              <a:rPr lang="en-US" sz="2000" dirty="0" err="1">
                <a:solidFill>
                  <a:srgbClr val="002060"/>
                </a:solidFill>
              </a:rPr>
              <a:t>manzili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telefon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raqamini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qabul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lug'at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ko'rinishida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yozing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Lug'atda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foydalanuvchu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yoshi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bo'lsin</a:t>
            </a:r>
            <a:r>
              <a:rPr lang="en-US" sz="200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rgbClr val="002060"/>
                </a:solidFill>
              </a:rPr>
              <a:t>Uchta</a:t>
            </a:r>
            <a:r>
              <a:rPr lang="en-US" sz="2000" dirty="0">
                <a:solidFill>
                  <a:srgbClr val="002060"/>
                </a:solidFill>
              </a:rPr>
              <a:t> son </a:t>
            </a:r>
            <a:r>
              <a:rPr lang="en-US" sz="2000" dirty="0" err="1">
                <a:solidFill>
                  <a:srgbClr val="002060"/>
                </a:solidFill>
              </a:rPr>
              <a:t>qabul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ulardan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kattasini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yozing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rgbClr val="002060"/>
                </a:solidFill>
              </a:rPr>
              <a:t>Foydalanuvchidan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aylaning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radiusini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qabul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olib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radiusini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diametrini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perimetri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yuzini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lug'at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ko'rinishida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yozing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solidFill>
                  <a:srgbClr val="002060"/>
                </a:solidFill>
              </a:rPr>
              <a:t>Berilgan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oraliqdagi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tub </a:t>
            </a:r>
            <a:r>
              <a:rPr lang="en-US" dirty="0" err="1">
                <a:solidFill>
                  <a:srgbClr val="002060"/>
                </a:solidFill>
                <a:hlinkClick r:id="rId2"/>
              </a:rPr>
              <a:t>sonlar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ro'yxatini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qaytaruvchi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yozing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6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85800"/>
            <a:ext cx="8596668" cy="588381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Maʼlum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vazifani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bajaruvchi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tegishli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buyruqlar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guruhiga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deyiladi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Funksiyalar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dasturimizni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kichik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modulli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qismlarga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arjratishga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yordam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Dasturimiz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kattalashgani</a:t>
            </a:r>
            <a:r>
              <a:rPr lang="en-US" sz="2400" dirty="0">
                <a:solidFill>
                  <a:srgbClr val="002060"/>
                </a:solidFill>
              </a:rPr>
              <a:t> sari, </a:t>
            </a:r>
            <a:r>
              <a:rPr lang="en-US" sz="2400" dirty="0" err="1">
                <a:solidFill>
                  <a:srgbClr val="002060"/>
                </a:solidFill>
              </a:rPr>
              <a:t>funksiyalar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shuncha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boshqariluvchan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tartibli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Bundan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tashqari</a:t>
            </a:r>
            <a:r>
              <a:rPr lang="en-US" sz="2400" dirty="0">
                <a:solidFill>
                  <a:srgbClr val="002060"/>
                </a:solidFill>
              </a:rPr>
              <a:t>, u </a:t>
            </a:r>
            <a:r>
              <a:rPr lang="en-US" sz="2400" dirty="0" err="1">
                <a:solidFill>
                  <a:srgbClr val="002060"/>
                </a:solidFill>
              </a:rPr>
              <a:t>kodni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takrorlanishini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oldini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oladi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hamda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ishlatish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imkonini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beradi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Misol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shu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kungacha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ko’rgan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>
                <a:solidFill>
                  <a:srgbClr val="002060"/>
                </a:solidFill>
              </a:rPr>
              <a:t>(), </a:t>
            </a:r>
            <a:r>
              <a:rPr lang="en-US" sz="2400" dirty="0">
                <a:solidFill>
                  <a:srgbClr val="FF0000"/>
                </a:solidFill>
              </a:rPr>
              <a:t>range</a:t>
            </a:r>
            <a:r>
              <a:rPr lang="en-US" sz="2400" dirty="0">
                <a:solidFill>
                  <a:srgbClr val="002060"/>
                </a:solidFill>
              </a:rPr>
              <a:t>() – </a:t>
            </a:r>
            <a:r>
              <a:rPr lang="en-US" sz="2400" dirty="0" err="1">
                <a:solidFill>
                  <a:srgbClr val="002060"/>
                </a:solidFill>
              </a:rPr>
              <a:t>funksiyalari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Aslida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ortida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qatordan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iborat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bo'ladi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lekin</a:t>
            </a:r>
            <a:r>
              <a:rPr lang="en-US" sz="2400" dirty="0">
                <a:solidFill>
                  <a:srgbClr val="002060"/>
                </a:solidFill>
              </a:rPr>
              <a:t> biz </a:t>
            </a:r>
            <a:r>
              <a:rPr lang="en-US" sz="2400" dirty="0" err="1">
                <a:solidFill>
                  <a:srgbClr val="002060"/>
                </a:solidFill>
              </a:rPr>
              <a:t>funksiyaga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qilganda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nomini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yozamiz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xolos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ortidagi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biz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yashirin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qolaveradi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Funksiyalarning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qulayligi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shunda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davomida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ma'lum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qayta-qayta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yozmaslik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biz </a:t>
            </a:r>
            <a:r>
              <a:rPr lang="en-US" sz="2400" dirty="0" err="1">
                <a:solidFill>
                  <a:srgbClr val="002060"/>
                </a:solidFill>
              </a:rPr>
              <a:t>ularni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jamlab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bitta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ichiga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joylashimiz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davomida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kodlarga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nomi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orqali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5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1015"/>
            <a:ext cx="8596668" cy="62601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Funksiyalar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turlicha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bo'ladi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ba'zi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sizdan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qabul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qilib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konsolga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biror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ma'umot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chiqaradi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ba'zilari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esa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sizdan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qabul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ustida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turli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amallar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qaytaradi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Foydalanuvchidan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mutlaqo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qiymat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qabul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qilmaydigan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funksiyalar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mavjud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Ushbu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mavzuda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qanday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Pythonda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yangi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yaratish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unga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qilish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tekshirish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to'g'rilashni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o'rganasiz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Shuningdek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darsimiz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yakunida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dasturimizni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nechta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faullarga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ajratishni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va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funksiylarani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alohida</a:t>
            </a:r>
            <a:r>
              <a:rPr lang="en-US" sz="2400" dirty="0">
                <a:solidFill>
                  <a:srgbClr val="002060"/>
                </a:solidFill>
              </a:rPr>
              <a:t>, module deb </a:t>
            </a:r>
            <a:r>
              <a:rPr lang="en-US" sz="2400" dirty="0" err="1">
                <a:solidFill>
                  <a:srgbClr val="002060"/>
                </a:solidFill>
              </a:rPr>
              <a:t>ataluvchi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fayllarga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joylashni</a:t>
            </a:r>
            <a:r>
              <a:rPr lang="en-US" sz="2400" dirty="0">
                <a:solidFill>
                  <a:srgbClr val="002060"/>
                </a:solidFill>
              </a:rPr>
              <a:t> ham </a:t>
            </a:r>
            <a:r>
              <a:rPr lang="en-US" sz="2400" dirty="0" err="1">
                <a:solidFill>
                  <a:srgbClr val="002060"/>
                </a:solidFill>
              </a:rPr>
              <a:t>o'rganamiz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367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Funksiya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turlari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04365"/>
            <a:ext cx="8596668" cy="55536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Odatda</a:t>
            </a:r>
            <a:r>
              <a:rPr lang="en-US" dirty="0"/>
              <a:t>,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turga</a:t>
            </a:r>
            <a:r>
              <a:rPr lang="en-US" dirty="0"/>
              <a:t> </a:t>
            </a:r>
            <a:r>
              <a:rPr lang="en-US" dirty="0" err="1"/>
              <a:t>boʻlinadi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: 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00B050"/>
                </a:solidFill>
              </a:rPr>
              <a:t>Standart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funksiyalar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– 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tilidagi</a:t>
            </a:r>
            <a:r>
              <a:rPr lang="en-US" dirty="0"/>
              <a:t> </a:t>
            </a:r>
            <a:r>
              <a:rPr lang="en-US" dirty="0" err="1"/>
              <a:t>oldindan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. 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Qoʻlbola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funksiyalar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/>
              <a:t>foydalanuvchilarning</a:t>
            </a:r>
            <a:r>
              <a:rPr lang="en-US" dirty="0"/>
              <a:t> </a:t>
            </a:r>
            <a:r>
              <a:rPr lang="en-US" dirty="0" err="1"/>
              <a:t>oʻzlari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funksiyalar</a:t>
            </a:r>
            <a:r>
              <a:rPr lang="en-US" dirty="0"/>
              <a:t>. </a:t>
            </a:r>
          </a:p>
          <a:p>
            <a:pPr>
              <a:buAutoNum type="arabicPeriod"/>
            </a:pP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qo’li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yaratgan</a:t>
            </a:r>
            <a:r>
              <a:rPr lang="en-US" dirty="0"/>
              <a:t> </a:t>
            </a:r>
            <a:r>
              <a:rPr lang="en-US" dirty="0" err="1"/>
              <a:t>funksiyalar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111323"/>
            <a:ext cx="4657725" cy="22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6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082"/>
          </a:xfrm>
        </p:spPr>
        <p:txBody>
          <a:bodyPr>
            <a:normAutofit fontScale="90000"/>
          </a:bodyPr>
          <a:lstStyle/>
          <a:p>
            <a:r>
              <a:rPr lang="en-US" dirty="0"/>
              <a:t>			</a:t>
            </a:r>
            <a:r>
              <a:rPr lang="en-US" dirty="0" err="1">
                <a:solidFill>
                  <a:srgbClr val="FF0000"/>
                </a:solidFill>
              </a:rPr>
              <a:t>Funksiya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sintaksisi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836" y="1223681"/>
            <a:ext cx="8558445" cy="12070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6" y="2610409"/>
            <a:ext cx="8379165" cy="42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3964"/>
            <a:ext cx="8596668" cy="554181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48145"/>
            <a:ext cx="8596668" cy="568036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Keling</a:t>
            </a:r>
            <a:r>
              <a:rPr lang="en-US" dirty="0"/>
              <a:t>,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salom_ber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dirty="0"/>
              <a:t>deb </a:t>
            </a:r>
            <a:r>
              <a:rPr lang="en-US" dirty="0" err="1"/>
              <a:t>nomlangan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yaratamiz</a:t>
            </a:r>
            <a:r>
              <a:rPr lang="en-US" dirty="0"/>
              <a:t>. Bu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murojat</a:t>
            </a:r>
            <a:r>
              <a:rPr lang="en-US" dirty="0"/>
              <a:t> </a:t>
            </a:r>
            <a:r>
              <a:rPr lang="en-US" dirty="0" err="1"/>
              <a:t>qilganimizda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"</a:t>
            </a:r>
            <a:r>
              <a:rPr lang="en-US" dirty="0" err="1"/>
              <a:t>Assalom</a:t>
            </a:r>
            <a:r>
              <a:rPr lang="en-US" dirty="0"/>
              <a:t> </a:t>
            </a:r>
            <a:r>
              <a:rPr lang="en-US" dirty="0" err="1"/>
              <a:t>alaykum</a:t>
            </a:r>
            <a:r>
              <a:rPr lang="en-US" dirty="0"/>
              <a:t>!" </a:t>
            </a:r>
            <a:r>
              <a:rPr lang="en-US" dirty="0" err="1"/>
              <a:t>degan</a:t>
            </a:r>
            <a:r>
              <a:rPr lang="en-US" dirty="0"/>
              <a:t> </a:t>
            </a:r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chiqarsin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80180"/>
            <a:ext cx="8297855" cy="39778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583" y="1422855"/>
            <a:ext cx="4638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0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		FUNKSIYAGA QIYMAT UZATISH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9200"/>
            <a:ext cx="8888364" cy="5333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Avvalgi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sodda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foydalanivchidan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hech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qanday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olmaydi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barchaga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“</a:t>
            </a:r>
            <a:r>
              <a:rPr lang="en-US" sz="2000" dirty="0" err="1">
                <a:solidFill>
                  <a:srgbClr val="00B050"/>
                </a:solidFill>
              </a:rPr>
              <a:t>Assalomu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aleykum</a:t>
            </a:r>
            <a:r>
              <a:rPr lang="en-US" sz="2000" dirty="0">
                <a:solidFill>
                  <a:srgbClr val="002060"/>
                </a:solidFill>
              </a:rPr>
              <a:t>” deb </a:t>
            </a:r>
            <a:r>
              <a:rPr lang="en-US" sz="2000" dirty="0" err="1">
                <a:solidFill>
                  <a:srgbClr val="002060"/>
                </a:solidFill>
              </a:rPr>
              <a:t>javob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Keling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o'zgartirish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kiritamiz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ismini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qabul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qilib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unga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ismi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murojat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qilsin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Buning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nomidan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keyin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qavs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ichida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kerak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bo'lgan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ko'rsatamiz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Mana </a:t>
            </a:r>
            <a:r>
              <a:rPr lang="en-US" sz="2000" dirty="0" err="1">
                <a:solidFill>
                  <a:srgbClr val="002060"/>
                </a:solidFill>
              </a:rPr>
              <a:t>endi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fuknsiyamiz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foydalanuvchidan</a:t>
            </a:r>
            <a:r>
              <a:rPr lang="en-US" sz="2000" dirty="0">
                <a:solidFill>
                  <a:srgbClr val="002060"/>
                </a:solidFill>
              </a:rPr>
              <a:t> ism </a:t>
            </a:r>
            <a:r>
              <a:rPr lang="en-US" sz="2000" dirty="0" err="1">
                <a:solidFill>
                  <a:srgbClr val="002060"/>
                </a:solidFill>
              </a:rPr>
              <a:t>degan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qiymatni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kutadi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2060"/>
                </a:solidFill>
              </a:rPr>
              <a:t>Agar </a:t>
            </a:r>
            <a:r>
              <a:rPr lang="en-US" sz="2000" dirty="0" err="1">
                <a:solidFill>
                  <a:srgbClr val="002060"/>
                </a:solidFill>
              </a:rPr>
              <a:t>funksiyaga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murojat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qilishda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unga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bermasak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xatolik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vujudga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keladi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48" y="3151043"/>
            <a:ext cx="8629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7927"/>
          </a:xfrm>
        </p:spPr>
        <p:txBody>
          <a:bodyPr>
            <a:noAutofit/>
          </a:bodyPr>
          <a:lstStyle/>
          <a:p>
            <a:r>
              <a:rPr lang="en-US" sz="2400" dirty="0"/>
              <a:t>				</a:t>
            </a:r>
            <a:r>
              <a:rPr lang="en-US" sz="2400" dirty="0">
                <a:solidFill>
                  <a:srgbClr val="FF0000"/>
                </a:solidFill>
              </a:rPr>
              <a:t>ARGUMENT VA PARAMETER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yaratishda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qavs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ichida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berilgan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to'g'ri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ishlashi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uzatiladigan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parameter</a:t>
            </a:r>
            <a:r>
              <a:rPr lang="en-US" sz="2000" dirty="0">
                <a:solidFill>
                  <a:srgbClr val="002060"/>
                </a:solidFill>
              </a:rPr>
              <a:t> deb </a:t>
            </a:r>
            <a:r>
              <a:rPr lang="en-US" sz="2000" dirty="0" err="1">
                <a:solidFill>
                  <a:srgbClr val="002060"/>
                </a:solidFill>
              </a:rPr>
              <a:t>ataladi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Yuqoridagi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misolda</a:t>
            </a:r>
            <a:r>
              <a:rPr lang="en-US" sz="2000" dirty="0">
                <a:solidFill>
                  <a:srgbClr val="002060"/>
                </a:solidFill>
              </a:rPr>
              <a:t> ism </a:t>
            </a:r>
            <a:r>
              <a:rPr lang="en-US" sz="2000" dirty="0" err="1">
                <a:solidFill>
                  <a:srgbClr val="002060"/>
                </a:solidFill>
              </a:rPr>
              <a:t>bu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salom_ber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funksiyasining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parametri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Foydalanuvchi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murojat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uzatgan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qiymat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argument</a:t>
            </a:r>
            <a:r>
              <a:rPr lang="en-US" sz="2000" dirty="0">
                <a:solidFill>
                  <a:srgbClr val="002060"/>
                </a:solidFill>
              </a:rPr>
              <a:t> deb </a:t>
            </a:r>
            <a:r>
              <a:rPr lang="en-US" sz="2000" dirty="0" err="1">
                <a:solidFill>
                  <a:srgbClr val="002060"/>
                </a:solidFill>
              </a:rPr>
              <a:t>atalad.Ba'zi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manbalarda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yoki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darslarda</a:t>
            </a:r>
            <a:r>
              <a:rPr lang="en-US" sz="2000" dirty="0">
                <a:solidFill>
                  <a:srgbClr val="002060"/>
                </a:solidFill>
              </a:rPr>
              <a:t> argument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parametr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so'zlari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almashtirib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ishlatilishi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kuzatiladi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FF0000"/>
                </a:solidFill>
              </a:rPr>
              <a:t>FUNKSIYAGA BIR NECHTA ARGUMENT UZATISH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Shunday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bor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emas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nechta</a:t>
            </a:r>
            <a:r>
              <a:rPr lang="en-US" sz="2000" dirty="0">
                <a:solidFill>
                  <a:srgbClr val="002060"/>
                </a:solidFill>
              </a:rPr>
              <a:t> parameter </a:t>
            </a:r>
            <a:r>
              <a:rPr lang="en-US" sz="2000" dirty="0" err="1">
                <a:solidFill>
                  <a:srgbClr val="002060"/>
                </a:solidFill>
              </a:rPr>
              <a:t>talab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foydalanuvchi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o'z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navbatida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nechta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argumentlar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taqdim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kerak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Yuqoridagi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to'g'ri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natija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chiqarishi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argumentlarni</a:t>
            </a:r>
            <a:r>
              <a:rPr lang="en-US" sz="2000" dirty="0">
                <a:solidFill>
                  <a:srgbClr val="002060"/>
                </a:solidFill>
              </a:rPr>
              <a:t> ism </a:t>
            </a:r>
            <a:r>
              <a:rPr lang="en-US" sz="2000" dirty="0" err="1">
                <a:solidFill>
                  <a:srgbClr val="002060"/>
                </a:solidFill>
              </a:rPr>
              <a:t>va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familiya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ketma-ketligida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kiritishimiz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lozim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30" y="5362575"/>
            <a:ext cx="7229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2718"/>
          </a:xfrm>
        </p:spPr>
        <p:txBody>
          <a:bodyPr>
            <a:normAutofit fontScale="90000"/>
          </a:bodyPr>
          <a:lstStyle/>
          <a:p>
            <a:r>
              <a:rPr lang="pt-BR" dirty="0"/>
              <a:t>		</a:t>
            </a:r>
            <a:r>
              <a:rPr lang="pt-BR" dirty="0">
                <a:solidFill>
                  <a:srgbClr val="FF0000"/>
                </a:solidFill>
              </a:rPr>
              <a:t>HUJJAT SATRLARI </a:t>
            </a:r>
            <a:r>
              <a:rPr lang="pt-BR" dirty="0">
                <a:solidFill>
                  <a:srgbClr val="00B0F0"/>
                </a:solidFill>
              </a:rPr>
              <a:t>(DOCSTRING)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50575"/>
            <a:ext cx="8596668" cy="54057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Funksiyaning</a:t>
            </a:r>
            <a:r>
              <a:rPr lang="en-US" sz="2000" dirty="0">
                <a:solidFill>
                  <a:srgbClr val="002060"/>
                </a:solidFill>
              </a:rPr>
              <a:t> bosh </a:t>
            </a:r>
            <a:r>
              <a:rPr lang="en-US" sz="2000" dirty="0" err="1">
                <a:solidFill>
                  <a:srgbClr val="002060"/>
                </a:solidFill>
              </a:rPr>
              <a:t>qismidan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keyin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yoziladigan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birinchi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hujjat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deyiladi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uning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qisqartmasi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docstring</a:t>
            </a:r>
            <a:r>
              <a:rPr lang="en-US" sz="2000" dirty="0">
                <a:solidFill>
                  <a:srgbClr val="002060"/>
                </a:solidFill>
              </a:rPr>
              <a:t>. U </a:t>
            </a:r>
            <a:r>
              <a:rPr lang="en-US" sz="2000" dirty="0" err="1">
                <a:solidFill>
                  <a:srgbClr val="002060"/>
                </a:solidFill>
              </a:rPr>
              <a:t>funksiya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nima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vazifa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bajarishi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haqida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qisqacha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axborot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berish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uchun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ishlatiladi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Ixtiyoriy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boʻlsa</a:t>
            </a:r>
            <a:r>
              <a:rPr lang="en-US" sz="2000" dirty="0">
                <a:solidFill>
                  <a:srgbClr val="002060"/>
                </a:solidFill>
              </a:rPr>
              <a:t> ham </a:t>
            </a:r>
            <a:r>
              <a:rPr lang="en-US" sz="2000" dirty="0" err="1">
                <a:solidFill>
                  <a:srgbClr val="002060"/>
                </a:solidFill>
              </a:rPr>
              <a:t>lekin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hujjat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qilib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yozib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qoʻyish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dasturlashda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yaxshi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amaliyot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hisoblanadi</a:t>
            </a:r>
            <a:r>
              <a:rPr lang="en-US" sz="2000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2060"/>
                </a:solidFill>
              </a:rPr>
              <a:t>Odatda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hujjat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satrlari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uchtalik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apostroflar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bilan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yoziladi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sababi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hujjat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satri</a:t>
            </a:r>
            <a:r>
              <a:rPr lang="en-US" sz="2000" dirty="0">
                <a:solidFill>
                  <a:srgbClr val="002060"/>
                </a:solidFill>
              </a:rPr>
              <a:t> 2 </a:t>
            </a:r>
            <a:r>
              <a:rPr lang="en-US" sz="2000" dirty="0" err="1">
                <a:solidFill>
                  <a:srgbClr val="002060"/>
                </a:solidFill>
              </a:rPr>
              <a:t>yoki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undan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ortiq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qatorli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maʼlumotdan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iborat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boʻlishi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r>
              <a:rPr lang="en-US" sz="2000" dirty="0">
                <a:solidFill>
                  <a:srgbClr val="002060"/>
                </a:solidFill>
              </a:rPr>
              <a:t>. Bu </a:t>
            </a:r>
            <a:r>
              <a:rPr lang="en-US" sz="2000" dirty="0" err="1">
                <a:solidFill>
                  <a:srgbClr val="002060"/>
                </a:solidFill>
              </a:rPr>
              <a:t>holatda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uchtalik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apostrofni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ishatish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yaxshi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variyant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hisoblanadi</a:t>
            </a:r>
            <a:r>
              <a:rPr lang="en-US" sz="2000" dirty="0">
                <a:solidFill>
                  <a:srgbClr val="002060"/>
                </a:solidFill>
              </a:rPr>
              <a:t>. </a:t>
            </a:r>
            <a:r>
              <a:rPr lang="en-US" sz="2000" dirty="0" err="1">
                <a:solidFill>
                  <a:srgbClr val="002060"/>
                </a:solidFill>
              </a:rPr>
              <a:t>Funksiyamizga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yozgan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hujjat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satrimizni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funksiyamizning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__doc__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atributi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orqali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olishimiz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mumkin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17" y="4424082"/>
            <a:ext cx="8492657" cy="1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7068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661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funksiyalar</vt:lpstr>
      <vt:lpstr>Презентация PowerPoint</vt:lpstr>
      <vt:lpstr>Презентация PowerPoint</vt:lpstr>
      <vt:lpstr>    Funksiya turlari</vt:lpstr>
      <vt:lpstr>   Funksiya sintaksisi</vt:lpstr>
      <vt:lpstr>    Funksiya yaratish</vt:lpstr>
      <vt:lpstr>  FUNKSIYAGA QIYMAT UZATISH</vt:lpstr>
      <vt:lpstr>    ARGUMENT VA PARAMETER</vt:lpstr>
      <vt:lpstr>  HUJJAT SATRLARI (DOCSTRING)</vt:lpstr>
      <vt:lpstr> FUNKSIYAGA BIR NECHA BOR MUROJAT QILISH</vt:lpstr>
      <vt:lpstr>Презентация PowerPoint</vt:lpstr>
      <vt:lpstr>     Qiymat qaytarish</vt:lpstr>
      <vt:lpstr>    return operatori</vt:lpstr>
      <vt:lpstr>  FUNKSIYADAN LUG'AT QAYTARAMIZ</vt:lpstr>
      <vt:lpstr> FUNKSIYADAN RO'YXAT QAYTARAMIZ</vt:lpstr>
      <vt:lpstr>       misol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funksiyalar</dc:title>
  <dc:creator>User</dc:creator>
  <cp:lastModifiedBy>Пользователь</cp:lastModifiedBy>
  <cp:revision>38</cp:revision>
  <dcterms:created xsi:type="dcterms:W3CDTF">2021-07-06T18:06:22Z</dcterms:created>
  <dcterms:modified xsi:type="dcterms:W3CDTF">2021-07-31T18:51:07Z</dcterms:modified>
</cp:coreProperties>
</file>