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5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0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360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20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018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7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6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0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6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F007B-0B39-4D17-B291-84400488DFF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Funksiyaga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royxat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uzatish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5400" dirty="0" smtClean="0">
                <a:solidFill>
                  <a:srgbClr val="FF0000"/>
                </a:solidFill>
              </a:rPr>
              <a:t>Son top </a:t>
            </a:r>
            <a:r>
              <a:rPr lang="en-US" sz="5400" dirty="0" err="1" smtClean="0">
                <a:solidFill>
                  <a:srgbClr val="FF0000"/>
                </a:solidFill>
              </a:rPr>
              <a:t>o’yini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9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01491"/>
            <a:ext cx="9316811" cy="52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rekursiya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84095"/>
            <a:ext cx="8596668" cy="578223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000" dirty="0" err="1" smtClean="0">
                <a:solidFill>
                  <a:srgbClr val="002060"/>
                </a:solidFill>
              </a:rPr>
              <a:t>Rekursiya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- </a:t>
            </a:r>
            <a:r>
              <a:rPr lang="en-US" sz="2000" dirty="0" err="1">
                <a:solidFill>
                  <a:srgbClr val="002060"/>
                </a:solidFill>
              </a:rPr>
              <a:t>bu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oʻzining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nuqtai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nazaridan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kelib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chiqqan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holda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muammoni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yechish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jarayoni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hisoblanadi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Misol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uchun</a:t>
            </a:r>
            <a:r>
              <a:rPr lang="en-US" sz="2000" dirty="0">
                <a:solidFill>
                  <a:srgbClr val="002060"/>
                </a:solidFill>
              </a:rPr>
              <a:t>, "</a:t>
            </a:r>
            <a:r>
              <a:rPr lang="en-US" sz="2000" dirty="0" err="1">
                <a:solidFill>
                  <a:srgbClr val="002060"/>
                </a:solidFill>
              </a:rPr>
              <a:t>uyingga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yoʻl</a:t>
            </a:r>
            <a:r>
              <a:rPr lang="en-US" sz="2000" dirty="0">
                <a:solidFill>
                  <a:srgbClr val="002060"/>
                </a:solidFill>
              </a:rPr>
              <a:t> top" </a:t>
            </a:r>
            <a:r>
              <a:rPr lang="en-US" sz="2000" dirty="0" err="1">
                <a:solidFill>
                  <a:srgbClr val="002060"/>
                </a:solidFill>
              </a:rPr>
              <a:t>degan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vazifani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quyidagicha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ifodalash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mumkin</a:t>
            </a:r>
            <a:r>
              <a:rPr lang="en-US" sz="2000" dirty="0">
                <a:solidFill>
                  <a:srgbClr val="002060"/>
                </a:solidFill>
              </a:rPr>
              <a:t>: Agar </a:t>
            </a:r>
            <a:r>
              <a:rPr lang="en-US" sz="2000" dirty="0" err="1">
                <a:solidFill>
                  <a:srgbClr val="002060"/>
                </a:solidFill>
              </a:rPr>
              <a:t>uyingni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yonida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boʻlsang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toʻxta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uyga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tomon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qadam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tashla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Rekursiya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oʻzi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nima</a:t>
            </a:r>
            <a:r>
              <a:rPr lang="en-US" sz="2400" dirty="0">
                <a:solidFill>
                  <a:srgbClr val="FF0000"/>
                </a:solidFill>
              </a:rPr>
              <a:t>?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000" dirty="0" err="1" smtClean="0">
                <a:solidFill>
                  <a:srgbClr val="002060"/>
                </a:solidFill>
              </a:rPr>
              <a:t>Funksiya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o’ziga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o’zi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to’g’ridan-to’g’ri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yoki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qandaydir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vosita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orqali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murojaat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qilish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jarayoniga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rekursiya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deyiladi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bunday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rekursiv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deb </a:t>
            </a:r>
            <a:r>
              <a:rPr lang="en-US" sz="2000" dirty="0" err="1">
                <a:solidFill>
                  <a:srgbClr val="002060"/>
                </a:solidFill>
              </a:rPr>
              <a:t>ataladi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2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64777"/>
            <a:ext cx="8596668" cy="54765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solidFill>
                  <a:srgbClr val="002060"/>
                </a:solidFill>
              </a:rPr>
              <a:t>Har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qanday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to’g’ri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tuzilgan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rekursiya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asosini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ikkita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shart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tashkil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qiladi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 </a:t>
            </a:r>
            <a:r>
              <a:rPr lang="en-US" sz="2000" dirty="0" smtClean="0">
                <a:solidFill>
                  <a:srgbClr val="002060"/>
                </a:solidFill>
              </a:rPr>
              <a:t>   </a:t>
            </a:r>
            <a:r>
              <a:rPr lang="en-US" sz="2000" dirty="0" err="1" smtClean="0">
                <a:solidFill>
                  <a:srgbClr val="002060"/>
                </a:solidFill>
              </a:rPr>
              <a:t>Rekursiya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asos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sharti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 </a:t>
            </a:r>
            <a:r>
              <a:rPr lang="en-US" sz="2000" dirty="0" err="1" smtClean="0">
                <a:solidFill>
                  <a:srgbClr val="002060"/>
                </a:solidFill>
              </a:rPr>
              <a:t>Funksiyaning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o’ziga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o’zgartirilgan</a:t>
            </a:r>
            <a:r>
              <a:rPr lang="en-US" sz="2000" dirty="0">
                <a:solidFill>
                  <a:srgbClr val="002060"/>
                </a:solidFill>
              </a:rPr>
              <a:t> argument </a:t>
            </a:r>
            <a:r>
              <a:rPr lang="en-US" sz="2000" dirty="0" err="1">
                <a:solidFill>
                  <a:srgbClr val="002060"/>
                </a:solidFill>
              </a:rPr>
              <a:t>bilan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murojaat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qilish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93" y="1963549"/>
            <a:ext cx="8436895" cy="442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84095"/>
            <a:ext cx="8596668" cy="60780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000" dirty="0" err="1" smtClean="0">
                <a:solidFill>
                  <a:srgbClr val="002060"/>
                </a:solidFill>
              </a:rPr>
              <a:t>Yuqoridagi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namunadagi</a:t>
            </a:r>
            <a:r>
              <a:rPr lang="en-US" sz="2000" dirty="0">
                <a:solidFill>
                  <a:srgbClr val="002060"/>
                </a:solidFill>
              </a:rPr>
              <a:t> factorial() </a:t>
            </a:r>
            <a:r>
              <a:rPr lang="en-US" sz="2000" dirty="0" err="1">
                <a:solidFill>
                  <a:srgbClr val="002060"/>
                </a:solidFill>
              </a:rPr>
              <a:t>funksiyasi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oʻzini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chaqirayotganligi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uchun</a:t>
            </a:r>
            <a:r>
              <a:rPr lang="en-US" sz="2000" dirty="0">
                <a:solidFill>
                  <a:srgbClr val="002060"/>
                </a:solidFill>
              </a:rPr>
              <a:t> ham </a:t>
            </a:r>
            <a:r>
              <a:rPr lang="en-US" sz="2000" dirty="0" err="1">
                <a:solidFill>
                  <a:srgbClr val="002060"/>
                </a:solidFill>
              </a:rPr>
              <a:t>rekursiv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hisoblanadi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Agar </a:t>
            </a:r>
            <a:r>
              <a:rPr lang="en-US" sz="2000" dirty="0" err="1">
                <a:solidFill>
                  <a:srgbClr val="002060"/>
                </a:solidFill>
              </a:rPr>
              <a:t>funksiyani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musbat</a:t>
            </a:r>
            <a:r>
              <a:rPr lang="en-US" sz="2000" dirty="0">
                <a:solidFill>
                  <a:srgbClr val="002060"/>
                </a:solidFill>
              </a:rPr>
              <a:t> son </a:t>
            </a:r>
            <a:r>
              <a:rPr lang="en-US" sz="2000" dirty="0" err="1">
                <a:solidFill>
                  <a:srgbClr val="002060"/>
                </a:solidFill>
              </a:rPr>
              <a:t>bilan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chaqiradigan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boʻlsak</a:t>
            </a:r>
            <a:r>
              <a:rPr lang="en-US" sz="2000" dirty="0">
                <a:solidFill>
                  <a:srgbClr val="002060"/>
                </a:solidFill>
              </a:rPr>
              <a:t>, u </a:t>
            </a:r>
            <a:r>
              <a:rPr lang="en-US" sz="2000" dirty="0" err="1">
                <a:solidFill>
                  <a:srgbClr val="002060"/>
                </a:solidFill>
              </a:rPr>
              <a:t>sonni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bittaga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kamaytirib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oʻzini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rekursiv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ravishda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chaqiradi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Har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safar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berilgan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sonni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toki</a:t>
            </a:r>
            <a:r>
              <a:rPr lang="en-US" sz="2000" dirty="0">
                <a:solidFill>
                  <a:srgbClr val="002060"/>
                </a:solidFill>
              </a:rPr>
              <a:t> u </a:t>
            </a:r>
            <a:r>
              <a:rPr lang="en-US" sz="2000" dirty="0" err="1">
                <a:solidFill>
                  <a:srgbClr val="002060"/>
                </a:solidFill>
              </a:rPr>
              <a:t>birga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teng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boʻlgunga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qadar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uning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faktorial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soniga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koʻpaytiradi</a:t>
            </a:r>
            <a:r>
              <a:rPr lang="en-US" sz="2000" dirty="0">
                <a:solidFill>
                  <a:srgbClr val="002060"/>
                </a:solidFill>
              </a:rPr>
              <a:t>. Bu </a:t>
            </a:r>
            <a:r>
              <a:rPr lang="en-US" sz="2000" dirty="0" err="1">
                <a:solidFill>
                  <a:srgbClr val="002060"/>
                </a:solidFill>
              </a:rPr>
              <a:t>rekursiv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chaqiruv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quyidagi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jarayonlar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ketma-ketligi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bilan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tushuntirilgan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72" y="484095"/>
            <a:ext cx="6260727" cy="26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477"/>
            <a:ext cx="8596668" cy="651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36177"/>
            <a:ext cx="8596668" cy="57051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rgbClr val="002060"/>
                </a:solidFill>
              </a:rPr>
              <a:t>Rekursiya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qachonki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raqam</a:t>
            </a:r>
            <a:r>
              <a:rPr lang="en-US" sz="2000" dirty="0">
                <a:solidFill>
                  <a:srgbClr val="002060"/>
                </a:solidFill>
              </a:rPr>
              <a:t> 1 </a:t>
            </a:r>
            <a:r>
              <a:rPr lang="en-US" sz="2000" dirty="0" err="1">
                <a:solidFill>
                  <a:srgbClr val="002060"/>
                </a:solidFill>
              </a:rPr>
              <a:t>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kamaysa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tugaydi</a:t>
            </a:r>
            <a:r>
              <a:rPr lang="en-US" sz="2000" dirty="0">
                <a:solidFill>
                  <a:srgbClr val="002060"/>
                </a:solidFill>
              </a:rPr>
              <a:t>. Bu </a:t>
            </a:r>
            <a:r>
              <a:rPr lang="en-US" sz="2000" dirty="0" err="1">
                <a:solidFill>
                  <a:srgbClr val="002060"/>
                </a:solidFill>
              </a:rPr>
              <a:t>asos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sharti</a:t>
            </a:r>
            <a:r>
              <a:rPr lang="en-US" sz="2000" dirty="0">
                <a:solidFill>
                  <a:srgbClr val="002060"/>
                </a:solidFill>
              </a:rPr>
              <a:t> deb </a:t>
            </a:r>
            <a:r>
              <a:rPr lang="en-US" sz="2000" dirty="0" err="1">
                <a:solidFill>
                  <a:srgbClr val="002060"/>
                </a:solidFill>
              </a:rPr>
              <a:t>ataladi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Har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rekursiv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rekursiyani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toʻxtatadigan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asos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sharti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boʻlishi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kerak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aks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holda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chaqiruvlari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toʻxtamaydi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cheksiz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davom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etadi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</a:rPr>
              <a:t>Python </a:t>
            </a:r>
            <a:r>
              <a:rPr lang="en-US" sz="2000" dirty="0" err="1">
                <a:solidFill>
                  <a:srgbClr val="002060"/>
                </a:solidFill>
              </a:rPr>
              <a:t>interpretatori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cheksiz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rekursiyani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oldini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olish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maqsadida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rekursiyaning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bardavomligiga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cheklov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qoʻyadi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natija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esa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nechta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chaqiruvgacha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davom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etganligi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bilan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yakunlanadi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Standart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ravishda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rekursiyaning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maksimum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davom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etishi</a:t>
            </a:r>
            <a:r>
              <a:rPr lang="en-US" sz="2000" dirty="0">
                <a:solidFill>
                  <a:srgbClr val="002060"/>
                </a:solidFill>
              </a:rPr>
              <a:t> 1000ta. Agar </a:t>
            </a:r>
            <a:r>
              <a:rPr lang="en-US" sz="2000" dirty="0" err="1">
                <a:solidFill>
                  <a:srgbClr val="002060"/>
                </a:solidFill>
              </a:rPr>
              <a:t>cheklovdan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oshib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ketsa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RecursionError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xabar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chiqadi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hamda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dastur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ishlashdan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toʻxtaydi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20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711994"/>
            <a:ext cx="8585141" cy="532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227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Аспект</vt:lpstr>
      <vt:lpstr>Funksiyaga royxat uzatish</vt:lpstr>
      <vt:lpstr>Презентация PowerPoint</vt:lpstr>
      <vt:lpstr>rekursiya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Son top o’yini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funksiyalar</dc:title>
  <dc:creator>User</dc:creator>
  <cp:lastModifiedBy>Пользователь</cp:lastModifiedBy>
  <cp:revision>51</cp:revision>
  <dcterms:created xsi:type="dcterms:W3CDTF">2021-07-06T18:06:22Z</dcterms:created>
  <dcterms:modified xsi:type="dcterms:W3CDTF">2021-07-17T00:51:38Z</dcterms:modified>
</cp:coreProperties>
</file>