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4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8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2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3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07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1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9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2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7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3816-1F37-4141-97DE-A4F923A3DD5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3200" dirty="0" smtClean="0">
                <a:solidFill>
                  <a:srgbClr val="FF0000"/>
                </a:solidFill>
              </a:rPr>
              <a:t>ANONIM/LAMBDA FUNKSIYA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0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6868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6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7918"/>
            <a:ext cx="8372538" cy="66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7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86" y="234343"/>
            <a:ext cx="10582275" cy="20713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35" y="2535846"/>
            <a:ext cx="10372725" cy="432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9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	MOSLASHUVCHAN </a:t>
            </a:r>
            <a:r>
              <a:rPr lang="en-US" b="1" dirty="0">
                <a:solidFill>
                  <a:srgbClr val="FF0000"/>
                </a:solidFill>
              </a:rPr>
              <a:t>FUNKSIYA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Agar </a:t>
            </a:r>
            <a:r>
              <a:rPr lang="en-US" sz="2400" dirty="0" err="1" smtClean="0">
                <a:solidFill>
                  <a:srgbClr val="002060"/>
                </a:solidFill>
              </a:rPr>
              <a:t>funksiyangiz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bir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nechta</a:t>
            </a:r>
            <a:r>
              <a:rPr lang="en-US" sz="2400" dirty="0" smtClean="0">
                <a:solidFill>
                  <a:srgbClr val="002060"/>
                </a:solidFill>
              </a:rPr>
              <a:t> argument </a:t>
            </a:r>
            <a:r>
              <a:rPr lang="en-US" sz="2400" dirty="0" err="1" smtClean="0">
                <a:solidFill>
                  <a:srgbClr val="002060"/>
                </a:solidFill>
              </a:rPr>
              <a:t>qabul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qilishi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kerak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bo'lsa-yu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lekin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siz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argumentlar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sonini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aniq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bilmasangiz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Pythonda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istalgancha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qiymat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qabul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qiluvchi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funksiya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yaratish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imkoniyati</a:t>
            </a:r>
            <a:r>
              <a:rPr lang="en-US" sz="2400" dirty="0" smtClean="0">
                <a:solidFill>
                  <a:srgbClr val="002060"/>
                </a:solidFill>
              </a:rPr>
              <a:t> bor.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9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102"/>
            <a:ext cx="8802842" cy="673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0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215"/>
            <a:ext cx="851526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7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308130" cy="57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4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13740"/>
            <a:ext cx="8856631" cy="66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88" y="770963"/>
            <a:ext cx="8264960" cy="47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59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2" y="1270000"/>
            <a:ext cx="8856631" cy="392738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841164" y="5012716"/>
            <a:ext cx="7170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accent2"/>
                </a:solidFill>
              </a:rPr>
              <a:t>https://telegra.ph/15-dars-uy-vazifa-07-17</a:t>
            </a:r>
            <a:endParaRPr lang="ru-RU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9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7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0"/>
            <a:ext cx="9547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9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"/>
            <a:ext cx="9125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3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0"/>
            <a:ext cx="8596668" cy="685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4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0"/>
            <a:ext cx="8802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7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1364"/>
            <a:ext cx="8345642" cy="66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3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24753"/>
            <a:ext cx="8611882" cy="40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9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806598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2932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32</Words>
  <Application>Microsoft Office PowerPoint</Application>
  <PresentationFormat>Широкоэкранный</PresentationFormat>
  <Paragraphs>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Аспект</vt:lpstr>
      <vt:lpstr>ANONIM/LAMBDA FUNKSIYA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MOSLASHUVCHAN FUNKSIYA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ANONIM/LAMBDA FUNKSIYA</dc:title>
  <dc:creator>User</dc:creator>
  <cp:lastModifiedBy>Пользователь</cp:lastModifiedBy>
  <cp:revision>31</cp:revision>
  <dcterms:created xsi:type="dcterms:W3CDTF">2021-07-08T16:37:42Z</dcterms:created>
  <dcterms:modified xsi:type="dcterms:W3CDTF">2021-07-17T00:53:25Z</dcterms:modified>
</cp:coreProperties>
</file>