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2" r:id="rId8"/>
    <p:sldId id="260" r:id="rId9"/>
    <p:sldId id="261" r:id="rId10"/>
    <p:sldId id="262" r:id="rId11"/>
    <p:sldId id="263" r:id="rId12"/>
    <p:sldId id="264" r:id="rId13"/>
    <p:sldId id="269" r:id="rId14"/>
    <p:sldId id="271" r:id="rId15"/>
    <p:sldId id="270" r:id="rId16"/>
    <p:sldId id="273" r:id="rId17"/>
    <p:sldId id="274" r:id="rId18"/>
    <p:sldId id="275" r:id="rId19"/>
    <p:sldId id="267" r:id="rId20"/>
    <p:sldId id="26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8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0079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18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6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7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1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2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A3816-1F37-4141-97DE-A4F923A3DD5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ECB9A9-CBE0-40E7-8335-11B2F8640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File lar </a:t>
            </a:r>
            <a:r>
              <a:rPr lang="en-US" sz="3200" dirty="0" err="1" smtClean="0">
                <a:solidFill>
                  <a:srgbClr val="FF0000"/>
                </a:solidFill>
              </a:rPr>
              <a:t>bilan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ishlash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0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9965"/>
            <a:ext cx="8596668" cy="58360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”-</a:t>
            </a:r>
            <a:r>
              <a:rPr lang="en-US" sz="2400" dirty="0" smtClean="0">
                <a:solidFill>
                  <a:srgbClr val="FF0000"/>
                </a:solidFill>
              </a:rPr>
              <a:t>Write</a:t>
            </a:r>
            <a:r>
              <a:rPr lang="en-US" dirty="0" smtClean="0"/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Filega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yozish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ochish</a:t>
            </a:r>
            <a:r>
              <a:rPr lang="en-US" sz="2400" dirty="0" smtClean="0">
                <a:solidFill>
                  <a:srgbClr val="002060"/>
                </a:solidFill>
              </a:rPr>
              <a:t>. Agar file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bo’lmasa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yangi</a:t>
            </a:r>
            <a:r>
              <a:rPr lang="en-US" sz="2400" dirty="0" smtClean="0">
                <a:solidFill>
                  <a:srgbClr val="002060"/>
                </a:solidFill>
              </a:rPr>
              <a:t> file </a:t>
            </a:r>
            <a:r>
              <a:rPr lang="en-US" sz="2400" dirty="0" err="1" smtClean="0">
                <a:solidFill>
                  <a:srgbClr val="002060"/>
                </a:solidFill>
              </a:rPr>
              <a:t>ochadi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Write </a:t>
            </a:r>
            <a:r>
              <a:rPr lang="en-US" sz="2400" dirty="0" err="1" smtClean="0">
                <a:solidFill>
                  <a:srgbClr val="002060"/>
                </a:solidFill>
              </a:rPr>
              <a:t>rejimi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ustidan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yozib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yuboradi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filedagi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eski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malumotlar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o’chib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ketadi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38" y="1483657"/>
            <a:ext cx="6453452" cy="28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5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26141"/>
            <a:ext cx="8596668" cy="5315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002060"/>
                </a:solidFill>
              </a:rPr>
              <a:t>” – </a:t>
            </a:r>
            <a:r>
              <a:rPr lang="en-US" sz="2400" dirty="0" smtClean="0">
                <a:solidFill>
                  <a:srgbClr val="FF0000"/>
                </a:solidFill>
              </a:rPr>
              <a:t>Create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Yangi</a:t>
            </a:r>
            <a:r>
              <a:rPr lang="en-US" sz="2400" dirty="0" smtClean="0">
                <a:solidFill>
                  <a:srgbClr val="002060"/>
                </a:solidFill>
              </a:rPr>
              <a:t> file </a:t>
            </a:r>
            <a:r>
              <a:rPr lang="en-US" sz="2400" dirty="0" err="1" smtClean="0">
                <a:solidFill>
                  <a:srgbClr val="002060"/>
                </a:solidFill>
              </a:rPr>
              <a:t>hosil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qiladi</a:t>
            </a:r>
            <a:r>
              <a:rPr lang="en-US" sz="2400" dirty="0" smtClean="0">
                <a:solidFill>
                  <a:srgbClr val="002060"/>
                </a:solidFill>
              </a:rPr>
              <a:t>. Agar </a:t>
            </a:r>
            <a:r>
              <a:rPr lang="en-US" sz="2400" dirty="0" err="1" smtClean="0">
                <a:solidFill>
                  <a:srgbClr val="002060"/>
                </a:solidFill>
              </a:rPr>
              <a:t>bunday</a:t>
            </a:r>
            <a:r>
              <a:rPr lang="en-US" sz="2400" dirty="0" smtClean="0">
                <a:solidFill>
                  <a:srgbClr val="002060"/>
                </a:solidFill>
              </a:rPr>
              <a:t> file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xatolik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qaytadi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63" y="1901358"/>
            <a:ext cx="6668979" cy="23344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592" y="4612341"/>
            <a:ext cx="6534150" cy="6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6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0439" y="645459"/>
            <a:ext cx="8596668" cy="5499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Agar file </a:t>
            </a:r>
            <a:r>
              <a:rPr lang="en-US" sz="2400" dirty="0" err="1" smtClean="0">
                <a:solidFill>
                  <a:srgbClr val="002060"/>
                </a:solidFill>
              </a:rPr>
              <a:t>komputerning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boshqa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qismida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unga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yo’nalish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ko’rsatishimiz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77" y="1749798"/>
            <a:ext cx="76485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4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976"/>
          </a:xfrm>
        </p:spPr>
        <p:txBody>
          <a:bodyPr/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sikl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52283"/>
            <a:ext cx="8596668" cy="45890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91" y="1884269"/>
            <a:ext cx="7428685" cy="260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6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2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bilan</a:t>
            </a:r>
            <a:r>
              <a:rPr lang="en-US" dirty="0" smtClean="0">
                <a:solidFill>
                  <a:srgbClr val="FF0000"/>
                </a:solidFill>
              </a:rPr>
              <a:t> file </a:t>
            </a:r>
            <a:r>
              <a:rPr lang="en-US" dirty="0" err="1" smtClean="0">
                <a:solidFill>
                  <a:srgbClr val="FF0000"/>
                </a:solidFill>
              </a:rPr>
              <a:t>ochish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5676" y="1783277"/>
            <a:ext cx="8008326" cy="265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9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US" dirty="0" err="1" smtClean="0"/>
              <a:t>misollar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38835"/>
            <a:ext cx="8596668" cy="460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1. File </a:t>
            </a:r>
            <a:r>
              <a:rPr lang="en-US" sz="2000" dirty="0" err="1" smtClean="0">
                <a:solidFill>
                  <a:srgbClr val="002060"/>
                </a:solidFill>
              </a:rPr>
              <a:t>yarating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uning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dastlabki</a:t>
            </a:r>
            <a:r>
              <a:rPr lang="en-US" sz="2000" dirty="0" smtClean="0">
                <a:solidFill>
                  <a:srgbClr val="002060"/>
                </a:solidFill>
              </a:rPr>
              <a:t> 20 ta </a:t>
            </a:r>
            <a:r>
              <a:rPr lang="en-US" sz="2000" dirty="0" err="1" smtClean="0">
                <a:solidFill>
                  <a:srgbClr val="002060"/>
                </a:solidFill>
              </a:rPr>
              <a:t>elementini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ekranga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chiqaring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2. </a:t>
            </a:r>
            <a:r>
              <a:rPr lang="en-US" sz="2000" dirty="0" err="1" smtClean="0">
                <a:solidFill>
                  <a:srgbClr val="002060"/>
                </a:solidFill>
              </a:rPr>
              <a:t>fileni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o’qish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uchun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oching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birinchi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qatorini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ekranga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chiqaring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3. </a:t>
            </a:r>
            <a:r>
              <a:rPr lang="en-US" sz="2000" dirty="0" err="1" smtClean="0">
                <a:solidFill>
                  <a:srgbClr val="002060"/>
                </a:solidFill>
              </a:rPr>
              <a:t>Yangi</a:t>
            </a:r>
            <a:r>
              <a:rPr lang="en-US" sz="2000" dirty="0" smtClean="0">
                <a:solidFill>
                  <a:srgbClr val="002060"/>
                </a:solidFill>
              </a:rPr>
              <a:t> file </a:t>
            </a:r>
            <a:r>
              <a:rPr lang="en-US" sz="2000" dirty="0" err="1" smtClean="0">
                <a:solidFill>
                  <a:srgbClr val="002060"/>
                </a:solidFill>
              </a:rPr>
              <a:t>oching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ung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malumot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yozing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4. </a:t>
            </a:r>
            <a:r>
              <a:rPr lang="en-US" sz="2000" dirty="0" err="1" smtClean="0">
                <a:solidFill>
                  <a:srgbClr val="002060"/>
                </a:solidFill>
              </a:rPr>
              <a:t>Mavjud</a:t>
            </a:r>
            <a:r>
              <a:rPr lang="en-US" sz="2000" dirty="0" smtClean="0">
                <a:solidFill>
                  <a:srgbClr val="002060"/>
                </a:solidFill>
              </a:rPr>
              <a:t> file </a:t>
            </a:r>
            <a:r>
              <a:rPr lang="en-US" sz="2000" dirty="0" err="1" smtClean="0">
                <a:solidFill>
                  <a:srgbClr val="002060"/>
                </a:solidFill>
              </a:rPr>
              <a:t>qo’shimcha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malumot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qo’shing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5. File </a:t>
            </a:r>
            <a:r>
              <a:rPr lang="en-US" sz="2000" dirty="0" err="1" smtClean="0">
                <a:solidFill>
                  <a:srgbClr val="002060"/>
                </a:solidFill>
              </a:rPr>
              <a:t>nechta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qatordan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iborat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ekanligini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ekranga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chiqaring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6. </a:t>
            </a:r>
            <a:r>
              <a:rPr lang="en-US" sz="2000" dirty="0" err="1" smtClean="0">
                <a:solidFill>
                  <a:srgbClr val="002060"/>
                </a:solidFill>
              </a:rPr>
              <a:t>ro’yxatga</a:t>
            </a:r>
            <a:r>
              <a:rPr lang="en-US" sz="2000" dirty="0" smtClean="0">
                <a:solidFill>
                  <a:srgbClr val="002060"/>
                </a:solidFill>
              </a:rPr>
              <a:t> file </a:t>
            </a:r>
            <a:r>
              <a:rPr lang="en-US" sz="2000" dirty="0" err="1" smtClean="0">
                <a:solidFill>
                  <a:srgbClr val="002060"/>
                </a:solidFill>
              </a:rPr>
              <a:t>elementlarini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qatorma-qator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yozing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7. </a:t>
            </a:r>
            <a:r>
              <a:rPr lang="en-US" sz="2000" dirty="0" err="1">
                <a:solidFill>
                  <a:srgbClr val="002060"/>
                </a:solidFill>
              </a:rPr>
              <a:t>ro’yxatga</a:t>
            </a:r>
            <a:r>
              <a:rPr lang="en-US" sz="2000" dirty="0">
                <a:solidFill>
                  <a:srgbClr val="002060"/>
                </a:solidFill>
              </a:rPr>
              <a:t> file </a:t>
            </a:r>
            <a:r>
              <a:rPr lang="en-US" sz="2000" dirty="0" err="1">
                <a:solidFill>
                  <a:srgbClr val="002060"/>
                </a:solidFill>
              </a:rPr>
              <a:t>elementlarini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qatorma-qator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yozing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for </a:t>
            </a:r>
            <a:r>
              <a:rPr lang="en-US" sz="2000" dirty="0" err="1" smtClean="0">
                <a:solidFill>
                  <a:srgbClr val="002060"/>
                </a:solidFill>
              </a:rPr>
              <a:t>sikli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yordamida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8. 5 </a:t>
            </a:r>
            <a:r>
              <a:rPr lang="en-US" sz="2000" dirty="0" err="1" smtClean="0">
                <a:solidFill>
                  <a:srgbClr val="002060"/>
                </a:solidFill>
              </a:rPr>
              <a:t>qatorli</a:t>
            </a:r>
            <a:r>
              <a:rPr lang="en-US" sz="2000" dirty="0" smtClean="0">
                <a:solidFill>
                  <a:srgbClr val="002060"/>
                </a:solidFill>
              </a:rPr>
              <a:t> file </a:t>
            </a:r>
            <a:r>
              <a:rPr lang="en-US" sz="2000" dirty="0" err="1" smtClean="0">
                <a:solidFill>
                  <a:srgbClr val="002060"/>
                </a:solidFill>
              </a:rPr>
              <a:t>yarating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va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ularni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listga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joylang</a:t>
            </a:r>
            <a:r>
              <a:rPr lang="en-US" sz="2000" dirty="0" smtClean="0">
                <a:solidFill>
                  <a:srgbClr val="002060"/>
                </a:solidFill>
              </a:rPr>
              <a:t>. List </a:t>
            </a:r>
            <a:r>
              <a:rPr lang="en-US" sz="2000" dirty="0" err="1" smtClean="0">
                <a:solidFill>
                  <a:srgbClr val="002060"/>
                </a:solidFill>
              </a:rPr>
              <a:t>elementlari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oxiridagi</a:t>
            </a:r>
            <a:r>
              <a:rPr lang="en-US" sz="2000" dirty="0" smtClean="0">
                <a:solidFill>
                  <a:srgbClr val="002060"/>
                </a:solidFill>
              </a:rPr>
              <a:t> “\n” </a:t>
            </a:r>
            <a:r>
              <a:rPr lang="en-US" sz="2000" dirty="0" err="1" smtClean="0">
                <a:solidFill>
                  <a:srgbClr val="002060"/>
                </a:solidFill>
              </a:rPr>
              <a:t>simvolini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o’chirib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err="1" smtClean="0">
                <a:solidFill>
                  <a:srgbClr val="002060"/>
                </a:solidFill>
              </a:rPr>
              <a:t>tashlang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8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4" y="609600"/>
            <a:ext cx="9143861" cy="584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1752599"/>
            <a:ext cx="8502478" cy="3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432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3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68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					</a:t>
            </a:r>
            <a:r>
              <a:rPr lang="en-US" dirty="0" err="1" smtClean="0">
                <a:solidFill>
                  <a:srgbClr val="FF0000"/>
                </a:solidFill>
              </a:rPr>
              <a:t>O’chirish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06070"/>
            <a:ext cx="8964208" cy="517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Fileni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o’cherish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moduliga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uning</a:t>
            </a:r>
            <a:r>
              <a:rPr lang="en-US" sz="2400" dirty="0" smtClean="0">
                <a:solidFill>
                  <a:srgbClr val="002060"/>
                </a:solidFill>
              </a:rPr>
              <a:t> remove </a:t>
            </a:r>
            <a:r>
              <a:rPr lang="en-US" sz="2400" dirty="0" err="1" smtClean="0">
                <a:solidFill>
                  <a:srgbClr val="002060"/>
                </a:solidFill>
              </a:rPr>
              <a:t>funlsiyasi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murojaat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qilishimiz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			</a:t>
            </a:r>
            <a:r>
              <a:rPr lang="en-US" sz="2400" dirty="0" err="1" smtClean="0">
                <a:solidFill>
                  <a:srgbClr val="FF0000"/>
                </a:solidFill>
              </a:rPr>
              <a:t>Papkani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ochirish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Faqat</a:t>
            </a:r>
            <a:r>
              <a:rPr lang="en-US" sz="2400" dirty="0" smtClean="0">
                <a:solidFill>
                  <a:srgbClr val="002060"/>
                </a:solidFill>
              </a:rPr>
              <a:t> bosh </a:t>
            </a:r>
            <a:r>
              <a:rPr lang="en-US" sz="2400" dirty="0" err="1" smtClean="0">
                <a:solidFill>
                  <a:srgbClr val="002060"/>
                </a:solidFill>
              </a:rPr>
              <a:t>papkalarni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ochiroladi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31527"/>
          <a:stretch/>
        </p:blipFill>
        <p:spPr>
          <a:xfrm>
            <a:off x="1456468" y="2439376"/>
            <a:ext cx="6500515" cy="14602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83" y="4887446"/>
            <a:ext cx="6276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37883"/>
            <a:ext cx="8596668" cy="55034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						</a:t>
            </a:r>
            <a:r>
              <a:rPr lang="en-US" sz="2800" b="1" dirty="0" err="1" smtClean="0">
                <a:solidFill>
                  <a:srgbClr val="FF0000"/>
                </a:solidFill>
              </a:rPr>
              <a:t>Fayllar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Fayllar</a:t>
            </a:r>
            <a:r>
              <a:rPr lang="en-US" sz="2400" dirty="0" smtClean="0">
                <a:solidFill>
                  <a:srgbClr val="002060"/>
                </a:solidFill>
              </a:rPr>
              <a:t>- </a:t>
            </a:r>
            <a:r>
              <a:rPr lang="en-US" sz="2400" dirty="0" err="1" smtClean="0">
                <a:solidFill>
                  <a:srgbClr val="002060"/>
                </a:solidFill>
              </a:rPr>
              <a:t>diskda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tegishli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ma'lumotlarni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saqlash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egallangan</a:t>
            </a:r>
            <a:r>
              <a:rPr lang="en-US" sz="2400" dirty="0" smtClean="0">
                <a:solidFill>
                  <a:srgbClr val="002060"/>
                </a:solidFill>
              </a:rPr>
              <a:t> joy.</a:t>
            </a:r>
            <a:r>
              <a:rPr lang="en-US" sz="2400" dirty="0">
                <a:solidFill>
                  <a:srgbClr val="002060"/>
                </a:solidFill>
              </a:rPr>
              <a:t> </a:t>
            </a:r>
            <a:r>
              <a:rPr lang="en-US" sz="2400" dirty="0" err="1">
                <a:solidFill>
                  <a:srgbClr val="002060"/>
                </a:solidFill>
              </a:rPr>
              <a:t>Ular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ma'lumotni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doimiy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xotirada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doimiy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saqlash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ishlatiladi</a:t>
            </a:r>
            <a:r>
              <a:rPr lang="en-US" sz="2400" dirty="0">
                <a:solidFill>
                  <a:srgbClr val="002060"/>
                </a:solidFill>
              </a:rPr>
              <a:t> 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2060"/>
                </a:solidFill>
              </a:rPr>
              <a:t>Fayldan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o'qishni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yozishni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xohlasak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avval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ochishimiz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kerak</a:t>
            </a:r>
            <a:r>
              <a:rPr lang="en-US" sz="2400" dirty="0">
                <a:solidFill>
                  <a:srgbClr val="002060"/>
                </a:solidFill>
              </a:rPr>
              <a:t>. </a:t>
            </a:r>
            <a:r>
              <a:rPr lang="en-US" sz="2400" dirty="0" err="1">
                <a:solidFill>
                  <a:srgbClr val="002060"/>
                </a:solidFill>
              </a:rPr>
              <a:t>Tugatgandan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so'ng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uni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yopish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kerak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dirty="0" err="1">
                <a:solidFill>
                  <a:srgbClr val="002060"/>
                </a:solidFill>
              </a:rPr>
              <a:t>shunda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fayl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bog'langan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manbalar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bo'shatiladi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5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365"/>
          </a:xfrm>
        </p:spPr>
        <p:txBody>
          <a:bodyPr/>
          <a:lstStyle/>
          <a:p>
            <a:r>
              <a:rPr lang="en-US" dirty="0" smtClean="0"/>
              <a:t>		File </a:t>
            </a:r>
            <a:r>
              <a:rPr lang="en-US" dirty="0" err="1" smtClean="0"/>
              <a:t>mavjudligini</a:t>
            </a:r>
            <a:r>
              <a:rPr lang="en-US" dirty="0" smtClean="0"/>
              <a:t> </a:t>
            </a:r>
            <a:r>
              <a:rPr lang="en-US" dirty="0" err="1" smtClean="0"/>
              <a:t>tekshirish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File </a:t>
            </a:r>
            <a:r>
              <a:rPr lang="en-US" sz="2400" dirty="0" err="1" smtClean="0">
                <a:solidFill>
                  <a:srgbClr val="002060"/>
                </a:solidFill>
              </a:rPr>
              <a:t>mavjudligini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tekshrib</a:t>
            </a:r>
            <a:r>
              <a:rPr lang="en-US" sz="2400" dirty="0" smtClean="0">
                <a:solidFill>
                  <a:srgbClr val="002060"/>
                </a:solidFill>
              </a:rPr>
              <a:t> , agar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ochrish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quyidagicha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57" y="2514039"/>
            <a:ext cx="7296842" cy="27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16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659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err="1" smtClean="0"/>
              <a:t>misollar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 err="1" smtClean="0"/>
              <a:t>Yangi</a:t>
            </a:r>
            <a:r>
              <a:rPr lang="en-US" dirty="0" smtClean="0"/>
              <a:t> </a:t>
            </a:r>
            <a:r>
              <a:rPr lang="en-US" dirty="0" err="1" smtClean="0"/>
              <a:t>papka</a:t>
            </a:r>
            <a:r>
              <a:rPr lang="en-US" dirty="0" smtClean="0"/>
              <a:t> </a:t>
            </a:r>
            <a:r>
              <a:rPr lang="en-US" dirty="0" err="1" smtClean="0"/>
              <a:t>yarating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uning</a:t>
            </a:r>
            <a:r>
              <a:rPr lang="en-US" dirty="0" smtClean="0"/>
              <a:t> </a:t>
            </a:r>
            <a:r>
              <a:rPr lang="en-US" dirty="0" err="1" smtClean="0"/>
              <a:t>ichida</a:t>
            </a:r>
            <a:r>
              <a:rPr lang="en-US" dirty="0" smtClean="0"/>
              <a:t> 2 ta </a:t>
            </a:r>
            <a:r>
              <a:rPr lang="en-US" dirty="0" err="1" smtClean="0"/>
              <a:t>yangi</a:t>
            </a:r>
            <a:r>
              <a:rPr lang="en-US" dirty="0" smtClean="0"/>
              <a:t> file </a:t>
            </a:r>
            <a:r>
              <a:rPr lang="en-US" dirty="0" err="1" smtClean="0"/>
              <a:t>yarating</a:t>
            </a:r>
            <a:endParaRPr lang="en-US" dirty="0" smtClean="0"/>
          </a:p>
          <a:p>
            <a:r>
              <a:rPr lang="en-US" dirty="0" err="1" smtClean="0"/>
              <a:t>Papka</a:t>
            </a:r>
            <a:r>
              <a:rPr lang="en-US" dirty="0" smtClean="0"/>
              <a:t> </a:t>
            </a:r>
            <a:r>
              <a:rPr lang="en-US" dirty="0" err="1" smtClean="0"/>
              <a:t>nomini</a:t>
            </a:r>
            <a:r>
              <a:rPr lang="en-US" dirty="0" smtClean="0"/>
              <a:t> </a:t>
            </a:r>
            <a:r>
              <a:rPr lang="en-US" dirty="0" err="1" smtClean="0"/>
              <a:t>o’zgartiring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ichidagi</a:t>
            </a:r>
            <a:r>
              <a:rPr lang="en-US" dirty="0" smtClean="0"/>
              <a:t> 1ta </a:t>
            </a:r>
            <a:r>
              <a:rPr lang="en-US" dirty="0" err="1" smtClean="0"/>
              <a:t>fileni</a:t>
            </a:r>
            <a:r>
              <a:rPr lang="en-US" dirty="0" smtClean="0"/>
              <a:t> </a:t>
            </a:r>
            <a:r>
              <a:rPr lang="en-US" dirty="0" err="1" smtClean="0"/>
              <a:t>o’chirib</a:t>
            </a:r>
            <a:r>
              <a:rPr lang="en-US" dirty="0" smtClean="0"/>
              <a:t> </a:t>
            </a:r>
            <a:r>
              <a:rPr lang="en-US" dirty="0" err="1" smtClean="0"/>
              <a:t>tashlang</a:t>
            </a:r>
            <a:endParaRPr lang="en-US" dirty="0" smtClean="0"/>
          </a:p>
          <a:p>
            <a:r>
              <a:rPr lang="en-US" dirty="0" err="1" smtClean="0"/>
              <a:t>Yaratilgan</a:t>
            </a:r>
            <a:r>
              <a:rPr lang="en-US" dirty="0" smtClean="0"/>
              <a:t> </a:t>
            </a:r>
            <a:r>
              <a:rPr lang="en-US" dirty="0" err="1" smtClean="0"/>
              <a:t>papka</a:t>
            </a:r>
            <a:r>
              <a:rPr lang="en-US" dirty="0" smtClean="0"/>
              <a:t> </a:t>
            </a:r>
            <a:r>
              <a:rPr lang="en-US" dirty="0" err="1" smtClean="0"/>
              <a:t>nomini</a:t>
            </a:r>
            <a:r>
              <a:rPr lang="en-US" dirty="0" smtClean="0"/>
              <a:t> “folder”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fileni</a:t>
            </a:r>
            <a:r>
              <a:rPr lang="en-US" dirty="0" smtClean="0"/>
              <a:t> </a:t>
            </a:r>
            <a:r>
              <a:rPr lang="en-US" dirty="0" err="1" smtClean="0"/>
              <a:t>nomini</a:t>
            </a:r>
            <a:r>
              <a:rPr lang="en-US" dirty="0" smtClean="0"/>
              <a:t> “file” </a:t>
            </a:r>
            <a:r>
              <a:rPr lang="en-US" dirty="0" err="1" smtClean="0"/>
              <a:t>ga</a:t>
            </a:r>
            <a:r>
              <a:rPr lang="en-US" dirty="0" smtClean="0"/>
              <a:t> </a:t>
            </a:r>
            <a:r>
              <a:rPr lang="en-US" dirty="0" err="1" smtClean="0"/>
              <a:t>ozgarting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mavjudligini</a:t>
            </a:r>
            <a:r>
              <a:rPr lang="en-US" dirty="0" smtClean="0"/>
              <a:t> </a:t>
            </a:r>
            <a:r>
              <a:rPr lang="en-US" dirty="0" err="1" smtClean="0"/>
              <a:t>tekshiring</a:t>
            </a:r>
            <a:r>
              <a:rPr lang="en-US" dirty="0" smtClean="0"/>
              <a:t> agar </a:t>
            </a:r>
            <a:r>
              <a:rPr lang="en-US" dirty="0" err="1" smtClean="0"/>
              <a:t>mavjud</a:t>
            </a:r>
            <a:r>
              <a:rPr lang="en-US" dirty="0" smtClean="0"/>
              <a:t> </a:t>
            </a:r>
            <a:r>
              <a:rPr lang="en-US" dirty="0" err="1" smtClean="0"/>
              <a:t>bo’lsa</a:t>
            </a:r>
            <a:r>
              <a:rPr lang="en-US" dirty="0" smtClean="0"/>
              <a:t> </a:t>
            </a:r>
            <a:r>
              <a:rPr lang="en-US" dirty="0" err="1" smtClean="0"/>
              <a:t>ochiring</a:t>
            </a:r>
            <a:r>
              <a:rPr lang="en-US" dirty="0" smtClean="0"/>
              <a:t> </a:t>
            </a:r>
            <a:r>
              <a:rPr lang="en-US" dirty="0" err="1" smtClean="0"/>
              <a:t>aks</a:t>
            </a:r>
            <a:r>
              <a:rPr lang="en-US" dirty="0" smtClean="0"/>
              <a:t> </a:t>
            </a:r>
            <a:r>
              <a:rPr lang="en-US" dirty="0" err="1" smtClean="0"/>
              <a:t>holda</a:t>
            </a:r>
            <a:r>
              <a:rPr lang="en-US" dirty="0" smtClean="0"/>
              <a:t> </a:t>
            </a:r>
            <a:r>
              <a:rPr lang="en-US" dirty="0" err="1" smtClean="0"/>
              <a:t>xabar</a:t>
            </a:r>
            <a:r>
              <a:rPr lang="en-US" dirty="0" smtClean="0"/>
              <a:t> </a:t>
            </a:r>
            <a:r>
              <a:rPr lang="en-US" dirty="0" err="1" smtClean="0"/>
              <a:t>chiqaring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18565"/>
            <a:ext cx="8596668" cy="54227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Shunday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qilib</a:t>
            </a:r>
            <a:r>
              <a:rPr lang="en-US" sz="2400" dirty="0">
                <a:solidFill>
                  <a:srgbClr val="002060"/>
                </a:solidFill>
              </a:rPr>
              <a:t>, Python-da </a:t>
            </a:r>
            <a:r>
              <a:rPr lang="en-US" sz="2400" dirty="0" err="1">
                <a:solidFill>
                  <a:srgbClr val="002060"/>
                </a:solidFill>
              </a:rPr>
              <a:t>fayl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ishlash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quyidagi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tartibda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amalga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oshiriladi</a:t>
            </a:r>
            <a:r>
              <a:rPr lang="en-US" sz="24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1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Faylni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ochish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2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O'qish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yoki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yozish</a:t>
            </a:r>
            <a:r>
              <a:rPr lang="en-US" sz="2400" dirty="0">
                <a:solidFill>
                  <a:srgbClr val="002060"/>
                </a:solidFill>
              </a:rPr>
              <a:t> (</a:t>
            </a:r>
            <a:r>
              <a:rPr lang="en-US" sz="2400" dirty="0" err="1">
                <a:solidFill>
                  <a:srgbClr val="002060"/>
                </a:solidFill>
              </a:rPr>
              <a:t>operatsiyani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bajarish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</a:rPr>
              <a:t>3</a:t>
            </a:r>
            <a:r>
              <a:rPr lang="en-US" sz="32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Faylni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yopish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4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/>
          <a:lstStyle/>
          <a:p>
            <a:r>
              <a:rPr lang="en-US" dirty="0" smtClean="0"/>
              <a:t>				</a:t>
            </a:r>
            <a:r>
              <a:rPr lang="en-US" dirty="0" smtClean="0">
                <a:solidFill>
                  <a:srgbClr val="FF0000"/>
                </a:solidFill>
              </a:rPr>
              <a:t>File </a:t>
            </a:r>
            <a:r>
              <a:rPr lang="en-US" dirty="0" err="1" smtClean="0">
                <a:solidFill>
                  <a:srgbClr val="FF0000"/>
                </a:solidFill>
              </a:rPr>
              <a:t>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ochish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2624"/>
            <a:ext cx="8596668" cy="45890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Filelarni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open() </a:t>
            </a:r>
            <a:r>
              <a:rPr lang="en-US" sz="2400" dirty="0" err="1" smtClean="0">
                <a:solidFill>
                  <a:srgbClr val="002060"/>
                </a:solidFill>
              </a:rPr>
              <a:t>funksiyasi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bilan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amalga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oshiriladi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Bunda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ushbu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funksiya</a:t>
            </a:r>
            <a:r>
              <a:rPr lang="en-US" sz="2400" dirty="0" smtClean="0">
                <a:solidFill>
                  <a:srgbClr val="002060"/>
                </a:solidFill>
              </a:rPr>
              <a:t> 2ta </a:t>
            </a:r>
            <a:r>
              <a:rPr lang="en-US" sz="2400" dirty="0" err="1" smtClean="0">
                <a:solidFill>
                  <a:srgbClr val="002060"/>
                </a:solidFill>
              </a:rPr>
              <a:t>qiymat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qabul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qiladi</a:t>
            </a:r>
            <a:r>
              <a:rPr lang="en-US" sz="2400" dirty="0" smtClean="0">
                <a:solidFill>
                  <a:srgbClr val="002060"/>
                </a:solidFill>
              </a:rPr>
              <a:t>: file </a:t>
            </a:r>
            <a:r>
              <a:rPr lang="en-US" sz="2400" dirty="0" err="1" smtClean="0">
                <a:solidFill>
                  <a:srgbClr val="002060"/>
                </a:solidFill>
              </a:rPr>
              <a:t>nomi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rejimi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Rejim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deganda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fileni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maqsada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nazarda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tutiladi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002060"/>
                </a:solidFill>
              </a:rPr>
              <a:t>” – Read. </a:t>
            </a:r>
            <a:r>
              <a:rPr lang="en-US" sz="2400" dirty="0" err="1" smtClean="0">
                <a:solidFill>
                  <a:srgbClr val="002060"/>
                </a:solidFill>
              </a:rPr>
              <a:t>Fileni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ochadi</a:t>
            </a:r>
            <a:r>
              <a:rPr lang="en-US" sz="2400" dirty="0" smtClean="0">
                <a:solidFill>
                  <a:srgbClr val="002060"/>
                </a:solidFill>
              </a:rPr>
              <a:t>. Agar file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bo’lmasa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xatolik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90" y="3901047"/>
            <a:ext cx="6475295" cy="13298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38" y="5448571"/>
            <a:ext cx="38481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0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32013"/>
            <a:ext cx="8596668" cy="5409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sz="2400" dirty="0" err="1" smtClean="0">
                <a:solidFill>
                  <a:srgbClr val="FF0000"/>
                </a:solidFill>
              </a:rPr>
              <a:t>Filening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ma’lim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qismini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o’qish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Read() </a:t>
            </a:r>
            <a:r>
              <a:rPr lang="en-US" sz="2400" dirty="0" err="1" smtClean="0">
                <a:solidFill>
                  <a:srgbClr val="002060"/>
                </a:solidFill>
              </a:rPr>
              <a:t>funksiyasi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fayldagi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butun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matnni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o’qiydi</a:t>
            </a:r>
            <a:r>
              <a:rPr lang="en-US" sz="2400" dirty="0" smtClean="0">
                <a:solidFill>
                  <a:srgbClr val="002060"/>
                </a:solidFill>
              </a:rPr>
              <a:t>. Ammo </a:t>
            </a:r>
            <a:r>
              <a:rPr lang="en-US" sz="2400" dirty="0" err="1" smtClean="0">
                <a:solidFill>
                  <a:srgbClr val="002060"/>
                </a:solidFill>
              </a:rPr>
              <a:t>bizga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faqat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ma’lim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qismi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bo’lsa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dirty="0" err="1" smtClean="0">
                <a:solidFill>
                  <a:srgbClr val="002060"/>
                </a:solidFill>
              </a:rPr>
              <a:t>uni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belgilab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ko’rsatishimiz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kerak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Yuqoridagi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misolda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filedagi</a:t>
            </a:r>
            <a:r>
              <a:rPr lang="en-US" sz="2400" dirty="0" smtClean="0">
                <a:solidFill>
                  <a:srgbClr val="002060"/>
                </a:solidFill>
              </a:rPr>
              <a:t> 10 </a:t>
            </a:r>
            <a:r>
              <a:rPr lang="en-US" sz="2400" dirty="0" err="1" smtClean="0">
                <a:solidFill>
                  <a:srgbClr val="002060"/>
                </a:solidFill>
              </a:rPr>
              <a:t>belgini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o’qiydi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616" y="2412066"/>
            <a:ext cx="6205077" cy="24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0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00953"/>
            <a:ext cx="8596668" cy="514041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		</a:t>
            </a:r>
            <a:r>
              <a:rPr lang="en-US" sz="2400" dirty="0" err="1" smtClean="0">
                <a:solidFill>
                  <a:srgbClr val="FF0000"/>
                </a:solidFill>
              </a:rPr>
              <a:t>Filelarni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qatorma-qator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o’qish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2060"/>
                </a:solidFill>
              </a:rPr>
              <a:t>r</a:t>
            </a:r>
            <a:r>
              <a:rPr lang="en-US" sz="2400" dirty="0" err="1" smtClean="0">
                <a:solidFill>
                  <a:srgbClr val="002060"/>
                </a:solidFill>
              </a:rPr>
              <a:t>eadline</a:t>
            </a:r>
            <a:r>
              <a:rPr lang="en-US" sz="2400" dirty="0" smtClean="0">
                <a:solidFill>
                  <a:srgbClr val="002060"/>
                </a:solidFill>
              </a:rPr>
              <a:t>() </a:t>
            </a:r>
            <a:r>
              <a:rPr lang="en-US" sz="2400" dirty="0" err="1" smtClean="0">
                <a:solidFill>
                  <a:srgbClr val="002060"/>
                </a:solidFill>
              </a:rPr>
              <a:t>funksiyasi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qatorlarni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ishlatiladi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Uni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marta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ishlatsak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birinchi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qatorni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ikkinchi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marta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ishlatsak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ikkinchi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qatorni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21" y="3047159"/>
            <a:ext cx="6563201" cy="241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6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18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				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 smtClean="0">
                <a:solidFill>
                  <a:srgbClr val="FF0000"/>
                </a:solidFill>
              </a:rPr>
              <a:t>eadlines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46413"/>
            <a:ext cx="8596668" cy="449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002060"/>
                </a:solidFill>
              </a:rPr>
              <a:t>Qatorma</a:t>
            </a:r>
            <a:r>
              <a:rPr lang="en-US" sz="2400" dirty="0" smtClean="0">
                <a:solidFill>
                  <a:srgbClr val="002060"/>
                </a:solidFill>
              </a:rPr>
              <a:t> –</a:t>
            </a:r>
            <a:r>
              <a:rPr lang="en-US" sz="2400" dirty="0" err="1" smtClean="0">
                <a:solidFill>
                  <a:srgbClr val="002060"/>
                </a:solidFill>
              </a:rPr>
              <a:t>qator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o’qib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listga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joylab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beradi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090" y="2698513"/>
            <a:ext cx="7863225" cy="17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497541"/>
            <a:ext cx="8596668" cy="59704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”. </a:t>
            </a:r>
            <a:r>
              <a:rPr lang="en-US" sz="2400" dirty="0" smtClean="0">
                <a:solidFill>
                  <a:srgbClr val="FF0000"/>
                </a:solidFill>
              </a:rPr>
              <a:t>Append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err="1" smtClean="0">
                <a:solidFill>
                  <a:srgbClr val="002060"/>
                </a:solidFill>
              </a:rPr>
              <a:t>Filega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qoshimcha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oq’shish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uchun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ochish</a:t>
            </a:r>
            <a:r>
              <a:rPr lang="en-US" sz="2400" dirty="0" smtClean="0">
                <a:solidFill>
                  <a:srgbClr val="002060"/>
                </a:solidFill>
              </a:rPr>
              <a:t>. Agar </a:t>
            </a:r>
            <a:r>
              <a:rPr lang="en-US" sz="2400" dirty="0" err="1" smtClean="0">
                <a:solidFill>
                  <a:srgbClr val="002060"/>
                </a:solidFill>
              </a:rPr>
              <a:t>fayl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mavjud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bo’lmasa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yangi</a:t>
            </a:r>
            <a:r>
              <a:rPr lang="en-US" sz="2400" dirty="0" smtClean="0">
                <a:solidFill>
                  <a:srgbClr val="002060"/>
                </a:solidFill>
              </a:rPr>
              <a:t> file </a:t>
            </a:r>
            <a:r>
              <a:rPr lang="en-US" sz="2400" dirty="0" err="1" smtClean="0">
                <a:solidFill>
                  <a:srgbClr val="002060"/>
                </a:solidFill>
              </a:rPr>
              <a:t>ochadi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Agar </a:t>
            </a:r>
            <a:r>
              <a:rPr lang="en-US" sz="2400" dirty="0" err="1" smtClean="0">
                <a:solidFill>
                  <a:srgbClr val="002060"/>
                </a:solidFill>
              </a:rPr>
              <a:t>shu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holatda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dastur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necha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marta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kompliyatsa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qilinsa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nima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sodir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bo’ladi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051" y="1559298"/>
            <a:ext cx="7117233" cy="224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0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76519"/>
            <a:ext cx="8596668" cy="5664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File </a:t>
            </a:r>
            <a:r>
              <a:rPr lang="en-US" sz="2400" dirty="0" err="1">
                <a:solidFill>
                  <a:srgbClr val="002060"/>
                </a:solidFill>
              </a:rPr>
              <a:t>ga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necha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bor</a:t>
            </a:r>
            <a:r>
              <a:rPr lang="en-US" sz="2400" dirty="0">
                <a:solidFill>
                  <a:srgbClr val="002060"/>
                </a:solidFill>
              </a:rPr>
              <a:t> open()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murojaat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qilishimiz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mumkin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dirty="0" err="1">
                <a:solidFill>
                  <a:srgbClr val="002060"/>
                </a:solidFill>
              </a:rPr>
              <a:t>Shuning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uchun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har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murojaatdan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keyin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fileni</a:t>
            </a:r>
            <a:r>
              <a:rPr lang="en-US" sz="2400" dirty="0">
                <a:solidFill>
                  <a:srgbClr val="002060"/>
                </a:solidFill>
              </a:rPr>
              <a:t> close() </a:t>
            </a:r>
            <a:r>
              <a:rPr lang="en-US" sz="2400" dirty="0" err="1">
                <a:solidFill>
                  <a:srgbClr val="002060"/>
                </a:solidFill>
              </a:rPr>
              <a:t>funksiyasi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bilan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yopib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borishimiz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kerak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94" y="1953184"/>
            <a:ext cx="6159181" cy="27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84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369</Words>
  <Application>Microsoft Office PowerPoint</Application>
  <PresentationFormat>Широкоэкранный</PresentationFormat>
  <Paragraphs>73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Trebuchet MS</vt:lpstr>
      <vt:lpstr>Wingdings 3</vt:lpstr>
      <vt:lpstr>Аспект</vt:lpstr>
      <vt:lpstr>File lar bilan ishlash</vt:lpstr>
      <vt:lpstr>Презентация PowerPoint</vt:lpstr>
      <vt:lpstr>Презентация PowerPoint</vt:lpstr>
      <vt:lpstr>    File ni ochish</vt:lpstr>
      <vt:lpstr>Презентация PowerPoint</vt:lpstr>
      <vt:lpstr>Презентация PowerPoint</vt:lpstr>
      <vt:lpstr>    readlines()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sikl</vt:lpstr>
      <vt:lpstr>   with bilan file ochish</vt:lpstr>
      <vt:lpstr>misollar</vt:lpstr>
      <vt:lpstr>Презентация PowerPoint</vt:lpstr>
      <vt:lpstr>Презентация PowerPoint</vt:lpstr>
      <vt:lpstr>Презентация PowerPoint</vt:lpstr>
      <vt:lpstr>       O’chirish</vt:lpstr>
      <vt:lpstr>  File mavjudligini tekshirish</vt:lpstr>
      <vt:lpstr>    misollar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ANONIM/LAMBDA FUNKSIYA</dc:title>
  <dc:creator>User</dc:creator>
  <cp:lastModifiedBy>Пользователь</cp:lastModifiedBy>
  <cp:revision>66</cp:revision>
  <dcterms:created xsi:type="dcterms:W3CDTF">2021-07-08T16:37:42Z</dcterms:created>
  <dcterms:modified xsi:type="dcterms:W3CDTF">2021-08-01T01:42:22Z</dcterms:modified>
</cp:coreProperties>
</file>