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JSON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0" y="491378"/>
            <a:ext cx="8059272" cy="58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3" y="609600"/>
            <a:ext cx="7996019" cy="51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46" y="609600"/>
            <a:ext cx="7821207" cy="5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0" y="910659"/>
            <a:ext cx="8050536" cy="42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93" y="914399"/>
            <a:ext cx="7481607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609600"/>
            <a:ext cx="7744386" cy="55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7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065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					JSON </a:t>
            </a:r>
            <a:r>
              <a:rPr lang="en-US" dirty="0">
                <a:solidFill>
                  <a:srgbClr val="FF0000"/>
                </a:solidFill>
              </a:rPr>
              <a:t>NIMA?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JSON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J</a:t>
            </a:r>
            <a:r>
              <a:rPr lang="en-US" sz="2400" dirty="0">
                <a:solidFill>
                  <a:srgbClr val="002060"/>
                </a:solidFill>
              </a:rPr>
              <a:t>ava</a:t>
            </a:r>
            <a:r>
              <a:rPr lang="en-US" sz="2400" b="1" dirty="0">
                <a:solidFill>
                  <a:srgbClr val="002060"/>
                </a:solidFill>
              </a:rPr>
              <a:t>S</a:t>
            </a:r>
            <a:r>
              <a:rPr lang="en-US" sz="2400" dirty="0">
                <a:solidFill>
                  <a:srgbClr val="002060"/>
                </a:solidFill>
              </a:rPr>
              <a:t>cript </a:t>
            </a:r>
            <a:r>
              <a:rPr lang="en-US" sz="2400" b="1" dirty="0">
                <a:solidFill>
                  <a:srgbClr val="002060"/>
                </a:solidFill>
              </a:rPr>
              <a:t>O</a:t>
            </a:r>
            <a:r>
              <a:rPr lang="en-US" sz="2400" dirty="0">
                <a:solidFill>
                  <a:srgbClr val="002060"/>
                </a:solidFill>
              </a:rPr>
              <a:t>bject </a:t>
            </a:r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en-US" sz="2400" dirty="0">
                <a:solidFill>
                  <a:srgbClr val="002060"/>
                </a:solidFill>
              </a:rPr>
              <a:t>otation) </a:t>
            </a:r>
            <a:r>
              <a:rPr lang="en-US" sz="2400" dirty="0" err="1">
                <a:solidFill>
                  <a:srgbClr val="002060"/>
                </a:solidFill>
              </a:rPr>
              <a:t>bugungi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kunda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ma'lumotlarni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saqlash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internet </a:t>
            </a:r>
            <a:r>
              <a:rPr lang="en-US" sz="2400" dirty="0" err="1">
                <a:solidFill>
                  <a:srgbClr val="002060"/>
                </a:solidFill>
              </a:rPr>
              <a:t>orqali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uzatish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qo'llaniladigan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mashxur</a:t>
            </a:r>
            <a:r>
              <a:rPr lang="en-US" sz="2400" dirty="0">
                <a:solidFill>
                  <a:srgbClr val="002060"/>
                </a:solidFill>
              </a:rPr>
              <a:t> format </a:t>
            </a:r>
            <a:r>
              <a:rPr lang="en-US" sz="2400" dirty="0" err="1">
                <a:solidFill>
                  <a:srgbClr val="002060"/>
                </a:solidFill>
              </a:rPr>
              <a:t>hisoblanadi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Dastavval</a:t>
            </a:r>
            <a:r>
              <a:rPr lang="en-US" sz="2400" dirty="0">
                <a:solidFill>
                  <a:srgbClr val="002060"/>
                </a:solidFill>
              </a:rPr>
              <a:t> JavaScript </a:t>
            </a:r>
            <a:r>
              <a:rPr lang="en-US" sz="2400" dirty="0" err="1">
                <a:solidFill>
                  <a:srgbClr val="002060"/>
                </a:solidFill>
              </a:rPr>
              <a:t>tili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yaratilgan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</a:t>
            </a:r>
            <a:r>
              <a:rPr lang="en-US" sz="2400" dirty="0">
                <a:solidFill>
                  <a:srgbClr val="002060"/>
                </a:solidFill>
              </a:rPr>
              <a:t> format, </a:t>
            </a:r>
            <a:r>
              <a:rPr lang="en-US" sz="2400" dirty="0" err="1">
                <a:solidFill>
                  <a:srgbClr val="002060"/>
                </a:solidFill>
              </a:rPr>
              <a:t>bugungi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kunda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deyarli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barcha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tillari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tomonidan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ishlatiladi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Qolaversa</a:t>
            </a:r>
            <a:r>
              <a:rPr lang="en-US" sz="2400" dirty="0">
                <a:solidFill>
                  <a:srgbClr val="002060"/>
                </a:solidFill>
              </a:rPr>
              <a:t>, JSON </a:t>
            </a:r>
            <a:r>
              <a:rPr lang="en-US" sz="2400" dirty="0" err="1">
                <a:solidFill>
                  <a:srgbClr val="002060"/>
                </a:solidFill>
              </a:rPr>
              <a:t>formatidagi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fayllarining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tarkibini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oddiy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matn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muharriri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yordamida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koʻrish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tahrirlash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41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30307"/>
            <a:ext cx="8596668" cy="56110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Aksar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holatlarda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dastur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server </a:t>
            </a:r>
            <a:r>
              <a:rPr lang="en-US" sz="2000" dirty="0" err="1">
                <a:solidFill>
                  <a:srgbClr val="002060"/>
                </a:solidFill>
              </a:rPr>
              <a:t>orasidagi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maʻlumotlar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aynan</a:t>
            </a:r>
            <a:r>
              <a:rPr lang="en-US" sz="2000" dirty="0">
                <a:solidFill>
                  <a:srgbClr val="002060"/>
                </a:solidFill>
              </a:rPr>
              <a:t> JSON </a:t>
            </a:r>
            <a:r>
              <a:rPr lang="en-US" sz="2000" dirty="0" err="1">
                <a:solidFill>
                  <a:srgbClr val="002060"/>
                </a:solidFill>
              </a:rPr>
              <a:t>koʻrinishida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uzatiladi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Quyidagi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rasmda</a:t>
            </a:r>
            <a:r>
              <a:rPr lang="en-US" sz="2000" dirty="0">
                <a:solidFill>
                  <a:srgbClr val="002060"/>
                </a:solidFill>
              </a:rPr>
              <a:t> Wikipedia </a:t>
            </a:r>
            <a:r>
              <a:rPr lang="en-US" sz="2000" dirty="0" err="1">
                <a:solidFill>
                  <a:srgbClr val="002060"/>
                </a:solidFill>
              </a:rPr>
              <a:t>sahifasidan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olingan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maʻlumot</a:t>
            </a:r>
            <a:r>
              <a:rPr lang="en-US" sz="2000" dirty="0">
                <a:solidFill>
                  <a:srgbClr val="002060"/>
                </a:solidFill>
              </a:rPr>
              <a:t> ham JSON </a:t>
            </a:r>
            <a:r>
              <a:rPr lang="en-US" sz="2000" dirty="0" err="1">
                <a:solidFill>
                  <a:srgbClr val="002060"/>
                </a:solidFill>
              </a:rPr>
              <a:t>formatida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berilgan</a:t>
            </a:r>
            <a:r>
              <a:rPr lang="en-US" sz="20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9" y="1547532"/>
            <a:ext cx="8632172" cy="53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6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4" y="1580868"/>
            <a:ext cx="8465506" cy="28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88" y="936906"/>
            <a:ext cx="8814974" cy="45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789395" cy="59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4" y="497541"/>
            <a:ext cx="7619502" cy="57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84" y="1551455"/>
            <a:ext cx="7330385" cy="28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70647"/>
            <a:ext cx="8596668" cy="5862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Endi</a:t>
            </a:r>
            <a:r>
              <a:rPr lang="en-US" dirty="0" smtClean="0"/>
              <a:t> </a:t>
            </a:r>
            <a:r>
              <a:rPr lang="en-US" dirty="0" err="1" smtClean="0"/>
              <a:t>bemalol</a:t>
            </a:r>
            <a:r>
              <a:rPr lang="en-US" dirty="0" smtClean="0"/>
              <a:t> JSON file </a:t>
            </a:r>
            <a:r>
              <a:rPr lang="en-US" dirty="0" err="1" smtClean="0"/>
              <a:t>ichidan</a:t>
            </a:r>
            <a:r>
              <a:rPr lang="en-US" dirty="0" smtClean="0"/>
              <a:t> </a:t>
            </a:r>
            <a:r>
              <a:rPr lang="en-US" dirty="0" err="1" smtClean="0"/>
              <a:t>kerakli</a:t>
            </a:r>
            <a:r>
              <a:rPr lang="en-US" dirty="0" smtClean="0"/>
              <a:t> </a:t>
            </a:r>
            <a:r>
              <a:rPr lang="en-US" dirty="0" err="1" smtClean="0"/>
              <a:t>elementni</a:t>
            </a:r>
            <a:r>
              <a:rPr lang="en-US" dirty="0" smtClean="0"/>
              <a:t> </a:t>
            </a:r>
            <a:r>
              <a:rPr lang="en-US" dirty="0" err="1" smtClean="0"/>
              <a:t>qidirishimiz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94" y="228319"/>
            <a:ext cx="7326406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7318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87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JSON</vt:lpstr>
      <vt:lpstr>      JSON NIMA?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User</cp:lastModifiedBy>
  <cp:revision>74</cp:revision>
  <dcterms:created xsi:type="dcterms:W3CDTF">2021-07-08T16:37:42Z</dcterms:created>
  <dcterms:modified xsi:type="dcterms:W3CDTF">2021-07-13T00:35:47Z</dcterms:modified>
</cp:coreProperties>
</file>