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82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4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8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2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31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079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1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66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9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7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1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2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9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2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8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7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A3816-1F37-4141-97DE-A4F923A3DD5E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Xatoliklar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bilan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ishlash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0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596668" cy="54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596668" cy="55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7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44" y="1613188"/>
            <a:ext cx="8025726" cy="295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90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906173"/>
            <a:ext cx="8023322" cy="36658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908" y="4572000"/>
            <a:ext cx="5409238" cy="200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60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34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ZeroDivisionError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33055"/>
            <a:ext cx="8596668" cy="4808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Dastur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jarayonida</a:t>
            </a:r>
            <a:r>
              <a:rPr lang="en-US" sz="2400" dirty="0">
                <a:solidFill>
                  <a:srgbClr val="002060"/>
                </a:solidFill>
              </a:rPr>
              <a:t> 0 </a:t>
            </a:r>
            <a:r>
              <a:rPr lang="en-US" sz="2400" dirty="0" err="1">
                <a:solidFill>
                  <a:srgbClr val="002060"/>
                </a:solidFill>
              </a:rPr>
              <a:t>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bo'lish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yuzaga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kelgandagi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xatolik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380" y="1856510"/>
            <a:ext cx="6860035" cy="22313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84" y="4572000"/>
            <a:ext cx="77438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75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894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dirty="0" err="1" smtClean="0">
                <a:solidFill>
                  <a:srgbClr val="FF0000"/>
                </a:solidFill>
              </a:rPr>
              <a:t>FileNotFoundError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47544"/>
            <a:ext cx="9182134" cy="410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</a:t>
            </a:r>
            <a:r>
              <a:rPr lang="en-US" dirty="0" err="1" smtClean="0"/>
              <a:t>keyError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64" y="1546131"/>
            <a:ext cx="7692910" cy="34292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363" y="4975412"/>
            <a:ext cx="51244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85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420471"/>
            <a:ext cx="8596668" cy="2649069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sz="6600" dirty="0" smtClean="0">
                <a:solidFill>
                  <a:srgbClr val="FF0000"/>
                </a:solidFill>
              </a:rPr>
              <a:t>				</a:t>
            </a:r>
            <a:r>
              <a:rPr lang="en-US" sz="6600" dirty="0" err="1" smtClean="0">
                <a:solidFill>
                  <a:srgbClr val="FF0000"/>
                </a:solidFill>
              </a:rPr>
              <a:t>Vazifa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059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8458" y="2151529"/>
            <a:ext cx="7485543" cy="2030505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sz="7200" dirty="0" smtClean="0">
                <a:solidFill>
                  <a:srgbClr val="FF0000"/>
                </a:solidFill>
              </a:rPr>
              <a:t>	try - except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2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32" y="1002086"/>
            <a:ext cx="7676591" cy="428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8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90919"/>
            <a:ext cx="8596668" cy="4750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sz="3200" dirty="0" smtClean="0">
                <a:solidFill>
                  <a:srgbClr val="FF0000"/>
                </a:solidFill>
              </a:rPr>
              <a:t>	</a:t>
            </a:r>
            <a:r>
              <a:rPr lang="en-US" sz="3200" dirty="0" err="1" smtClean="0">
                <a:solidFill>
                  <a:srgbClr val="FF0000"/>
                </a:solidFill>
              </a:rPr>
              <a:t>Xatolar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Har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qanday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dasturchi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kod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yozishda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xato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qiladi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Ko'p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yozgan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odam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esa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ko'p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xato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qiladi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va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bu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tabiiy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Ba'zi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xatolarimiz</a:t>
            </a:r>
            <a:r>
              <a:rPr lang="en-US" sz="2400" dirty="0">
                <a:solidFill>
                  <a:srgbClr val="002060"/>
                </a:solidFill>
              </a:rPr>
              <a:t> Python </a:t>
            </a:r>
            <a:r>
              <a:rPr lang="en-US" sz="2400" dirty="0" err="1">
                <a:solidFill>
                  <a:srgbClr val="002060"/>
                </a:solidFill>
              </a:rPr>
              <a:t>tomonidan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dastur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bajarilishdan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avvaloq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aniqlanadi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Ba'zilari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esa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dastur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bajarish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jarayonida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aniqlanib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dasturimiz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to'xtab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qoladi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Keling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bugun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dasturlashni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yangi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boshlaganlar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ko'p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yo'l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qo'yadigan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xatolar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bilan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tanishamiz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54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8596669" cy="62020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219614" y="1885610"/>
            <a:ext cx="6811628" cy="313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5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318748" cy="56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21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92" y="719698"/>
            <a:ext cx="8716510" cy="594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52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738818" cy="49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50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768443"/>
            <a:ext cx="8658784" cy="496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67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697753"/>
            <a:ext cx="8644673" cy="474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596668" cy="54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8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dirty="0" err="1" smtClean="0">
                <a:solidFill>
                  <a:srgbClr val="FF0000"/>
                </a:solidFill>
              </a:rPr>
              <a:t>FileNotFoundError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13" y="1379070"/>
            <a:ext cx="8989909" cy="425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28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747431"/>
            <a:ext cx="8170831" cy="511116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70396" y="5627763"/>
            <a:ext cx="6184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accent2"/>
                </a:solidFill>
              </a:rPr>
              <a:t>https://telegra.ph/18-dars-fazifalari-07-17</a:t>
            </a:r>
          </a:p>
        </p:txBody>
      </p:sp>
    </p:spTree>
    <p:extLst>
      <p:ext uri="{BB962C8B-B14F-4D97-AF65-F5344CB8AC3E}">
        <p14:creationId xmlns:p14="http://schemas.microsoft.com/office/powerpoint/2010/main" val="319699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876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SyntaxError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 SINTEKS XATOLIK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60765"/>
            <a:ext cx="8596668" cy="47805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002060"/>
                </a:solidFill>
              </a:rPr>
              <a:t>Bu </a:t>
            </a:r>
            <a:r>
              <a:rPr lang="en-US" sz="2400" dirty="0" err="1">
                <a:solidFill>
                  <a:srgbClr val="002060"/>
                </a:solidFill>
              </a:rPr>
              <a:t>eng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ko'p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uchraydigan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xato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bo'lib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odatda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dasturlash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tili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qoidalariga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amal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qilmaslik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natijasida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kelib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chiqadi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Aksar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dasturlash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muhitlari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sintaks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xatolikni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dastur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bajarilishidan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avvaloq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aniqlab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dasturchiga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ishora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beradi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Sintaks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xatolik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dasturni</a:t>
            </a:r>
            <a:r>
              <a:rPr lang="en-US" sz="2400" dirty="0">
                <a:solidFill>
                  <a:srgbClr val="002060"/>
                </a:solidFill>
              </a:rPr>
              <a:t> Python </a:t>
            </a:r>
            <a:r>
              <a:rPr lang="en-US" sz="2400" dirty="0" err="1">
                <a:solidFill>
                  <a:srgbClr val="002060"/>
                </a:solidFill>
              </a:rPr>
              <a:t>bajarmaydi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2060"/>
                </a:solidFill>
              </a:rPr>
              <a:t>Odatda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dasturlash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muhiti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xatoning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turi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bilan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birga</a:t>
            </a:r>
            <a:r>
              <a:rPr lang="en-US" sz="2400" dirty="0">
                <a:solidFill>
                  <a:srgbClr val="002060"/>
                </a:solidFill>
              </a:rPr>
              <a:t> (</a:t>
            </a:r>
            <a:r>
              <a:rPr lang="en-US" sz="2400" dirty="0" err="1">
                <a:solidFill>
                  <a:srgbClr val="002060"/>
                </a:solidFill>
              </a:rPr>
              <a:t>SyntaxError</a:t>
            </a:r>
            <a:r>
              <a:rPr lang="en-US" sz="2400" dirty="0">
                <a:solidFill>
                  <a:srgbClr val="002060"/>
                </a:solidFill>
              </a:rPr>
              <a:t>), </a:t>
            </a:r>
            <a:r>
              <a:rPr lang="en-US" sz="2400" dirty="0" err="1">
                <a:solidFill>
                  <a:srgbClr val="002060"/>
                </a:solidFill>
              </a:rPr>
              <a:t>xato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haqida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qo'shimcha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ma'lumot</a:t>
            </a:r>
            <a:r>
              <a:rPr lang="en-US" sz="2400" dirty="0">
                <a:solidFill>
                  <a:srgbClr val="002060"/>
                </a:solidFill>
              </a:rPr>
              <a:t> ham </a:t>
            </a:r>
            <a:r>
              <a:rPr lang="en-US" sz="2400" dirty="0" err="1">
                <a:solidFill>
                  <a:srgbClr val="002060"/>
                </a:solidFill>
              </a:rPr>
              <a:t>beradi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22" y="3098614"/>
            <a:ext cx="4381500" cy="1104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5527013"/>
            <a:ext cx="8596668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2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5680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	EOL </a:t>
            </a:r>
            <a:r>
              <a:rPr lang="en-US" dirty="0" err="1" smtClean="0">
                <a:solidFill>
                  <a:srgbClr val="002060"/>
                </a:solidFill>
              </a:rPr>
              <a:t>xatoliklar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77637"/>
            <a:ext cx="8596668" cy="4863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EOL </a:t>
            </a:r>
            <a:r>
              <a:rPr lang="en-US" sz="2400" dirty="0">
                <a:solidFill>
                  <a:srgbClr val="002060"/>
                </a:solidFill>
              </a:rPr>
              <a:t>(End of Line - </a:t>
            </a:r>
            <a:r>
              <a:rPr lang="en-US" sz="2400" dirty="0" err="1">
                <a:solidFill>
                  <a:srgbClr val="002060"/>
                </a:solidFill>
              </a:rPr>
              <a:t>qator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yakuni</a:t>
            </a:r>
            <a:r>
              <a:rPr lang="en-US" sz="2400" dirty="0">
                <a:solidFill>
                  <a:srgbClr val="002060"/>
                </a:solidFill>
              </a:rPr>
              <a:t>) </a:t>
            </a:r>
            <a:r>
              <a:rPr lang="en-US" sz="2400" dirty="0" err="1">
                <a:solidFill>
                  <a:srgbClr val="002060"/>
                </a:solidFill>
              </a:rPr>
              <a:t>xatoligi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sintaks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xatolikning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turi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bo'lib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odatda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qator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oxirida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qo'shtirnoq</a:t>
            </a:r>
            <a:r>
              <a:rPr lang="en-US" sz="2400" dirty="0">
                <a:solidFill>
                  <a:srgbClr val="002060"/>
                </a:solidFill>
              </a:rPr>
              <a:t> (</a:t>
            </a:r>
            <a:r>
              <a:rPr lang="en-US" sz="2400" dirty="0" err="1">
                <a:solidFill>
                  <a:srgbClr val="002060"/>
                </a:solidFill>
              </a:rPr>
              <a:t>birtirnoq</a:t>
            </a:r>
            <a:r>
              <a:rPr lang="en-US" sz="2400" dirty="0">
                <a:solidFill>
                  <a:srgbClr val="002060"/>
                </a:solidFill>
              </a:rPr>
              <a:t>) </a:t>
            </a:r>
            <a:r>
              <a:rPr lang="en-US" sz="2400" dirty="0" err="1">
                <a:solidFill>
                  <a:srgbClr val="002060"/>
                </a:solidFill>
              </a:rPr>
              <a:t>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yopish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esdan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chiqqanda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yuzaga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keladi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81" y="3195983"/>
            <a:ext cx="7477755" cy="22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9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18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	EOF </a:t>
            </a:r>
            <a:r>
              <a:rPr lang="en-US" dirty="0" err="1" smtClean="0">
                <a:solidFill>
                  <a:srgbClr val="002060"/>
                </a:solidFill>
              </a:rPr>
              <a:t>xatoliklari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9322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EOF </a:t>
            </a:r>
            <a:r>
              <a:rPr lang="en-US" sz="2000" dirty="0">
                <a:solidFill>
                  <a:srgbClr val="002060"/>
                </a:solidFill>
              </a:rPr>
              <a:t>(End of function - </a:t>
            </a:r>
            <a:r>
              <a:rPr lang="en-US" sz="2000" dirty="0" err="1">
                <a:solidFill>
                  <a:srgbClr val="002060"/>
                </a:solidFill>
              </a:rPr>
              <a:t>funktsiya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yakuni</a:t>
            </a:r>
            <a:r>
              <a:rPr lang="en-US" sz="2000" dirty="0">
                <a:solidFill>
                  <a:srgbClr val="002060"/>
                </a:solidFill>
              </a:rPr>
              <a:t>) </a:t>
            </a:r>
            <a:r>
              <a:rPr lang="en-US" sz="2000" dirty="0" err="1">
                <a:solidFill>
                  <a:srgbClr val="002060"/>
                </a:solidFill>
              </a:rPr>
              <a:t>xatoligi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esa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funktsiya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oxirida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qavsni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yopish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esdan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chiqqanda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yuzaga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keladi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</a:rPr>
              <a:t>EOF </a:t>
            </a:r>
            <a:r>
              <a:rPr lang="en-US" sz="2000" dirty="0" err="1" smtClean="0">
                <a:solidFill>
                  <a:srgbClr val="002060"/>
                </a:solidFill>
              </a:rPr>
              <a:t>xatoligining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muammoli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tarafi</a:t>
            </a:r>
            <a:r>
              <a:rPr lang="en-US" sz="2000" dirty="0">
                <a:solidFill>
                  <a:srgbClr val="002060"/>
                </a:solidFill>
              </a:rPr>
              <a:t>, Python </a:t>
            </a:r>
            <a:r>
              <a:rPr lang="en-US" sz="2000" dirty="0" err="1">
                <a:solidFill>
                  <a:srgbClr val="002060"/>
                </a:solidFill>
              </a:rPr>
              <a:t>aynan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qaysi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funktsiya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yopilmay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qolganini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ko'rsata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olmaydi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ya'ni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kodni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sinchiklab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ko'zdan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kechirib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chiqish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talab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qilinadi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73" y="2427576"/>
            <a:ext cx="65532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6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596668" cy="55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0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596668" cy="609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3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49927"/>
            <a:ext cx="8596668" cy="489143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RUN </a:t>
            </a:r>
            <a:r>
              <a:rPr lang="en-US" sz="2400" b="1" dirty="0">
                <a:solidFill>
                  <a:srgbClr val="FF0000"/>
                </a:solidFill>
              </a:rPr>
              <a:t>TIME ERROR - DASTURNI BAJARISHDA XATOLIK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</a:p>
          <a:p>
            <a:pPr marL="0" indent="0" algn="just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Run </a:t>
            </a:r>
            <a:r>
              <a:rPr lang="en-US" sz="2400" b="1" dirty="0">
                <a:solidFill>
                  <a:srgbClr val="002060"/>
                </a:solidFill>
              </a:rPr>
              <a:t>time error</a:t>
            </a:r>
            <a:r>
              <a:rPr lang="en-US" sz="2400" dirty="0">
                <a:solidFill>
                  <a:srgbClr val="002060"/>
                </a:solidFill>
              </a:rPr>
              <a:t> — </a:t>
            </a:r>
            <a:r>
              <a:rPr lang="en-US" sz="2400" dirty="0" err="1">
                <a:solidFill>
                  <a:srgbClr val="002060"/>
                </a:solidFill>
              </a:rPr>
              <a:t>dastur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bajarish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jarayonida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kelib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chiqadi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va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dasturning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ishlashini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to'xtatadi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Sintaks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xatolikdan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farqli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ravishda</a:t>
            </a:r>
            <a:r>
              <a:rPr lang="en-US" sz="2400" dirty="0">
                <a:solidFill>
                  <a:srgbClr val="002060"/>
                </a:solidFill>
              </a:rPr>
              <a:t> Python </a:t>
            </a:r>
            <a:r>
              <a:rPr lang="en-US" sz="2400" dirty="0" err="1">
                <a:solidFill>
                  <a:srgbClr val="002060"/>
                </a:solidFill>
              </a:rPr>
              <a:t>bunday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xatolarni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dasturni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bajarishdan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avval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aniqlay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olmaydi</a:t>
            </a:r>
            <a:r>
              <a:rPr lang="en-US" sz="2400" dirty="0">
                <a:solidFill>
                  <a:srgbClr val="002060"/>
                </a:solidFill>
              </a:rPr>
              <a:t>. Run time error </a:t>
            </a:r>
            <a:r>
              <a:rPr lang="en-US" sz="2400" dirty="0" err="1">
                <a:solidFill>
                  <a:srgbClr val="002060"/>
                </a:solidFill>
              </a:rPr>
              <a:t>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necha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turi</a:t>
            </a:r>
            <a:r>
              <a:rPr lang="en-US" sz="2400" dirty="0">
                <a:solidFill>
                  <a:srgbClr val="002060"/>
                </a:solidFill>
              </a:rPr>
              <a:t> bor. </a:t>
            </a:r>
            <a:r>
              <a:rPr lang="en-US" sz="2400" dirty="0" err="1">
                <a:solidFill>
                  <a:srgbClr val="002060"/>
                </a:solidFill>
              </a:rPr>
              <a:t>Keling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ulardan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ba'zilari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bilan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tanishamiz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1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99" y="915698"/>
            <a:ext cx="8587642" cy="487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0416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</TotalTime>
  <Words>141</Words>
  <Application>Microsoft Office PowerPoint</Application>
  <PresentationFormat>Широкоэкранный</PresentationFormat>
  <Paragraphs>31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Аспект</vt:lpstr>
      <vt:lpstr>Xatoliklar bilan ishlash</vt:lpstr>
      <vt:lpstr>Презентация PowerPoint</vt:lpstr>
      <vt:lpstr>  SyntaxError - SINTEKS XATOLIK</vt:lpstr>
      <vt:lpstr>    EOL xatoliklar</vt:lpstr>
      <vt:lpstr>    EOF xatoliklari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ZeroDivisionError</vt:lpstr>
      <vt:lpstr>    FileNotFoundError</vt:lpstr>
      <vt:lpstr>      keyError</vt:lpstr>
      <vt:lpstr>      Vazifa</vt:lpstr>
      <vt:lpstr>  try - except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FileNotFoundError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ANONIM/LAMBDA FUNKSIYA</dc:title>
  <dc:creator>User</dc:creator>
  <cp:lastModifiedBy>Пользователь</cp:lastModifiedBy>
  <cp:revision>105</cp:revision>
  <dcterms:created xsi:type="dcterms:W3CDTF">2021-07-08T16:37:42Z</dcterms:created>
  <dcterms:modified xsi:type="dcterms:W3CDTF">2021-07-17T01:05:19Z</dcterms:modified>
</cp:coreProperties>
</file>