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PYTHOnda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ma’lumot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turlari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arifmetik</a:t>
            </a:r>
            <a:r>
              <a:rPr lang="en-US" dirty="0" smtClean="0"/>
              <a:t> </a:t>
            </a:r>
            <a:r>
              <a:rPr lang="en-US" dirty="0" err="1" smtClean="0"/>
              <a:t>opearatorlar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2286000"/>
            <a:ext cx="1013266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Vazifa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B0F0"/>
                </a:solidFill>
              </a:rPr>
              <a:t>https://telegra.ph/Python-2-dars-vazifalari-07-14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Basic </a:t>
            </a:r>
            <a:r>
              <a:rPr lang="en-US" b="1" dirty="0"/>
              <a:t>Data Types in Python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91" y="2084832"/>
            <a:ext cx="9449909" cy="47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1" y="429489"/>
            <a:ext cx="10245438" cy="5971309"/>
          </a:xfrm>
        </p:spPr>
        <p:txBody>
          <a:bodyPr>
            <a:normAutofit/>
          </a:bodyPr>
          <a:lstStyle/>
          <a:p>
            <a:pPr lvl="1" algn="just"/>
            <a:endParaRPr lang="en-US" sz="2400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3200" dirty="0" smtClean="0">
                <a:solidFill>
                  <a:srgbClr val="002060"/>
                </a:solidFill>
              </a:rPr>
              <a:t>Python </a:t>
            </a:r>
            <a:r>
              <a:rPr lang="en-US" sz="3200" dirty="0" err="1" smtClean="0">
                <a:solidFill>
                  <a:srgbClr val="002060"/>
                </a:solidFill>
              </a:rPr>
              <a:t>dasturini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o’rnatishni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ko’rib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chiqdik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  <a:r>
              <a:rPr lang="en-US" sz="3200" dirty="0" err="1" smtClean="0">
                <a:solidFill>
                  <a:srgbClr val="002060"/>
                </a:solidFill>
              </a:rPr>
              <a:t>Endi</a:t>
            </a: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Pythonda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asosiy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ma'lumotlar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turlarini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o’rganishimiz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kerak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47" y="1838526"/>
            <a:ext cx="7642946" cy="46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677039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5400" dirty="0" smtClean="0">
                <a:solidFill>
                  <a:srgbClr val="002060"/>
                </a:solidFill>
              </a:rPr>
              <a:t>1. Integer</a:t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			2. Float</a:t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			3. </a:t>
            </a:r>
            <a:r>
              <a:rPr lang="en-US" sz="5400" dirty="0" err="1" smtClean="0">
                <a:solidFill>
                  <a:srgbClr val="002060"/>
                </a:solidFill>
              </a:rPr>
              <a:t>Boolen</a:t>
            </a: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			4. Complex number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Type() - </a:t>
            </a:r>
            <a:r>
              <a:rPr lang="en-US" dirty="0" err="1" smtClean="0">
                <a:solidFill>
                  <a:srgbClr val="002060"/>
                </a:solidFill>
              </a:rPr>
              <a:t>funksiyasi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sz="4000" dirty="0" smtClean="0">
                <a:solidFill>
                  <a:srgbClr val="FF0000"/>
                </a:solidFill>
              </a:rPr>
              <a:t>type </a:t>
            </a:r>
            <a:r>
              <a:rPr lang="nn-NO" sz="4000" dirty="0">
                <a:solidFill>
                  <a:srgbClr val="FF0000"/>
                </a:solidFill>
              </a:rPr>
              <a:t>() </a:t>
            </a:r>
            <a:r>
              <a:rPr lang="nn-NO" sz="4000" dirty="0" smtClean="0"/>
              <a:t>- funksiyasi </a:t>
            </a:r>
            <a:r>
              <a:rPr lang="nn-NO" sz="4000" dirty="0"/>
              <a:t>parametr sifatida berilgan argumentning (ob'ekt) sinf turini qaytaradi.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88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integer – </a:t>
            </a:r>
            <a:r>
              <a:rPr lang="en-US" dirty="0" err="1" smtClean="0">
                <a:solidFill>
                  <a:srgbClr val="002060"/>
                </a:solidFill>
              </a:rPr>
              <a:t>butun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sonlar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773382"/>
            <a:ext cx="9720073" cy="4535978"/>
          </a:xfrm>
        </p:spPr>
        <p:txBody>
          <a:bodyPr/>
          <a:lstStyle/>
          <a:p>
            <a:r>
              <a:rPr lang="en-US" dirty="0"/>
              <a:t>Python 3-da, </a:t>
            </a:r>
            <a:r>
              <a:rPr lang="en-US" dirty="0" err="1"/>
              <a:t>butun</a:t>
            </a:r>
            <a:r>
              <a:rPr lang="en-US" dirty="0"/>
              <a:t> son </a:t>
            </a:r>
            <a:r>
              <a:rPr lang="en-US" dirty="0" err="1"/>
              <a:t>qancha</a:t>
            </a:r>
            <a:r>
              <a:rPr lang="en-US" dirty="0"/>
              <a:t>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mumkinligi</a:t>
            </a:r>
            <a:r>
              <a:rPr lang="en-US" dirty="0"/>
              <a:t> </a:t>
            </a:r>
            <a:r>
              <a:rPr lang="en-US" dirty="0" err="1" smtClean="0"/>
              <a:t>amalda</a:t>
            </a:r>
            <a:r>
              <a:rPr lang="en-US" dirty="0" smtClean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cheklov</a:t>
            </a:r>
            <a:r>
              <a:rPr lang="en-US" dirty="0"/>
              <a:t> </a:t>
            </a:r>
            <a:r>
              <a:rPr lang="en-US" dirty="0" err="1"/>
              <a:t>yo'q</a:t>
            </a:r>
            <a:r>
              <a:rPr lang="en-US" dirty="0"/>
              <a:t>. </a:t>
            </a:r>
            <a:r>
              <a:rPr lang="en-US" dirty="0" err="1"/>
              <a:t>Albatta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sizning</a:t>
            </a:r>
            <a:r>
              <a:rPr lang="en-US" dirty="0"/>
              <a:t> </a:t>
            </a:r>
            <a:r>
              <a:rPr lang="en-US" dirty="0" err="1"/>
              <a:t>tizimingizdagi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narsalar</a:t>
            </a:r>
            <a:r>
              <a:rPr lang="en-US" dirty="0"/>
              <a:t> </a:t>
            </a:r>
            <a:r>
              <a:rPr lang="en-US" dirty="0" err="1"/>
              <a:t>singari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miqdori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 smtClean="0"/>
              <a:t>cheklangan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Type() – </a:t>
            </a:r>
            <a:r>
              <a:rPr lang="en-US" dirty="0" err="1" smtClean="0">
                <a:solidFill>
                  <a:srgbClr val="FF0000"/>
                </a:solidFill>
              </a:rPr>
              <a:t>funksiyasini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ishlatib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ko’ramiz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74426"/>
            <a:ext cx="9720072" cy="1397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084388"/>
            <a:ext cx="9720072" cy="1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Numbers – </a:t>
            </a:r>
            <a:r>
              <a:rPr lang="en-US" dirty="0" err="1" smtClean="0"/>
              <a:t>haqiqiy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Pythondagi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float </a:t>
            </a:r>
            <a:r>
              <a:rPr lang="en-US" sz="2400" dirty="0" err="1">
                <a:solidFill>
                  <a:srgbClr val="FF0000"/>
                </a:solidFill>
              </a:rPr>
              <a:t>turi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suzuvchi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nuqta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sonini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belgilaydi</a:t>
            </a:r>
            <a:r>
              <a:rPr lang="en-US" sz="2400" dirty="0">
                <a:solidFill>
                  <a:srgbClr val="FF0000"/>
                </a:solidFill>
              </a:rPr>
              <a:t>. float </a:t>
            </a:r>
            <a:r>
              <a:rPr lang="en-US" sz="2400" dirty="0" err="1">
                <a:solidFill>
                  <a:srgbClr val="FF0000"/>
                </a:solidFill>
              </a:rPr>
              <a:t>qiymatlari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haqiqiy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sonlardir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30732"/>
            <a:ext cx="9355541" cy="28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Numbers-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sonlar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+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xayoliy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&gt;j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ko'rsatiladi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59344"/>
            <a:ext cx="9980969" cy="20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Boolean Type – </a:t>
            </a:r>
            <a:r>
              <a:rPr lang="en-US" dirty="0" err="1" smtClean="0"/>
              <a:t>mantiqiy</a:t>
            </a:r>
            <a:r>
              <a:rPr lang="en-US" dirty="0" smtClean="0"/>
              <a:t> </a:t>
            </a:r>
            <a:r>
              <a:rPr lang="en-US" dirty="0" err="1" smtClean="0"/>
              <a:t>qiymat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3 </a:t>
            </a:r>
            <a:r>
              <a:rPr lang="en-US" sz="2800" dirty="0" err="1"/>
              <a:t>mantiqiy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turini</a:t>
            </a:r>
            <a:r>
              <a:rPr lang="en-US" sz="2800" dirty="0"/>
              <a:t> </a:t>
            </a:r>
            <a:r>
              <a:rPr lang="en-US" sz="2800" dirty="0" err="1"/>
              <a:t>taqdim</a:t>
            </a:r>
            <a:r>
              <a:rPr lang="en-US" sz="2800" dirty="0"/>
              <a:t> </a:t>
            </a:r>
            <a:r>
              <a:rPr lang="en-US" sz="2800" dirty="0" err="1"/>
              <a:t>etadi</a:t>
            </a:r>
            <a:r>
              <a:rPr lang="en-US" sz="2800" dirty="0"/>
              <a:t>. </a:t>
            </a:r>
            <a:r>
              <a:rPr lang="en-US" sz="2800" dirty="0" err="1"/>
              <a:t>Mantiqiy</a:t>
            </a:r>
            <a:r>
              <a:rPr lang="en-US" sz="2800" dirty="0"/>
              <a:t> </a:t>
            </a:r>
            <a:r>
              <a:rPr lang="en-US" sz="2800" dirty="0" err="1"/>
              <a:t>tipdagi</a:t>
            </a:r>
            <a:r>
              <a:rPr lang="en-US" sz="2800" dirty="0"/>
              <a:t> </a:t>
            </a:r>
            <a:r>
              <a:rPr lang="en-US" sz="2800" dirty="0" err="1"/>
              <a:t>ob'ektlar</a:t>
            </a:r>
            <a:r>
              <a:rPr lang="en-US" sz="2800" dirty="0"/>
              <a:t> </a:t>
            </a:r>
            <a:r>
              <a:rPr lang="en-US" sz="2800" dirty="0" err="1"/>
              <a:t>ikkita</a:t>
            </a:r>
            <a:r>
              <a:rPr lang="en-US" sz="2800" dirty="0"/>
              <a:t> </a:t>
            </a:r>
            <a:r>
              <a:rPr lang="en-US" sz="2800" dirty="0" err="1"/>
              <a:t>qiymatdan</a:t>
            </a:r>
            <a:r>
              <a:rPr lang="en-US" sz="2800" dirty="0"/>
              <a:t> </a:t>
            </a:r>
            <a:r>
              <a:rPr lang="en-US" sz="2800" dirty="0" err="1"/>
              <a:t>biriga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 </a:t>
            </a:r>
            <a:r>
              <a:rPr lang="en-US" sz="2800" dirty="0" err="1"/>
              <a:t>bo'lishi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: True </a:t>
            </a:r>
            <a:r>
              <a:rPr lang="en-US" sz="2800" dirty="0" err="1"/>
              <a:t>yoki</a:t>
            </a:r>
            <a:r>
              <a:rPr lang="en-US" sz="2800" dirty="0"/>
              <a:t> False: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09121"/>
            <a:ext cx="9982605" cy="19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126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PYTHOnda ma’lumot turlari</vt:lpstr>
      <vt:lpstr> Basic Data Types in Python</vt:lpstr>
      <vt:lpstr>Презентация PowerPoint</vt:lpstr>
      <vt:lpstr>   1. Integer    2. Float    3. Boolen    4. Complex number</vt:lpstr>
      <vt:lpstr>  Type() - funksiyasi</vt:lpstr>
      <vt:lpstr>  integer – butun sonlar</vt:lpstr>
      <vt:lpstr>Floating-Point Numbers – haqiqiy sonlar</vt:lpstr>
      <vt:lpstr>Complex Numbers- kompleks sonlar</vt:lpstr>
      <vt:lpstr> Boolean Type – mantiqiy qiymat </vt:lpstr>
      <vt:lpstr>   arifmetik opearatorlar</vt:lpstr>
      <vt:lpstr>   Vazifa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Пользователь</cp:lastModifiedBy>
  <cp:revision>34</cp:revision>
  <dcterms:created xsi:type="dcterms:W3CDTF">2021-06-20T07:39:00Z</dcterms:created>
  <dcterms:modified xsi:type="dcterms:W3CDTF">2021-07-14T00:05:43Z</dcterms:modified>
</cp:coreProperties>
</file>