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3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RE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Maxsus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ketma-ketliklar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4365"/>
            <a:ext cx="8596668" cy="4736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2060"/>
                </a:solidFill>
              </a:rPr>
              <a:t>Maxsus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ketma-ketlik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quyidagicha</a:t>
            </a:r>
            <a:r>
              <a:rPr lang="en-US" sz="2000" dirty="0">
                <a:solidFill>
                  <a:srgbClr val="002060"/>
                </a:solidFill>
              </a:rPr>
              <a:t> \ </a:t>
            </a:r>
            <a:r>
              <a:rPr lang="en-US" sz="2000" dirty="0" err="1">
                <a:solidFill>
                  <a:srgbClr val="002060"/>
                </a:solidFill>
              </a:rPr>
              <a:t>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so'ng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ro'yxatdagi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belgilarning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kiradi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alohida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ma'noga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ega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\A  - </a:t>
            </a:r>
            <a:r>
              <a:rPr lang="en-US" sz="2000" dirty="0" err="1" smtClean="0">
                <a:solidFill>
                  <a:srgbClr val="002060"/>
                </a:solidFill>
              </a:rPr>
              <a:t>Belgilangan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belgilar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boshida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bo'lsa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moslikni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0" y="2895600"/>
            <a:ext cx="7448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91671"/>
            <a:ext cx="8596668" cy="5449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\</a:t>
            </a:r>
            <a:r>
              <a:rPr lang="en-US" sz="2000" dirty="0" smtClean="0">
                <a:solidFill>
                  <a:srgbClr val="002060"/>
                </a:solidFill>
              </a:rPr>
              <a:t>d - </a:t>
            </a:r>
            <a:r>
              <a:rPr lang="en-US" sz="2000" dirty="0" err="1">
                <a:solidFill>
                  <a:srgbClr val="002060"/>
                </a:solidFill>
              </a:rPr>
              <a:t>Satrda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raqamlar</a:t>
            </a:r>
            <a:r>
              <a:rPr lang="en-US" sz="2000" dirty="0">
                <a:solidFill>
                  <a:srgbClr val="002060"/>
                </a:solidFill>
              </a:rPr>
              <a:t> (0-9 </a:t>
            </a:r>
            <a:r>
              <a:rPr lang="en-US" sz="2000" dirty="0" err="1">
                <a:solidFill>
                  <a:srgbClr val="002060"/>
                </a:solidFill>
              </a:rPr>
              <a:t>gacha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bo'lgan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raqamlar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  <a:r>
              <a:rPr lang="en-US" sz="2000" dirty="0" err="1">
                <a:solidFill>
                  <a:srgbClr val="002060"/>
                </a:solidFill>
              </a:rPr>
              <a:t>bo'lgan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mos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raqamlarni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qaytaradi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27" y="1760724"/>
            <a:ext cx="6631153" cy="37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/D –</a:t>
            </a:r>
            <a:r>
              <a:rPr lang="en-US" sz="2400" dirty="0" err="1" smtClean="0">
                <a:solidFill>
                  <a:srgbClr val="002060"/>
                </a:solidFill>
              </a:rPr>
              <a:t>tekstdagi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faqat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harflarni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41" y="1436729"/>
            <a:ext cx="58674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/s – </a:t>
            </a:r>
            <a:r>
              <a:rPr lang="en-US" sz="2400" dirty="0" err="1" smtClean="0">
                <a:solidFill>
                  <a:srgbClr val="002060"/>
                </a:solidFill>
              </a:rPr>
              <a:t>matndagi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probel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yoki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tabulyatsiyani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borligini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tekshiradi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39" y="1447239"/>
            <a:ext cx="6505014" cy="43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3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/S – </a:t>
            </a:r>
            <a:r>
              <a:rPr lang="en-US" sz="2400" dirty="0" err="1" smtClean="0">
                <a:solidFill>
                  <a:srgbClr val="002060"/>
                </a:solidFill>
              </a:rPr>
              <a:t>probel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yoq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ekanligini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tekshiradi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4" y="1376497"/>
            <a:ext cx="6759389" cy="42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Sub () </a:t>
            </a:r>
            <a:r>
              <a:rPr lang="en-US" sz="2400" dirty="0" err="1">
                <a:solidFill>
                  <a:srgbClr val="002060"/>
                </a:solidFill>
              </a:rPr>
              <a:t>funktsiyasi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keladigan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tanlagan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almashtiradi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76" y="1674854"/>
            <a:ext cx="6936752" cy="39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3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4911"/>
            <a:ext cx="8596668" cy="5436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Agar </a:t>
            </a:r>
            <a:r>
              <a:rPr lang="en-US" sz="2400" dirty="0" err="1" smtClean="0">
                <a:solidFill>
                  <a:srgbClr val="002060"/>
                </a:solidFill>
              </a:rPr>
              <a:t>subning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ichiga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raqam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shuncha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moslikni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almashtiradi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30" y="1728201"/>
            <a:ext cx="7818424" cy="31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7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534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Split () </a:t>
            </a:r>
            <a:r>
              <a:rPr lang="en-US" sz="2400" dirty="0" err="1">
                <a:solidFill>
                  <a:srgbClr val="002060"/>
                </a:solidFill>
              </a:rPr>
              <a:t>funktsiyasi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misolda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satr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bo'lingan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ro'yxatni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qaytaradi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Probellarni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olib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tashlaydi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4" y="2751324"/>
            <a:ext cx="7239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5835"/>
            <a:ext cx="8596668" cy="6373906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err="1" smtClean="0"/>
              <a:t>So’z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o’sha</a:t>
            </a:r>
            <a:r>
              <a:rPr lang="en-US" dirty="0" smtClean="0"/>
              <a:t> </a:t>
            </a:r>
            <a:r>
              <a:rPr lang="en-US" dirty="0" err="1" smtClean="0"/>
              <a:t>so’zning</a:t>
            </a:r>
            <a:r>
              <a:rPr lang="en-US" dirty="0" smtClean="0"/>
              <a:t> 5 </a:t>
            </a:r>
            <a:r>
              <a:rPr lang="en-US" dirty="0" err="1" smtClean="0"/>
              <a:t>harf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‘o’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boshlanib</a:t>
            </a:r>
            <a:r>
              <a:rPr lang="en-US" dirty="0" smtClean="0"/>
              <a:t> ‘n’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tugashini</a:t>
            </a:r>
            <a:r>
              <a:rPr lang="en-US" dirty="0" smtClean="0"/>
              <a:t> </a:t>
            </a:r>
            <a:r>
              <a:rPr lang="en-US" dirty="0" err="1" smtClean="0"/>
              <a:t>tekshiring</a:t>
            </a:r>
            <a:r>
              <a:rPr lang="en-US" dirty="0" smtClean="0"/>
              <a:t>. (</a:t>
            </a:r>
            <a:r>
              <a:rPr lang="en-US" dirty="0" err="1" smtClean="0"/>
              <a:t>osmon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soz</a:t>
            </a:r>
            <a:r>
              <a:rPr lang="en-US" dirty="0" smtClean="0"/>
              <a:t> </a:t>
            </a:r>
            <a:r>
              <a:rPr lang="en-US" dirty="0" err="1" smtClean="0"/>
              <a:t>uzunligi</a:t>
            </a:r>
            <a:r>
              <a:rPr lang="en-US" dirty="0" smtClean="0"/>
              <a:t> 4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r>
              <a:rPr lang="en-US" dirty="0" smtClean="0"/>
              <a:t>. </a:t>
            </a:r>
            <a:r>
              <a:rPr lang="en-US" dirty="0" err="1" smtClean="0"/>
              <a:t>Soz</a:t>
            </a:r>
            <a:r>
              <a:rPr lang="en-US" dirty="0" smtClean="0"/>
              <a:t> </a:t>
            </a:r>
            <a:r>
              <a:rPr lang="en-US" dirty="0" err="1" smtClean="0"/>
              <a:t>so’zlarning</a:t>
            </a:r>
            <a:r>
              <a:rPr lang="en-US" dirty="0" smtClean="0"/>
              <a:t> </a:t>
            </a:r>
            <a:r>
              <a:rPr lang="en-US" dirty="0"/>
              <a:t>‘o’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boshlanib</a:t>
            </a:r>
            <a:r>
              <a:rPr lang="en-US" dirty="0"/>
              <a:t> ‘n’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tugashini</a:t>
            </a:r>
            <a:r>
              <a:rPr lang="en-US" dirty="0"/>
              <a:t> </a:t>
            </a:r>
            <a:r>
              <a:rPr lang="en-US" dirty="0" err="1"/>
              <a:t>tekshiring</a:t>
            </a:r>
            <a:r>
              <a:rPr lang="en-US" dirty="0"/>
              <a:t>. (</a:t>
            </a:r>
            <a:r>
              <a:rPr lang="en-US" dirty="0" err="1" smtClean="0"/>
              <a:t>osmon</a:t>
            </a:r>
            <a:r>
              <a:rPr lang="en-US" dirty="0" smtClean="0"/>
              <a:t>, </a:t>
            </a:r>
            <a:r>
              <a:rPr lang="en-US" dirty="0" err="1" smtClean="0"/>
              <a:t>olomon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 err="1" smtClean="0"/>
              <a:t>Ismlar</a:t>
            </a:r>
            <a:r>
              <a:rPr lang="en-US" dirty="0" smtClean="0"/>
              <a:t> </a:t>
            </a:r>
            <a:r>
              <a:rPr lang="en-US" dirty="0" err="1" smtClean="0"/>
              <a:t>royxatidan</a:t>
            </a:r>
            <a:r>
              <a:rPr lang="en-US" dirty="0" smtClean="0"/>
              <a:t> B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bsohlanib</a:t>
            </a:r>
            <a:r>
              <a:rPr lang="en-US" dirty="0" smtClean="0"/>
              <a:t> r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tugaydiganlarini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Familyalar</a:t>
            </a:r>
            <a:r>
              <a:rPr lang="en-US" dirty="0" smtClean="0"/>
              <a:t> </a:t>
            </a:r>
            <a:r>
              <a:rPr lang="en-US" dirty="0" err="1" smtClean="0"/>
              <a:t>royxati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. </a:t>
            </a:r>
            <a:r>
              <a:rPr lang="en-US" dirty="0" err="1" smtClean="0"/>
              <a:t>Qizlarni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listga</a:t>
            </a:r>
            <a:r>
              <a:rPr lang="en-US" dirty="0" smtClean="0"/>
              <a:t> </a:t>
            </a:r>
            <a:r>
              <a:rPr lang="en-US" dirty="0" err="1" smtClean="0"/>
              <a:t>ogil</a:t>
            </a:r>
            <a:r>
              <a:rPr lang="en-US" dirty="0" smtClean="0"/>
              <a:t> </a:t>
            </a:r>
            <a:r>
              <a:rPr lang="en-US" dirty="0" err="1" smtClean="0"/>
              <a:t>bolalarni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listga</a:t>
            </a:r>
            <a:r>
              <a:rPr lang="en-US" dirty="0" smtClean="0"/>
              <a:t> </a:t>
            </a:r>
            <a:r>
              <a:rPr lang="en-US" dirty="0" err="1" smtClean="0"/>
              <a:t>joylang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 “Ana”  </a:t>
            </a:r>
            <a:r>
              <a:rPr lang="en-US" dirty="0" err="1" smtClean="0"/>
              <a:t>so’zidan</a:t>
            </a:r>
            <a:r>
              <a:rPr lang="en-US" dirty="0" smtClean="0"/>
              <a:t> </a:t>
            </a:r>
            <a:r>
              <a:rPr lang="en-US" dirty="0" err="1" smtClean="0"/>
              <a:t>boshlanishini</a:t>
            </a:r>
            <a:r>
              <a:rPr lang="en-US" dirty="0" smtClean="0"/>
              <a:t> </a:t>
            </a:r>
            <a:r>
              <a:rPr lang="en-US" dirty="0" err="1" smtClean="0"/>
              <a:t>tekshiring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so’zdagi</a:t>
            </a:r>
            <a:r>
              <a:rPr lang="en-US" dirty="0" smtClean="0"/>
              <a:t> </a:t>
            </a:r>
            <a:r>
              <a:rPr lang="en-US" dirty="0" err="1" smtClean="0"/>
              <a:t>raqamlarni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tashlang</a:t>
            </a:r>
            <a:r>
              <a:rPr lang="en-US" dirty="0" smtClean="0"/>
              <a:t>( Abror1998, </a:t>
            </a:r>
            <a:r>
              <a:rPr lang="en-US" dirty="0" err="1" smtClean="0"/>
              <a:t>natija</a:t>
            </a:r>
            <a:r>
              <a:rPr lang="en-US" dirty="0" smtClean="0"/>
              <a:t>: </a:t>
            </a:r>
            <a:r>
              <a:rPr lang="en-US" dirty="0" err="1" smtClean="0"/>
              <a:t>Abror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 err="1" smtClean="0"/>
              <a:t>Matnda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raqamlarni</a:t>
            </a:r>
            <a:r>
              <a:rPr lang="en-US" dirty="0" smtClean="0"/>
              <a:t> </a:t>
            </a:r>
            <a:r>
              <a:rPr lang="en-US" dirty="0" err="1" smtClean="0"/>
              <a:t>alohida</a:t>
            </a:r>
            <a:r>
              <a:rPr lang="en-US" dirty="0" smtClean="0"/>
              <a:t> </a:t>
            </a:r>
            <a:r>
              <a:rPr lang="en-US" dirty="0" err="1" smtClean="0"/>
              <a:t>royxatga</a:t>
            </a:r>
            <a:r>
              <a:rPr lang="en-US" dirty="0" smtClean="0"/>
              <a:t> </a:t>
            </a:r>
            <a:r>
              <a:rPr lang="en-US" dirty="0" err="1" smtClean="0"/>
              <a:t>joylang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Matndagi</a:t>
            </a:r>
            <a:r>
              <a:rPr lang="en-US" dirty="0" smtClean="0"/>
              <a:t> </a:t>
            </a:r>
            <a:r>
              <a:rPr lang="en-US" dirty="0" err="1" smtClean="0"/>
              <a:t>so’zlarni</a:t>
            </a:r>
            <a:r>
              <a:rPr lang="en-US" dirty="0" smtClean="0"/>
              <a:t> </a:t>
            </a:r>
            <a:r>
              <a:rPr lang="en-US" dirty="0" err="1" smtClean="0"/>
              <a:t>probellarni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tashlang</a:t>
            </a:r>
            <a:r>
              <a:rPr lang="en-US" dirty="0" smtClean="0"/>
              <a:t>. </a:t>
            </a:r>
            <a:r>
              <a:rPr lang="en-US" dirty="0" err="1" smtClean="0"/>
              <a:t>So’zlarning</a:t>
            </a:r>
            <a:r>
              <a:rPr lang="en-US" dirty="0" smtClean="0"/>
              <a:t> </a:t>
            </a:r>
            <a:r>
              <a:rPr lang="en-US" dirty="0" err="1" smtClean="0"/>
              <a:t>ozidan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bo’lsin</a:t>
            </a:r>
            <a:r>
              <a:rPr lang="en-US" dirty="0" smtClean="0"/>
              <a:t>.( </a:t>
            </a:r>
            <a:r>
              <a:rPr lang="en-US" dirty="0" err="1" smtClean="0"/>
              <a:t>Salom</a:t>
            </a:r>
            <a:r>
              <a:rPr lang="en-US" dirty="0" smtClean="0"/>
              <a:t> aka </a:t>
            </a:r>
            <a:r>
              <a:rPr lang="en-US" dirty="0" err="1" smtClean="0"/>
              <a:t>qaley</a:t>
            </a:r>
            <a:r>
              <a:rPr lang="en-US" dirty="0" smtClean="0"/>
              <a:t>. </a:t>
            </a:r>
            <a:r>
              <a:rPr lang="en-US" dirty="0" err="1" smtClean="0"/>
              <a:t>Natija</a:t>
            </a:r>
            <a:r>
              <a:rPr lang="en-US" dirty="0" smtClean="0"/>
              <a:t>:  </a:t>
            </a:r>
            <a:r>
              <a:rPr lang="en-US" dirty="0" err="1" smtClean="0"/>
              <a:t>Salomakaqaley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 err="1" smtClean="0"/>
              <a:t>Tekstda</a:t>
            </a:r>
            <a:r>
              <a:rPr lang="en-US" dirty="0" smtClean="0"/>
              <a:t> </a:t>
            </a:r>
            <a:r>
              <a:rPr lang="en-US" dirty="0" err="1" smtClean="0"/>
              <a:t>qatnashgan</a:t>
            </a:r>
            <a:r>
              <a:rPr lang="en-US" dirty="0" smtClean="0"/>
              <a:t>  </a:t>
            </a:r>
            <a:r>
              <a:rPr lang="en-US" dirty="0" err="1" smtClean="0"/>
              <a:t>harflarni</a:t>
            </a:r>
            <a:r>
              <a:rPr lang="en-US" dirty="0" smtClean="0"/>
              <a:t> </a:t>
            </a:r>
            <a:r>
              <a:rPr lang="en-US" dirty="0" err="1" smtClean="0"/>
              <a:t>royxatga</a:t>
            </a:r>
            <a:r>
              <a:rPr lang="en-US" dirty="0" smtClean="0"/>
              <a:t> </a:t>
            </a:r>
            <a:r>
              <a:rPr lang="en-US" dirty="0" err="1" smtClean="0"/>
              <a:t>joylang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Bugun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ajoyib</a:t>
            </a:r>
            <a:r>
              <a:rPr lang="en-US" dirty="0" smtClean="0">
                <a:solidFill>
                  <a:srgbClr val="FF0000"/>
                </a:solidFill>
              </a:rPr>
              <a:t> kun , </a:t>
            </a:r>
            <a:r>
              <a:rPr lang="en-US" dirty="0" err="1" smtClean="0">
                <a:solidFill>
                  <a:srgbClr val="FF0000"/>
                </a:solidFill>
              </a:rPr>
              <a:t>shu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uchun</a:t>
            </a:r>
            <a:r>
              <a:rPr lang="en-US" dirty="0" smtClean="0">
                <a:solidFill>
                  <a:srgbClr val="FF0000"/>
                </a:solidFill>
              </a:rPr>
              <a:t> ham </a:t>
            </a:r>
            <a:r>
              <a:rPr lang="en-US" dirty="0" err="1" smtClean="0">
                <a:solidFill>
                  <a:srgbClr val="FF0000"/>
                </a:solidFill>
              </a:rPr>
              <a:t>bayram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matndagi</a:t>
            </a:r>
            <a:r>
              <a:rPr lang="en-US" dirty="0" smtClean="0"/>
              <a:t> </a:t>
            </a:r>
            <a:r>
              <a:rPr lang="en-US" dirty="0" err="1" smtClean="0"/>
              <a:t>dastlabki</a:t>
            </a:r>
            <a:r>
              <a:rPr lang="en-US" dirty="0" smtClean="0"/>
              <a:t> 2 ta </a:t>
            </a:r>
            <a:r>
              <a:rPr lang="en-US" dirty="0" smtClean="0">
                <a:solidFill>
                  <a:srgbClr val="FF0000"/>
                </a:solidFill>
              </a:rPr>
              <a:t>un</a:t>
            </a:r>
            <a:r>
              <a:rPr lang="en-US" dirty="0" smtClean="0"/>
              <a:t> </a:t>
            </a:r>
            <a:r>
              <a:rPr lang="en-US" dirty="0" err="1" smtClean="0"/>
              <a:t>so’zini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uz</a:t>
            </a:r>
            <a:r>
              <a:rPr lang="en-US" dirty="0" smtClean="0"/>
              <a:t> </a:t>
            </a:r>
            <a:r>
              <a:rPr lang="en-US" dirty="0" err="1" smtClean="0"/>
              <a:t>soziga</a:t>
            </a:r>
            <a:r>
              <a:rPr lang="en-US" dirty="0" smtClean="0"/>
              <a:t> </a:t>
            </a:r>
            <a:r>
              <a:rPr lang="en-US" dirty="0" err="1" smtClean="0"/>
              <a:t>almashtiring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matnda</a:t>
            </a:r>
            <a:r>
              <a:rPr lang="en-US" dirty="0" smtClean="0"/>
              <a:t> </a:t>
            </a:r>
            <a:r>
              <a:rPr lang="en-US" dirty="0" err="1" smtClean="0"/>
              <a:t>probellar</a:t>
            </a:r>
            <a:r>
              <a:rPr lang="en-US" dirty="0" smtClean="0"/>
              <a:t> </a:t>
            </a:r>
            <a:r>
              <a:rPr lang="en-US" dirty="0" err="1" smtClean="0"/>
              <a:t>sonini</a:t>
            </a:r>
            <a:r>
              <a:rPr lang="en-US" dirty="0" smtClean="0"/>
              <a:t> </a:t>
            </a:r>
            <a:r>
              <a:rPr lang="en-US" dirty="0" err="1" smtClean="0"/>
              <a:t>aniqlang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Berilgan</a:t>
            </a:r>
            <a:r>
              <a:rPr lang="en-US" dirty="0" smtClean="0"/>
              <a:t> </a:t>
            </a:r>
            <a:r>
              <a:rPr lang="en-US" dirty="0" err="1" smtClean="0"/>
              <a:t>matnda</a:t>
            </a:r>
            <a:r>
              <a:rPr lang="en-US" dirty="0" smtClean="0"/>
              <a:t> </a:t>
            </a:r>
            <a:r>
              <a:rPr lang="en-US" dirty="0" err="1" smtClean="0"/>
              <a:t>probellar</a:t>
            </a:r>
            <a:r>
              <a:rPr lang="en-US" dirty="0" smtClean="0"/>
              <a:t> </a:t>
            </a:r>
            <a:r>
              <a:rPr lang="en-US" dirty="0" err="1" smtClean="0"/>
              <a:t>yoq</a:t>
            </a:r>
            <a:r>
              <a:rPr lang="en-US" dirty="0" smtClean="0"/>
              <a:t> </a:t>
            </a:r>
            <a:r>
              <a:rPr lang="en-US" dirty="0" err="1" smtClean="0"/>
              <a:t>ekanligini</a:t>
            </a:r>
            <a:r>
              <a:rPr lang="en-US" dirty="0" smtClean="0"/>
              <a:t> </a:t>
            </a:r>
            <a:r>
              <a:rPr lang="en-US" dirty="0" err="1" smtClean="0"/>
              <a:t>tekshring</a:t>
            </a:r>
            <a:r>
              <a:rPr lang="en-US" dirty="0" smtClean="0"/>
              <a:t>. </a:t>
            </a:r>
            <a:r>
              <a:rPr lang="en-US" dirty="0" err="1" smtClean="0"/>
              <a:t>Yoq</a:t>
            </a:r>
            <a:r>
              <a:rPr lang="en-US" dirty="0" smtClean="0"/>
              <a:t> </a:t>
            </a:r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probel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yoq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degan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chiqarsin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9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/>
              <a:t>takrorlash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Sozlardan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berilgan</a:t>
            </a:r>
            <a:r>
              <a:rPr lang="en-US" dirty="0" smtClean="0"/>
              <a:t>. Shu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so’zdan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ekanligini</a:t>
            </a:r>
            <a:r>
              <a:rPr lang="en-US" dirty="0" smtClean="0"/>
              <a:t> </a:t>
            </a:r>
            <a:r>
              <a:rPr lang="en-US" dirty="0" err="1" smtClean="0"/>
              <a:t>topuvchi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tuzing</a:t>
            </a:r>
            <a:r>
              <a:rPr lang="en-US" dirty="0" smtClean="0"/>
              <a:t>. </a:t>
            </a:r>
            <a:r>
              <a:rPr lang="en-US" dirty="0" err="1" smtClean="0"/>
              <a:t>Probel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xil</a:t>
            </a:r>
            <a:r>
              <a:rPr lang="en-US" dirty="0" smtClean="0"/>
              <a:t> </a:t>
            </a:r>
            <a:r>
              <a:rPr lang="en-US" dirty="0" err="1" smtClean="0"/>
              <a:t>xato</a:t>
            </a:r>
            <a:r>
              <a:rPr lang="en-US" dirty="0" smtClean="0"/>
              <a:t> </a:t>
            </a:r>
            <a:r>
              <a:rPr lang="en-US" dirty="0" err="1" smtClean="0"/>
              <a:t>joylashgan</a:t>
            </a:r>
            <a:r>
              <a:rPr lang="en-US" dirty="0" smtClean="0"/>
              <a:t> </a:t>
            </a:r>
            <a:r>
              <a:rPr lang="en-US" dirty="0" err="1" smtClean="0"/>
              <a:t>bo’lishi</a:t>
            </a:r>
            <a:r>
              <a:rPr lang="en-US" dirty="0" smtClean="0"/>
              <a:t> ham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53" y="3024747"/>
            <a:ext cx="6755747" cy="24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365"/>
            <a:ext cx="8596668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Muntazam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ifoda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RegEx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oʻqilishi</a:t>
            </a:r>
            <a:r>
              <a:rPr lang="en-US" sz="2400" dirty="0">
                <a:solidFill>
                  <a:srgbClr val="002060"/>
                </a:solidFill>
              </a:rPr>
              <a:t> – </a:t>
            </a:r>
            <a:r>
              <a:rPr lang="en-US" sz="2400" dirty="0" err="1">
                <a:solidFill>
                  <a:srgbClr val="002060"/>
                </a:solidFill>
              </a:rPr>
              <a:t>regeks</a:t>
            </a:r>
            <a:r>
              <a:rPr lang="en-US" sz="2400" dirty="0">
                <a:solidFill>
                  <a:srgbClr val="002060"/>
                </a:solidFill>
              </a:rPr>
              <a:t>) – </a:t>
            </a:r>
            <a:r>
              <a:rPr lang="en-US" sz="2400" dirty="0" err="1">
                <a:solidFill>
                  <a:srgbClr val="002060"/>
                </a:solidFill>
              </a:rPr>
              <a:t>bu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qidiruv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shablonini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andaza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dirty="0" err="1" smtClean="0">
                <a:solidFill>
                  <a:srgbClr val="002060"/>
                </a:solidFill>
              </a:rPr>
              <a:t>belgilab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beruvchi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ketma-ketligi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		^a . . . s$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Yuqoridagi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RegEx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shablonini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Shablon</a:t>
            </a:r>
            <a:r>
              <a:rPr lang="en-US" sz="2400" dirty="0">
                <a:solidFill>
                  <a:srgbClr val="002060"/>
                </a:solidFill>
              </a:rPr>
              <a:t>, a </a:t>
            </a:r>
            <a:r>
              <a:rPr lang="en-US" sz="2400" dirty="0" err="1">
                <a:solidFill>
                  <a:srgbClr val="002060"/>
                </a:solidFill>
              </a:rPr>
              <a:t>harfi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boshlanib</a:t>
            </a:r>
            <a:r>
              <a:rPr lang="en-US" sz="2400" dirty="0">
                <a:solidFill>
                  <a:srgbClr val="002060"/>
                </a:solidFill>
              </a:rPr>
              <a:t>, s </a:t>
            </a:r>
            <a:r>
              <a:rPr lang="en-US" sz="2400" dirty="0" err="1">
                <a:solidFill>
                  <a:srgbClr val="002060"/>
                </a:solidFill>
              </a:rPr>
              <a:t>harfi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tugaydigan</a:t>
            </a:r>
            <a:r>
              <a:rPr lang="en-US" sz="2400" dirty="0">
                <a:solidFill>
                  <a:srgbClr val="002060"/>
                </a:solidFill>
              </a:rPr>
              <a:t> 5ta </a:t>
            </a:r>
            <a:r>
              <a:rPr lang="en-US" sz="2400" dirty="0" err="1">
                <a:solidFill>
                  <a:srgbClr val="002060"/>
                </a:solidFill>
              </a:rPr>
              <a:t>harfli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barcha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satrlarni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qidiradi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Uning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ishlashini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quyidagi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jadval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orqali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tushunib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olishingiz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4" y="3009115"/>
            <a:ext cx="8641112" cy="36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0987"/>
            <a:ext cx="8596668" cy="610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Python </a:t>
            </a:r>
            <a:r>
              <a:rPr lang="en-US" sz="2000" dirty="0" err="1">
                <a:solidFill>
                  <a:srgbClr val="002060"/>
                </a:solidFill>
              </a:rPr>
              <a:t>dasturlash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tili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oʻzining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RegEx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ishlovchi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nomli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moduliga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ega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Quyida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misol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keltirilgan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Bu </a:t>
            </a:r>
            <a:r>
              <a:rPr lang="en-US" sz="2000" dirty="0" err="1"/>
              <a:t>yerda</a:t>
            </a:r>
            <a:r>
              <a:rPr lang="en-US" sz="2000" dirty="0"/>
              <a:t>, </a:t>
            </a:r>
            <a:r>
              <a:rPr lang="en-US" sz="2000" dirty="0" smtClean="0"/>
              <a:t>biz </a:t>
            </a:r>
            <a:r>
              <a:rPr lang="en-US" sz="2000" i="1" dirty="0" smtClean="0">
                <a:solidFill>
                  <a:srgbClr val="FF0000"/>
                </a:solidFill>
              </a:rPr>
              <a:t>test</a:t>
            </a:r>
            <a:r>
              <a:rPr lang="en-US" sz="2000" dirty="0" smtClean="0"/>
              <a:t> </a:t>
            </a:r>
            <a:r>
              <a:rPr lang="en-US" sz="2000" dirty="0" err="1" smtClean="0"/>
              <a:t>ozgaruvchisidagi</a:t>
            </a:r>
            <a:r>
              <a:rPr lang="en-US" sz="2000" dirty="0" smtClean="0"/>
              <a:t> </a:t>
            </a:r>
            <a:r>
              <a:rPr lang="en-US" sz="2000" dirty="0" err="1" smtClean="0"/>
              <a:t>satr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pattern</a:t>
            </a:r>
            <a:r>
              <a:rPr lang="en-US" sz="2000" dirty="0" smtClean="0"/>
              <a:t> </a:t>
            </a:r>
            <a:r>
              <a:rPr lang="en-US" sz="2000" dirty="0" err="1" smtClean="0"/>
              <a:t>ozgaruvchisidagi</a:t>
            </a:r>
            <a:r>
              <a:rPr lang="en-US" sz="2000" dirty="0"/>
              <a:t> </a:t>
            </a:r>
            <a:r>
              <a:rPr lang="en-US" sz="2000" dirty="0" err="1"/>
              <a:t>oʻzgaruvchisidagi</a:t>
            </a:r>
            <a:r>
              <a:rPr lang="en-US" sz="2000" dirty="0"/>
              <a:t> </a:t>
            </a:r>
            <a:r>
              <a:rPr lang="en-US" sz="2000" dirty="0" err="1"/>
              <a:t>shablonga</a:t>
            </a:r>
            <a:r>
              <a:rPr lang="en-US" sz="2000" dirty="0"/>
              <a:t> </a:t>
            </a:r>
            <a:r>
              <a:rPr lang="en-US" sz="2000" dirty="0" err="1"/>
              <a:t>mos</a:t>
            </a:r>
            <a:r>
              <a:rPr lang="en-US" sz="2000" dirty="0"/>
              <a:t> </a:t>
            </a:r>
            <a:r>
              <a:rPr lang="en-US" sz="2000" dirty="0" err="1"/>
              <a:t>kelishini</a:t>
            </a:r>
            <a:r>
              <a:rPr lang="en-US" sz="2000" dirty="0"/>
              <a:t> </a:t>
            </a:r>
            <a:r>
              <a:rPr lang="en-US" sz="2000" dirty="0" err="1"/>
              <a:t>teskshirish</a:t>
            </a:r>
            <a:r>
              <a:rPr lang="en-US" sz="2000" dirty="0"/>
              <a:t> </a:t>
            </a:r>
            <a:r>
              <a:rPr lang="en-US" sz="2000" dirty="0" err="1" smtClean="0"/>
              <a:t>uchun</a:t>
            </a: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re.match</a:t>
            </a:r>
            <a:r>
              <a:rPr lang="en-US" sz="2000" i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 err="1"/>
              <a:t>funksiyasidan</a:t>
            </a:r>
            <a:r>
              <a:rPr lang="en-US" sz="2000" dirty="0"/>
              <a:t> </a:t>
            </a:r>
            <a:r>
              <a:rPr lang="en-US" sz="2000" dirty="0" err="1"/>
              <a:t>foydalandik</a:t>
            </a:r>
            <a:r>
              <a:rPr lang="en-US" sz="2000" dirty="0"/>
              <a:t>. Agar </a:t>
            </a:r>
            <a:r>
              <a:rPr lang="en-US" sz="2000" dirty="0" err="1"/>
              <a:t>qidiruv</a:t>
            </a:r>
            <a:r>
              <a:rPr lang="en-US" sz="2000" dirty="0"/>
              <a:t> </a:t>
            </a:r>
            <a:r>
              <a:rPr lang="en-US" sz="2000" dirty="0" err="1"/>
              <a:t>natijasi</a:t>
            </a:r>
            <a:r>
              <a:rPr lang="en-US" sz="2000" dirty="0"/>
              <a:t> </a:t>
            </a:r>
            <a:r>
              <a:rPr lang="en-US" sz="2000" dirty="0" err="1"/>
              <a:t>muvaffaqiyatli</a:t>
            </a:r>
            <a:r>
              <a:rPr lang="en-US" sz="2000" dirty="0"/>
              <a:t> </a:t>
            </a:r>
            <a:r>
              <a:rPr lang="en-US" sz="2000" dirty="0" err="1"/>
              <a:t>yakunlansa</a:t>
            </a:r>
            <a:r>
              <a:rPr lang="en-US" sz="2000" dirty="0"/>
              <a:t>, </a:t>
            </a:r>
            <a:r>
              <a:rPr lang="en-US" sz="2000" dirty="0" err="1" smtClean="0"/>
              <a:t>metod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match</a:t>
            </a:r>
            <a:r>
              <a:rPr lang="en-US" sz="2000" dirty="0"/>
              <a:t> </a:t>
            </a:r>
            <a:r>
              <a:rPr lang="en-US" sz="2000" dirty="0" err="1"/>
              <a:t>obyektini</a:t>
            </a:r>
            <a:r>
              <a:rPr lang="en-US" sz="2000" dirty="0"/>
              <a:t> </a:t>
            </a:r>
            <a:r>
              <a:rPr lang="en-US" sz="2000" dirty="0" err="1"/>
              <a:t>qaytaradi</a:t>
            </a:r>
            <a:r>
              <a:rPr lang="en-US" sz="2000" dirty="0"/>
              <a:t>, </a:t>
            </a:r>
            <a:r>
              <a:rPr lang="en-US" sz="2000" dirty="0" err="1"/>
              <a:t>aks</a:t>
            </a:r>
            <a:r>
              <a:rPr lang="en-US" sz="2000" dirty="0"/>
              <a:t> </a:t>
            </a:r>
            <a:r>
              <a:rPr lang="en-US" sz="2000" dirty="0" err="1" smtClean="0"/>
              <a:t>holda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None</a:t>
            </a:r>
            <a:r>
              <a:rPr lang="en-US" sz="2000" dirty="0" smtClean="0"/>
              <a:t> </a:t>
            </a:r>
            <a:r>
              <a:rPr lang="en-US" sz="2000" dirty="0" err="1" smtClean="0"/>
              <a:t>qaytaradi</a:t>
            </a:r>
            <a:r>
              <a:rPr lang="en-US" sz="2000" dirty="0" smtClean="0"/>
              <a:t>.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69" y="1313680"/>
            <a:ext cx="6927197" cy="33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30623"/>
            <a:ext cx="8653544" cy="50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18" y="824753"/>
            <a:ext cx="8475584" cy="45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4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[]</a:t>
            </a:r>
            <a:r>
              <a:rPr lang="en-US" sz="2800" dirty="0" smtClean="0"/>
              <a:t> – </a:t>
            </a:r>
            <a:r>
              <a:rPr lang="en-US" sz="2800" dirty="0" err="1" smtClean="0">
                <a:solidFill>
                  <a:srgbClr val="002060"/>
                </a:solidFill>
              </a:rPr>
              <a:t>siz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qidirayotgan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belgilar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to’plami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4025"/>
            <a:ext cx="8596668" cy="47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Pastdagi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misolda</a:t>
            </a:r>
            <a:r>
              <a:rPr lang="en-US" sz="2000" dirty="0" smtClean="0">
                <a:solidFill>
                  <a:srgbClr val="002060"/>
                </a:solidFill>
              </a:rPr>
              <a:t> l </a:t>
            </a:r>
            <a:r>
              <a:rPr lang="en-US" sz="2000" dirty="0" err="1" smtClean="0">
                <a:solidFill>
                  <a:srgbClr val="002060"/>
                </a:solidFill>
              </a:rPr>
              <a:t>va</a:t>
            </a:r>
            <a:r>
              <a:rPr lang="en-US" sz="2000" dirty="0" smtClean="0">
                <a:solidFill>
                  <a:srgbClr val="002060"/>
                </a:solidFill>
              </a:rPr>
              <a:t> r </a:t>
            </a:r>
            <a:r>
              <a:rPr lang="en-US" sz="2000" dirty="0" err="1" smtClean="0">
                <a:solidFill>
                  <a:srgbClr val="002060"/>
                </a:solidFill>
              </a:rPr>
              <a:t>harfi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qatnashgan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barcha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qiymatlar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qaytariladi</a:t>
            </a:r>
            <a:r>
              <a:rPr lang="en-US" sz="2000" dirty="0" smtClean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Chiziqcha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bilan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oraliqni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bersak</a:t>
            </a:r>
            <a:r>
              <a:rPr lang="en-US" sz="2000" dirty="0" smtClean="0">
                <a:solidFill>
                  <a:srgbClr val="002060"/>
                </a:solidFill>
              </a:rPr>
              <a:t> ham </a:t>
            </a:r>
            <a:r>
              <a:rPr lang="en-US" sz="2000" dirty="0" err="1" smtClean="0">
                <a:solidFill>
                  <a:srgbClr val="002060"/>
                </a:solidFill>
              </a:rPr>
              <a:t>bo’ladi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28" y="2309812"/>
            <a:ext cx="7820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43753"/>
            <a:ext cx="8596668" cy="5597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^ </a:t>
            </a:r>
            <a:r>
              <a:rPr lang="en-US" sz="2400" b="1" dirty="0">
                <a:solidFill>
                  <a:srgbClr val="002060"/>
                </a:solidFill>
              </a:rPr>
              <a:t>- </a:t>
            </a:r>
            <a:r>
              <a:rPr lang="en-US" sz="2400" b="1" dirty="0" err="1">
                <a:solidFill>
                  <a:srgbClr val="002060"/>
                </a:solidFill>
              </a:rPr>
              <a:t>Matn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boshini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tekshirish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 err="1" smtClean="0">
                <a:solidFill>
                  <a:srgbClr val="002060"/>
                </a:solidFill>
              </a:rPr>
              <a:t>Yuqoridagi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koʻrganimiz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kabi</a:t>
            </a:r>
            <a:r>
              <a:rPr lang="en-US" sz="2400" dirty="0">
                <a:solidFill>
                  <a:srgbClr val="002060"/>
                </a:solidFill>
              </a:rPr>
              <a:t>, ^ </a:t>
            </a:r>
            <a:r>
              <a:rPr lang="en-US" sz="2400" dirty="0" err="1">
                <a:solidFill>
                  <a:srgbClr val="002060"/>
                </a:solidFill>
              </a:rPr>
              <a:t>belgisi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belgilar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boshlanishini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koʻrsatishimiz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5" y="1970834"/>
            <a:ext cx="6880436" cy="34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6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5835"/>
            <a:ext cx="8596668" cy="5745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Nuqta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Bitta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nuqta</a:t>
            </a:r>
            <a:r>
              <a:rPr lang="en-US" sz="2400" dirty="0">
                <a:solidFill>
                  <a:srgbClr val="002060"/>
                </a:solidFill>
              </a:rPr>
              <a:t> - </a:t>
            </a:r>
            <a:r>
              <a:rPr lang="en-US" sz="2400" dirty="0" err="1">
                <a:solidFill>
                  <a:srgbClr val="002060"/>
                </a:solidFill>
              </a:rPr>
              <a:t>bitta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anglatadi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Masalan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bizga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harflaridan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boshlanadigan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kamida</a:t>
            </a:r>
            <a:r>
              <a:rPr lang="en-US" sz="2400" dirty="0" smtClean="0">
                <a:solidFill>
                  <a:srgbClr val="002060"/>
                </a:solidFill>
              </a:rPr>
              <a:t> 6 </a:t>
            </a:r>
            <a:r>
              <a:rPr lang="en-US" sz="2400" dirty="0" err="1" smtClean="0">
                <a:solidFill>
                  <a:srgbClr val="002060"/>
                </a:solidFill>
              </a:rPr>
              <a:t>harfdan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iborat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so'zlarni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topish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talab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qilinsa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quyidagi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andozani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yozamiz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0" y="2202796"/>
            <a:ext cx="7741838" cy="3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3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37883"/>
            <a:ext cx="8596668" cy="55034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		$ </a:t>
            </a:r>
            <a:r>
              <a:rPr lang="en-US" sz="2400" b="1" dirty="0">
                <a:solidFill>
                  <a:srgbClr val="002060"/>
                </a:solidFill>
              </a:rPr>
              <a:t>- </a:t>
            </a:r>
            <a:r>
              <a:rPr lang="en-US" sz="2400" b="1" dirty="0" err="1">
                <a:solidFill>
                  <a:srgbClr val="002060"/>
                </a:solidFill>
              </a:rPr>
              <a:t>Matn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oxirini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tekshirish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Matn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tugashini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ko'rsatuvchi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MetaBelgi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0" y="2125755"/>
            <a:ext cx="8067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40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374</Words>
  <Application>Microsoft Office PowerPoint</Application>
  <PresentationFormat>Широкоэкранный</PresentationFormat>
  <Paragraphs>49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RE</vt:lpstr>
      <vt:lpstr>Презентация PowerPoint</vt:lpstr>
      <vt:lpstr>Презентация PowerPoint</vt:lpstr>
      <vt:lpstr>Презентация PowerPoint</vt:lpstr>
      <vt:lpstr>Презентация PowerPoint</vt:lpstr>
      <vt:lpstr>  [] – siz qidirayotgan belgilar to’plami</vt:lpstr>
      <vt:lpstr>Презентация PowerPoint</vt:lpstr>
      <vt:lpstr>Презентация PowerPoint</vt:lpstr>
      <vt:lpstr>Презентация PowerPoint</vt:lpstr>
      <vt:lpstr>   Maxsus ketma-ketliklar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takrorlash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User</cp:lastModifiedBy>
  <cp:revision>174</cp:revision>
  <dcterms:created xsi:type="dcterms:W3CDTF">2021-07-08T16:37:42Z</dcterms:created>
  <dcterms:modified xsi:type="dcterms:W3CDTF">2021-07-16T02:15:33Z</dcterms:modified>
</cp:coreProperties>
</file>