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82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7" r:id="rId23"/>
    <p:sldId id="265" r:id="rId24"/>
    <p:sldId id="26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1" d="100"/>
          <a:sy n="111" d="100"/>
        </p:scale>
        <p:origin x="-51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4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28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221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831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0079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1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66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9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7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1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2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9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92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48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57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A3816-1F37-4141-97DE-A4F923A3DD5E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42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1076770"/>
            <a:ext cx="7766936" cy="297406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PIP </a:t>
            </a:r>
            <a:r>
              <a:rPr lang="en-US" dirty="0">
                <a:solidFill>
                  <a:srgbClr val="FF0000"/>
                </a:solidFill>
              </a:rPr>
              <a:t>VA TASHQI </a:t>
            </a:r>
            <a:r>
              <a:rPr lang="en-US" dirty="0" smtClean="0">
                <a:solidFill>
                  <a:srgbClr val="FF0000"/>
                </a:solidFill>
              </a:rPr>
              <a:t>KUTUBXONALAR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949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431" y="1016093"/>
            <a:ext cx="7798231" cy="198260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469" y="3433202"/>
            <a:ext cx="7821193" cy="156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92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089" y="1272428"/>
            <a:ext cx="7607311" cy="347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257" y="963986"/>
            <a:ext cx="7447465" cy="449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3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Bonus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605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23" y="201985"/>
            <a:ext cx="6172761" cy="281619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23" y="3437965"/>
            <a:ext cx="6172761" cy="278902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109011" y="592195"/>
            <a:ext cx="376965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turkey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turtle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trex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tux</a:t>
            </a:r>
          </a:p>
          <a:p>
            <a:r>
              <a:rPr lang="en-US" sz="2400" dirty="0">
                <a:solidFill>
                  <a:srgbClr val="FF0000"/>
                </a:solidFill>
              </a:rPr>
              <a:t>pig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cheese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milk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beavis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cow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stimpy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ghostbusters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stegosaurus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meow</a:t>
            </a:r>
          </a:p>
          <a:p>
            <a:r>
              <a:rPr lang="en-US" sz="2400" dirty="0">
                <a:solidFill>
                  <a:srgbClr val="FF0000"/>
                </a:solidFill>
              </a:rPr>
              <a:t>kitty</a:t>
            </a:r>
          </a:p>
        </p:txBody>
      </p:sp>
    </p:spTree>
    <p:extLst>
      <p:ext uri="{BB962C8B-B14F-4D97-AF65-F5344CB8AC3E}">
        <p14:creationId xmlns:p14="http://schemas.microsoft.com/office/powerpoint/2010/main" val="605725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				</a:t>
            </a:r>
            <a:r>
              <a:rPr lang="en-US" sz="2800" dirty="0" err="1" smtClean="0">
                <a:solidFill>
                  <a:srgbClr val="FF0000"/>
                </a:solidFill>
              </a:rPr>
              <a:t>Browserga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yozib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koring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22" y="1607859"/>
            <a:ext cx="8080980" cy="360661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454273" y="689393"/>
            <a:ext cx="3531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IP </a:t>
            </a:r>
            <a:r>
              <a:rPr lang="en-US" sz="2800" dirty="0" err="1">
                <a:solidFill>
                  <a:srgbClr val="FF0000"/>
                </a:solidFill>
              </a:rPr>
              <a:t>addressni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aniqlash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737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648" y="1902759"/>
            <a:ext cx="7321771" cy="373155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907432" y="904546"/>
            <a:ext cx="57358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Matnni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ovozli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xabar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shaklida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o'qish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640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69" y="2193832"/>
            <a:ext cx="8773232" cy="423386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771882" y="796969"/>
            <a:ext cx="52774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Covid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haqida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malumot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olish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825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72" y="2103344"/>
            <a:ext cx="7063393" cy="398817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128710" y="702840"/>
            <a:ext cx="54120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Komputer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zaryadini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aniqlash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481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0600"/>
          </a:xfrm>
        </p:spPr>
        <p:txBody>
          <a:bodyPr/>
          <a:lstStyle/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Ekranni</a:t>
            </a:r>
            <a:r>
              <a:rPr lang="en-US" dirty="0" smtClean="0">
                <a:solidFill>
                  <a:srgbClr val="FF0000"/>
                </a:solidFill>
              </a:rPr>
              <a:t> screenshot </a:t>
            </a:r>
            <a:r>
              <a:rPr lang="en-US" dirty="0" err="1" smtClean="0">
                <a:solidFill>
                  <a:srgbClr val="FF0000"/>
                </a:solidFill>
              </a:rPr>
              <a:t>qilish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413" y="1766887"/>
            <a:ext cx="7600509" cy="405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9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98" y="891707"/>
            <a:ext cx="7612901" cy="467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59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dirty="0" err="1" smtClean="0">
                <a:solidFill>
                  <a:srgbClr val="FF0000"/>
                </a:solidFill>
              </a:rPr>
              <a:t>Jadval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chiqarish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981" y="1504624"/>
            <a:ext cx="9181373" cy="406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62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95835"/>
            <a:ext cx="8596668" cy="57455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>
                <a:solidFill>
                  <a:srgbClr val="002060"/>
                </a:solidFill>
              </a:rPr>
              <a:t>Pythondagi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foydali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va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dasturchilar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tomonidan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ko'p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ishatiladigan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funskyalardan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biri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bu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uuid</a:t>
            </a:r>
            <a:r>
              <a:rPr lang="en-US" sz="2000" dirty="0">
                <a:solidFill>
                  <a:srgbClr val="002060"/>
                </a:solidFill>
              </a:rPr>
              <a:t> moduli </a:t>
            </a:r>
            <a:r>
              <a:rPr lang="en-US" sz="2000" dirty="0" err="1">
                <a:solidFill>
                  <a:srgbClr val="002060"/>
                </a:solidFill>
              </a:rPr>
              <a:t>ichidagi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uuid4() </a:t>
            </a:r>
            <a:r>
              <a:rPr lang="en-US" sz="2000" dirty="0" err="1">
                <a:solidFill>
                  <a:srgbClr val="002060"/>
                </a:solidFill>
              </a:rPr>
              <a:t>funksiyasi</a:t>
            </a:r>
            <a:r>
              <a:rPr lang="en-US" sz="2000" dirty="0" smtClean="0">
                <a:solidFill>
                  <a:srgbClr val="002060"/>
                </a:solidFill>
              </a:rPr>
              <a:t>.</a:t>
            </a:r>
            <a:endParaRPr lang="en-US" sz="20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rgbClr val="002060"/>
                </a:solidFill>
              </a:rPr>
              <a:t>Bu </a:t>
            </a:r>
            <a:r>
              <a:rPr lang="en-US" sz="2000" dirty="0" err="1">
                <a:solidFill>
                  <a:srgbClr val="002060"/>
                </a:solidFill>
              </a:rPr>
              <a:t>funksiya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dastur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davomida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noyob</a:t>
            </a:r>
            <a:r>
              <a:rPr lang="en-US" sz="2000" dirty="0">
                <a:solidFill>
                  <a:srgbClr val="002060"/>
                </a:solidFill>
              </a:rPr>
              <a:t> (</a:t>
            </a:r>
            <a:r>
              <a:rPr lang="en-US" sz="2000" dirty="0" err="1">
                <a:solidFill>
                  <a:srgbClr val="002060"/>
                </a:solidFill>
              </a:rPr>
              <a:t>takrorlanmaydigan</a:t>
            </a:r>
            <a:r>
              <a:rPr lang="en-US" sz="2000" dirty="0">
                <a:solidFill>
                  <a:srgbClr val="002060"/>
                </a:solidFill>
              </a:rPr>
              <a:t>) ID </a:t>
            </a:r>
            <a:r>
              <a:rPr lang="en-US" sz="2000" dirty="0" err="1">
                <a:solidFill>
                  <a:srgbClr val="002060"/>
                </a:solidFill>
              </a:rPr>
              <a:t>raqam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talab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qilinganda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ishlatilishi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mumkin</a:t>
            </a:r>
            <a:r>
              <a:rPr lang="en-US" sz="2000" dirty="0">
                <a:solidFill>
                  <a:srgbClr val="002060"/>
                </a:solidFill>
              </a:rPr>
              <a:t>. </a:t>
            </a:r>
            <a:r>
              <a:rPr lang="en-US" sz="2000" dirty="0" err="1">
                <a:solidFill>
                  <a:srgbClr val="002060"/>
                </a:solidFill>
              </a:rPr>
              <a:t>Misol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uchun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 err="1">
                <a:solidFill>
                  <a:srgbClr val="002060"/>
                </a:solidFill>
              </a:rPr>
              <a:t>sahifangizdan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ro'yxatdan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o'tgan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har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bir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foydalanuvchi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uchun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yangi</a:t>
            </a:r>
            <a:r>
              <a:rPr lang="en-US" sz="2000" dirty="0">
                <a:solidFill>
                  <a:srgbClr val="002060"/>
                </a:solidFill>
              </a:rPr>
              <a:t> ID </a:t>
            </a:r>
            <a:r>
              <a:rPr lang="en-US" sz="2000" dirty="0" err="1">
                <a:solidFill>
                  <a:srgbClr val="002060"/>
                </a:solidFill>
              </a:rPr>
              <a:t>raqam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yaratishda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uuid4() </a:t>
            </a:r>
            <a:r>
              <a:rPr lang="en-US" sz="2000" dirty="0" err="1">
                <a:solidFill>
                  <a:srgbClr val="002060"/>
                </a:solidFill>
              </a:rPr>
              <a:t>funksiyasi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juda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asqotadi</a:t>
            </a:r>
            <a:r>
              <a:rPr lang="en-US" sz="2000" dirty="0" smtClean="0">
                <a:solidFill>
                  <a:srgbClr val="002060"/>
                </a:solidFill>
              </a:rPr>
              <a:t>.</a:t>
            </a:r>
            <a:endParaRPr lang="en-US" sz="20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rgbClr val="FF0000"/>
                </a:solidFill>
              </a:rPr>
              <a:t>uuid4() </a:t>
            </a:r>
            <a:r>
              <a:rPr lang="en-US" sz="2000" dirty="0" err="1">
                <a:solidFill>
                  <a:srgbClr val="002060"/>
                </a:solidFill>
              </a:rPr>
              <a:t>funskiyasi</a:t>
            </a:r>
            <a:r>
              <a:rPr lang="en-US" sz="2000" dirty="0">
                <a:solidFill>
                  <a:srgbClr val="002060"/>
                </a:solidFill>
              </a:rPr>
              <a:t> 2¹²² (5 </a:t>
            </a:r>
            <a:r>
              <a:rPr lang="en-US" sz="2000" dirty="0" err="1">
                <a:solidFill>
                  <a:srgbClr val="002060"/>
                </a:solidFill>
              </a:rPr>
              <a:t>undesillion</a:t>
            </a:r>
            <a:r>
              <a:rPr lang="en-US" sz="2000" dirty="0">
                <a:solidFill>
                  <a:srgbClr val="002060"/>
                </a:solidFill>
              </a:rPr>
              <a:t>) </a:t>
            </a:r>
            <a:r>
              <a:rPr lang="en-US" sz="2000" dirty="0" err="1">
                <a:solidFill>
                  <a:srgbClr val="002060"/>
                </a:solidFill>
              </a:rPr>
              <a:t>kombinasiya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orasidan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tasodifiy</a:t>
            </a:r>
            <a:r>
              <a:rPr lang="en-US" sz="2000" dirty="0">
                <a:solidFill>
                  <a:srgbClr val="002060"/>
                </a:solidFill>
              </a:rPr>
              <a:t>, 128-bit </a:t>
            </a:r>
            <a:r>
              <a:rPr lang="en-US" sz="2000" dirty="0" err="1">
                <a:solidFill>
                  <a:srgbClr val="002060"/>
                </a:solidFill>
              </a:rPr>
              <a:t>uzunlikdagi</a:t>
            </a:r>
            <a:r>
              <a:rPr lang="en-US" sz="2000" dirty="0">
                <a:solidFill>
                  <a:srgbClr val="002060"/>
                </a:solidFill>
              </a:rPr>
              <a:t> son </a:t>
            </a:r>
            <a:r>
              <a:rPr lang="en-US" sz="2000" dirty="0" err="1">
                <a:solidFill>
                  <a:srgbClr val="002060"/>
                </a:solidFill>
              </a:rPr>
              <a:t>qaytaradi</a:t>
            </a:r>
            <a:r>
              <a:rPr lang="en-US" sz="2000" dirty="0">
                <a:solidFill>
                  <a:srgbClr val="002060"/>
                </a:solidFill>
              </a:rPr>
              <a:t>. </a:t>
            </a:r>
            <a:r>
              <a:rPr lang="en-US" sz="2000" dirty="0" err="1">
                <a:solidFill>
                  <a:srgbClr val="002060"/>
                </a:solidFill>
              </a:rPr>
              <a:t>Ya'ni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bu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shunchlaik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uzunki</a:t>
            </a:r>
            <a:r>
              <a:rPr lang="en-US" sz="2000" dirty="0">
                <a:solidFill>
                  <a:srgbClr val="002060"/>
                </a:solidFill>
              </a:rPr>
              <a:t> (36 ta 0 </a:t>
            </a:r>
            <a:r>
              <a:rPr lang="en-US" sz="2000" dirty="0" err="1">
                <a:solidFill>
                  <a:srgbClr val="002060"/>
                </a:solidFill>
              </a:rPr>
              <a:t>lik</a:t>
            </a:r>
            <a:r>
              <a:rPr lang="en-US" sz="2000" dirty="0">
                <a:solidFill>
                  <a:srgbClr val="002060"/>
                </a:solidFill>
              </a:rPr>
              <a:t> son) </a:t>
            </a:r>
            <a:r>
              <a:rPr lang="en-US" sz="2000" dirty="0" err="1">
                <a:solidFill>
                  <a:srgbClr val="002060"/>
                </a:solidFill>
              </a:rPr>
              <a:t>qaytgan</a:t>
            </a:r>
            <a:r>
              <a:rPr lang="en-US" sz="2000" dirty="0">
                <a:solidFill>
                  <a:srgbClr val="002060"/>
                </a:solidFill>
              </a:rPr>
              <a:t> son </a:t>
            </a:r>
            <a:r>
              <a:rPr lang="en-US" sz="2000" dirty="0" err="1">
                <a:solidFill>
                  <a:srgbClr val="002060"/>
                </a:solidFill>
              </a:rPr>
              <a:t>insoniyat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hayotida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hech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qachon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takrorlanmasligiga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ishonsak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bo'ladi</a:t>
            </a:r>
            <a:r>
              <a:rPr lang="en-US" sz="2000" dirty="0">
                <a:solidFill>
                  <a:srgbClr val="002060"/>
                </a:solidFill>
              </a:rPr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b="25603"/>
          <a:stretch/>
        </p:blipFill>
        <p:spPr>
          <a:xfrm>
            <a:off x="2192148" y="3752131"/>
            <a:ext cx="5567040" cy="264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0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wikipedia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505" y="1930400"/>
            <a:ext cx="7066043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53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Kompyuterni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o’chirish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049" y="1930400"/>
            <a:ext cx="6741739" cy="294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94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6651" y="403413"/>
            <a:ext cx="8596668" cy="5584162"/>
          </a:xfrm>
        </p:spPr>
        <p:txBody>
          <a:bodyPr/>
          <a:lstStyle/>
          <a:p>
            <a:pPr>
              <a:buAutoNum type="arabicPeriod"/>
            </a:pPr>
            <a:r>
              <a:rPr lang="en-US" dirty="0" err="1" smtClean="0"/>
              <a:t>So’z</a:t>
            </a:r>
            <a:r>
              <a:rPr lang="en-US" dirty="0" smtClean="0"/>
              <a:t> </a:t>
            </a:r>
            <a:r>
              <a:rPr lang="en-US" dirty="0" err="1" smtClean="0"/>
              <a:t>berilgan</a:t>
            </a:r>
            <a:r>
              <a:rPr lang="en-US" dirty="0" smtClean="0"/>
              <a:t>. </a:t>
            </a:r>
            <a:r>
              <a:rPr lang="en-US" dirty="0" err="1" smtClean="0"/>
              <a:t>So’z</a:t>
            </a:r>
            <a:r>
              <a:rPr lang="en-US" dirty="0" smtClean="0"/>
              <a:t> </a:t>
            </a:r>
            <a:r>
              <a:rPr lang="en-US" dirty="0" err="1" smtClean="0"/>
              <a:t>katta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kichik</a:t>
            </a:r>
            <a:r>
              <a:rPr lang="en-US" dirty="0" smtClean="0"/>
              <a:t> </a:t>
            </a:r>
            <a:r>
              <a:rPr lang="en-US" dirty="0" err="1" smtClean="0"/>
              <a:t>harflardan</a:t>
            </a:r>
            <a:r>
              <a:rPr lang="en-US" dirty="0" smtClean="0"/>
              <a:t> </a:t>
            </a:r>
            <a:r>
              <a:rPr lang="en-US" dirty="0" err="1" smtClean="0"/>
              <a:t>tashkil</a:t>
            </a:r>
            <a:r>
              <a:rPr lang="en-US" dirty="0" smtClean="0"/>
              <a:t> </a:t>
            </a:r>
            <a:r>
              <a:rPr lang="en-US" dirty="0" err="1" smtClean="0"/>
              <a:t>topgan</a:t>
            </a:r>
            <a:r>
              <a:rPr lang="en-US" dirty="0" smtClean="0"/>
              <a:t>. </a:t>
            </a:r>
            <a:r>
              <a:rPr lang="en-US" dirty="0" err="1" smtClean="0"/>
              <a:t>Kichik</a:t>
            </a:r>
            <a:r>
              <a:rPr lang="en-US" dirty="0" smtClean="0"/>
              <a:t> </a:t>
            </a:r>
            <a:r>
              <a:rPr lang="en-US" dirty="0" err="1" smtClean="0"/>
              <a:t>harflarni</a:t>
            </a:r>
            <a:r>
              <a:rPr lang="en-US" dirty="0" smtClean="0"/>
              <a:t> </a:t>
            </a:r>
            <a:r>
              <a:rPr lang="en-US" dirty="0" err="1" smtClean="0"/>
              <a:t>o’chirib</a:t>
            </a:r>
            <a:r>
              <a:rPr lang="en-US" dirty="0" smtClean="0"/>
              <a:t> </a:t>
            </a:r>
            <a:r>
              <a:rPr lang="en-US" dirty="0" err="1" smtClean="0"/>
              <a:t>tashlang</a:t>
            </a:r>
            <a:r>
              <a:rPr lang="en-US" dirty="0" smtClean="0"/>
              <a:t> , </a:t>
            </a:r>
            <a:r>
              <a:rPr lang="en-US" dirty="0" err="1" smtClean="0"/>
              <a:t>faqat</a:t>
            </a:r>
            <a:r>
              <a:rPr lang="en-US" dirty="0" smtClean="0"/>
              <a:t> </a:t>
            </a:r>
            <a:r>
              <a:rPr lang="en-US" dirty="0" err="1" smtClean="0"/>
              <a:t>katta</a:t>
            </a:r>
            <a:r>
              <a:rPr lang="en-US" dirty="0" smtClean="0"/>
              <a:t> </a:t>
            </a:r>
            <a:r>
              <a:rPr lang="en-US" dirty="0" err="1" smtClean="0"/>
              <a:t>harflar</a:t>
            </a:r>
            <a:r>
              <a:rPr lang="en-US" dirty="0" smtClean="0"/>
              <a:t> </a:t>
            </a:r>
            <a:r>
              <a:rPr lang="en-US" dirty="0" err="1" smtClean="0"/>
              <a:t>qolsin</a:t>
            </a:r>
            <a:r>
              <a:rPr lang="en-US" dirty="0" smtClean="0"/>
              <a:t>. ( 2 </a:t>
            </a:r>
            <a:r>
              <a:rPr lang="en-US" dirty="0" err="1" smtClean="0"/>
              <a:t>xil</a:t>
            </a:r>
            <a:r>
              <a:rPr lang="en-US" dirty="0" smtClean="0"/>
              <a:t> </a:t>
            </a:r>
            <a:r>
              <a:rPr lang="en-US" dirty="0" err="1" smtClean="0"/>
              <a:t>usulda</a:t>
            </a:r>
            <a:r>
              <a:rPr lang="en-US" dirty="0" smtClean="0"/>
              <a:t>)</a:t>
            </a:r>
          </a:p>
          <a:p>
            <a:pPr>
              <a:buAutoNum type="arabicPeriod"/>
            </a:pPr>
            <a:r>
              <a:rPr lang="en-US" dirty="0" err="1" smtClean="0"/>
              <a:t>O’z</a:t>
            </a:r>
            <a:r>
              <a:rPr lang="en-US" dirty="0" smtClean="0"/>
              <a:t>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 err="1" smtClean="0"/>
              <a:t>addressingizni</a:t>
            </a:r>
            <a:r>
              <a:rPr lang="en-US" dirty="0" smtClean="0"/>
              <a:t> </a:t>
            </a:r>
            <a:r>
              <a:rPr lang="en-US" dirty="0" err="1" smtClean="0"/>
              <a:t>aniqlang</a:t>
            </a:r>
            <a:endParaRPr lang="en-US" dirty="0" smtClean="0"/>
          </a:p>
          <a:p>
            <a:pPr>
              <a:buAutoNum type="arabicPeriod"/>
            </a:pPr>
            <a:r>
              <a:rPr lang="en-US" dirty="0" err="1" smtClean="0"/>
              <a:t>Matn</a:t>
            </a:r>
            <a:r>
              <a:rPr lang="en-US" dirty="0" smtClean="0"/>
              <a:t> </a:t>
            </a:r>
            <a:r>
              <a:rPr lang="en-US" dirty="0" err="1" smtClean="0"/>
              <a:t>kiriting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uni</a:t>
            </a:r>
            <a:r>
              <a:rPr lang="en-US" dirty="0" smtClean="0"/>
              <a:t> </a:t>
            </a:r>
            <a:r>
              <a:rPr lang="en-US" dirty="0" err="1" smtClean="0"/>
              <a:t>ovozli</a:t>
            </a:r>
            <a:r>
              <a:rPr lang="en-US" dirty="0" smtClean="0"/>
              <a:t> </a:t>
            </a:r>
            <a:r>
              <a:rPr lang="en-US" dirty="0" err="1" smtClean="0"/>
              <a:t>shaklga</a:t>
            </a:r>
            <a:r>
              <a:rPr lang="en-US" dirty="0" smtClean="0"/>
              <a:t> </a:t>
            </a:r>
            <a:r>
              <a:rPr lang="en-US" dirty="0" err="1" smtClean="0"/>
              <a:t>o’tkazing</a:t>
            </a:r>
            <a:endParaRPr lang="en-US" dirty="0" smtClean="0"/>
          </a:p>
          <a:p>
            <a:pPr>
              <a:buAutoNum type="arabicPeriod"/>
            </a:pPr>
            <a:r>
              <a:rPr lang="en-US" dirty="0" err="1" smtClean="0"/>
              <a:t>Ixtiyoriy</a:t>
            </a:r>
            <a:r>
              <a:rPr lang="en-US" dirty="0" smtClean="0"/>
              <a:t> </a:t>
            </a:r>
            <a:r>
              <a:rPr lang="en-US" dirty="0" err="1" smtClean="0"/>
              <a:t>davlatning</a:t>
            </a:r>
            <a:r>
              <a:rPr lang="en-US" dirty="0" smtClean="0"/>
              <a:t> </a:t>
            </a:r>
            <a:r>
              <a:rPr lang="en-US" dirty="0" err="1" smtClean="0"/>
              <a:t>covid</a:t>
            </a:r>
            <a:r>
              <a:rPr lang="en-US" dirty="0" smtClean="0"/>
              <a:t> </a:t>
            </a:r>
            <a:r>
              <a:rPr lang="en-US" dirty="0" err="1" smtClean="0"/>
              <a:t>haiqdagi</a:t>
            </a:r>
            <a:r>
              <a:rPr lang="en-US" dirty="0" smtClean="0"/>
              <a:t> </a:t>
            </a:r>
            <a:r>
              <a:rPr lang="en-US" dirty="0" err="1" smtClean="0"/>
              <a:t>ma’lumotini</a:t>
            </a:r>
            <a:r>
              <a:rPr lang="en-US" dirty="0" smtClean="0"/>
              <a:t> </a:t>
            </a:r>
            <a:r>
              <a:rPr lang="en-US" dirty="0" err="1" smtClean="0"/>
              <a:t>chiqaring</a:t>
            </a:r>
            <a:endParaRPr lang="en-US" dirty="0" smtClean="0"/>
          </a:p>
          <a:p>
            <a:pPr>
              <a:buAutoNum type="arabicPeriod"/>
            </a:pPr>
            <a:r>
              <a:rPr lang="en-US" dirty="0" err="1" smtClean="0"/>
              <a:t>Kompyuter</a:t>
            </a:r>
            <a:r>
              <a:rPr lang="en-US" dirty="0" smtClean="0"/>
              <a:t> </a:t>
            </a:r>
            <a:r>
              <a:rPr lang="en-US" dirty="0" err="1" smtClean="0"/>
              <a:t>zaryadini</a:t>
            </a:r>
            <a:r>
              <a:rPr lang="en-US" dirty="0" smtClean="0"/>
              <a:t> </a:t>
            </a:r>
            <a:r>
              <a:rPr lang="en-US" dirty="0" err="1" smtClean="0"/>
              <a:t>foizini</a:t>
            </a:r>
            <a:r>
              <a:rPr lang="en-US" dirty="0" smtClean="0"/>
              <a:t> </a:t>
            </a:r>
            <a:r>
              <a:rPr lang="en-US" dirty="0" err="1" smtClean="0"/>
              <a:t>aniqlang</a:t>
            </a:r>
            <a:endParaRPr lang="en-US" dirty="0" smtClean="0"/>
          </a:p>
          <a:p>
            <a:pPr>
              <a:buAutoNum type="arabicPeriod"/>
            </a:pPr>
            <a:r>
              <a:rPr lang="en-US" dirty="0" err="1" smtClean="0"/>
              <a:t>Ekranni</a:t>
            </a:r>
            <a:r>
              <a:rPr lang="en-US" dirty="0" smtClean="0"/>
              <a:t> screenshot </a:t>
            </a:r>
            <a:r>
              <a:rPr lang="en-US" dirty="0" err="1" smtClean="0"/>
              <a:t>qiling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jpg </a:t>
            </a:r>
            <a:r>
              <a:rPr lang="en-US" dirty="0" err="1" smtClean="0"/>
              <a:t>formatda</a:t>
            </a:r>
            <a:r>
              <a:rPr lang="en-US" dirty="0" smtClean="0"/>
              <a:t> </a:t>
            </a:r>
            <a:r>
              <a:rPr lang="en-US" dirty="0" err="1" smtClean="0"/>
              <a:t>saqlang</a:t>
            </a:r>
            <a:endParaRPr lang="en-US" dirty="0" smtClean="0"/>
          </a:p>
          <a:p>
            <a:pPr>
              <a:buAutoNum type="arabicPeriod"/>
            </a:pPr>
            <a:r>
              <a:rPr lang="en-US" dirty="0" err="1" smtClean="0"/>
              <a:t>Jadval</a:t>
            </a:r>
            <a:r>
              <a:rPr lang="en-US" dirty="0" smtClean="0"/>
              <a:t> </a:t>
            </a:r>
            <a:r>
              <a:rPr lang="en-US" dirty="0" err="1" smtClean="0"/>
              <a:t>shakllantiring</a:t>
            </a:r>
            <a:endParaRPr lang="en-US" dirty="0" smtClean="0"/>
          </a:p>
          <a:p>
            <a:pPr>
              <a:buAutoNum type="arabicPeriod"/>
            </a:pPr>
            <a:r>
              <a:rPr lang="en-US" dirty="0" smtClean="0"/>
              <a:t>10 ta </a:t>
            </a:r>
            <a:r>
              <a:rPr lang="en-US" dirty="0" err="1" smtClean="0"/>
              <a:t>foydalanuvchiga</a:t>
            </a:r>
            <a:r>
              <a:rPr lang="en-US" dirty="0" smtClean="0"/>
              <a:t> id </a:t>
            </a:r>
            <a:r>
              <a:rPr lang="en-US" dirty="0" err="1" smtClean="0"/>
              <a:t>raqam</a:t>
            </a:r>
            <a:r>
              <a:rPr lang="en-US" dirty="0" smtClean="0"/>
              <a:t> </a:t>
            </a:r>
            <a:r>
              <a:rPr lang="en-US" dirty="0" err="1" smtClean="0"/>
              <a:t>bering</a:t>
            </a:r>
            <a:endParaRPr lang="en-US" dirty="0" smtClean="0"/>
          </a:p>
          <a:p>
            <a:pPr>
              <a:buAutoNum type="arabicPeriod"/>
            </a:pPr>
            <a:r>
              <a:rPr lang="en-US" dirty="0" err="1" smtClean="0"/>
              <a:t>Kompyuterni</a:t>
            </a:r>
            <a:r>
              <a:rPr lang="en-US" dirty="0" smtClean="0"/>
              <a:t> </a:t>
            </a:r>
            <a:r>
              <a:rPr lang="en-US" dirty="0" err="1" smtClean="0"/>
              <a:t>o’chring</a:t>
            </a:r>
            <a:endParaRPr lang="en-US" dirty="0" smtClean="0"/>
          </a:p>
          <a:p>
            <a:pPr>
              <a:buAutoNum type="arabicPeriod"/>
            </a:pPr>
            <a:endParaRPr lang="en-US" dirty="0" smtClean="0"/>
          </a:p>
          <a:p>
            <a:pPr>
              <a:buAutoNum type="arabicPeriod"/>
            </a:pPr>
            <a:endParaRPr lang="en-US" dirty="0" smtClean="0"/>
          </a:p>
          <a:p>
            <a:pPr>
              <a:buAutoNum type="arabicPeriod"/>
            </a:pPr>
            <a:endParaRPr lang="en-US" dirty="0" smtClean="0"/>
          </a:p>
          <a:p>
            <a:pPr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019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934" y="1029261"/>
            <a:ext cx="8054993" cy="443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8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774" y="552730"/>
            <a:ext cx="7427156" cy="526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0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69" y="1456484"/>
            <a:ext cx="7934133" cy="327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67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63" y="493338"/>
            <a:ext cx="8104656" cy="623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6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89" y="449915"/>
            <a:ext cx="7861487" cy="616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10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16" y="470087"/>
            <a:ext cx="7740184" cy="606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02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26" y="196663"/>
            <a:ext cx="7879698" cy="659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2398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1240</TotalTime>
  <Words>188</Words>
  <Application>Microsoft Office PowerPoint</Application>
  <PresentationFormat>Произвольный</PresentationFormat>
  <Paragraphs>47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Аспект</vt:lpstr>
      <vt:lpstr>PIP VA TASHQI KUTUBXONALAR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Bonus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 Ekranni screenshot qilish</vt:lpstr>
      <vt:lpstr>   Jadval chiqarish</vt:lpstr>
      <vt:lpstr>Презентация PowerPoint</vt:lpstr>
      <vt:lpstr>     wikipedia</vt:lpstr>
      <vt:lpstr>  Kompyuterni o’chirish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ANONIM/LAMBDA FUNKSIYA</dc:title>
  <dc:creator>User</dc:creator>
  <cp:lastModifiedBy>Teacher</cp:lastModifiedBy>
  <cp:revision>215</cp:revision>
  <dcterms:created xsi:type="dcterms:W3CDTF">2021-07-08T16:37:42Z</dcterms:created>
  <dcterms:modified xsi:type="dcterms:W3CDTF">2021-07-23T04:03:29Z</dcterms:modified>
</cp:coreProperties>
</file>