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5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oop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4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66" y="0"/>
            <a:ext cx="8148357" cy="67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5" y="553290"/>
            <a:ext cx="8558212" cy="57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1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66" y="496701"/>
            <a:ext cx="8110258" cy="55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28" y="444873"/>
            <a:ext cx="8317566" cy="59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36177"/>
            <a:ext cx="8596668" cy="57051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sz="2400" dirty="0" err="1" smtClean="0"/>
              <a:t>Mashinalar</a:t>
            </a:r>
            <a:r>
              <a:rPr lang="en-US" sz="2400" dirty="0" smtClean="0"/>
              <a:t> </a:t>
            </a:r>
            <a:r>
              <a:rPr lang="en-US" sz="2400" dirty="0" err="1" smtClean="0"/>
              <a:t>classini</a:t>
            </a:r>
            <a:r>
              <a:rPr lang="en-US" sz="2400" dirty="0" smtClean="0"/>
              <a:t> </a:t>
            </a:r>
            <a:r>
              <a:rPr lang="en-US" sz="2400" dirty="0" err="1" smtClean="0"/>
              <a:t>yarating</a:t>
            </a:r>
            <a:r>
              <a:rPr lang="en-US" sz="2400" dirty="0" smtClean="0"/>
              <a:t>. Nomi , </a:t>
            </a:r>
            <a:r>
              <a:rPr lang="en-US" sz="2400" dirty="0" err="1" smtClean="0"/>
              <a:t>yili</a:t>
            </a:r>
            <a:r>
              <a:rPr lang="en-US" sz="2400" dirty="0" smtClean="0"/>
              <a:t> , </a:t>
            </a:r>
            <a:r>
              <a:rPr lang="en-US" sz="2400" dirty="0" err="1" smtClean="0"/>
              <a:t>rangi</a:t>
            </a:r>
            <a:r>
              <a:rPr lang="en-US" sz="2400" dirty="0" smtClean="0"/>
              <a:t> , </a:t>
            </a:r>
            <a:r>
              <a:rPr lang="en-US" sz="2400" dirty="0" err="1" smtClean="0"/>
              <a:t>modeli</a:t>
            </a:r>
            <a:r>
              <a:rPr lang="en-US" sz="2400" dirty="0" smtClean="0"/>
              <a:t> </a:t>
            </a:r>
            <a:r>
              <a:rPr lang="en-US" sz="2400" dirty="0" err="1" smtClean="0"/>
              <a:t>kabi</a:t>
            </a:r>
            <a:r>
              <a:rPr lang="en-US" sz="2400" dirty="0" smtClean="0"/>
              <a:t> </a:t>
            </a:r>
            <a:r>
              <a:rPr lang="en-US" sz="2400" dirty="0" err="1" smtClean="0"/>
              <a:t>xususiyatlari</a:t>
            </a:r>
            <a:r>
              <a:rPr lang="en-US" sz="2400" dirty="0" smtClean="0"/>
              <a:t> </a:t>
            </a:r>
            <a:r>
              <a:rPr lang="en-US" sz="2400" dirty="0" err="1" smtClean="0"/>
              <a:t>bo’lsin</a:t>
            </a:r>
            <a:r>
              <a:rPr lang="en-US" sz="2400" dirty="0" smtClean="0"/>
              <a:t>.</a:t>
            </a:r>
          </a:p>
          <a:p>
            <a:pPr>
              <a:buAutoNum type="arabicPeriod"/>
            </a:pPr>
            <a:r>
              <a:rPr lang="en-US" sz="2400" dirty="0" err="1" smtClean="0"/>
              <a:t>Yuqoridagi</a:t>
            </a:r>
            <a:r>
              <a:rPr lang="en-US" sz="2400" dirty="0" smtClean="0"/>
              <a:t> </a:t>
            </a:r>
            <a:r>
              <a:rPr lang="en-US" sz="2400" dirty="0" err="1" smtClean="0"/>
              <a:t>classga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nechta</a:t>
            </a:r>
            <a:r>
              <a:rPr lang="en-US" sz="2400" dirty="0" smtClean="0"/>
              <a:t> </a:t>
            </a:r>
            <a:r>
              <a:rPr lang="en-US" sz="2400" dirty="0" err="1" smtClean="0"/>
              <a:t>metod</a:t>
            </a:r>
            <a:r>
              <a:rPr lang="en-US" sz="2400" dirty="0" smtClean="0"/>
              <a:t> </a:t>
            </a:r>
            <a:r>
              <a:rPr lang="en-US" sz="2400" dirty="0" err="1" smtClean="0"/>
              <a:t>qoshing</a:t>
            </a:r>
            <a:endParaRPr lang="en-US" sz="2400" dirty="0" smtClean="0"/>
          </a:p>
          <a:p>
            <a:pPr>
              <a:buAutoNum type="arabicPeriod"/>
            </a:pPr>
            <a:r>
              <a:rPr lang="en-US" sz="2400" dirty="0" err="1" smtClean="0"/>
              <a:t>Foydalanuvchi</a:t>
            </a:r>
            <a:r>
              <a:rPr lang="en-US" sz="2400" dirty="0" smtClean="0"/>
              <a:t> </a:t>
            </a:r>
            <a:r>
              <a:rPr lang="en-US" sz="2400" dirty="0" err="1" smtClean="0"/>
              <a:t>classini</a:t>
            </a:r>
            <a:r>
              <a:rPr lang="en-US" sz="2400" dirty="0" smtClean="0"/>
              <a:t> </a:t>
            </a:r>
            <a:r>
              <a:rPr lang="en-US" sz="2400" dirty="0" err="1" smtClean="0"/>
              <a:t>yarating</a:t>
            </a:r>
            <a:r>
              <a:rPr lang="en-US" sz="2400" dirty="0" smtClean="0"/>
              <a:t>. </a:t>
            </a:r>
            <a:r>
              <a:rPr lang="en-US" sz="2400" dirty="0" err="1" smtClean="0"/>
              <a:t>Saytdan</a:t>
            </a:r>
            <a:r>
              <a:rPr lang="en-US" sz="2400" dirty="0" smtClean="0"/>
              <a:t> </a:t>
            </a:r>
            <a:r>
              <a:rPr lang="en-US" sz="2400" dirty="0" err="1"/>
              <a:t>r</a:t>
            </a:r>
            <a:r>
              <a:rPr lang="en-US" sz="2400" dirty="0" err="1" smtClean="0"/>
              <a:t>o’yxatdan</a:t>
            </a:r>
            <a:r>
              <a:rPr lang="en-US" sz="2400" dirty="0" smtClean="0"/>
              <a:t> </a:t>
            </a:r>
            <a:r>
              <a:rPr lang="en-US" sz="2400" dirty="0" err="1" smtClean="0"/>
              <a:t>o’tish</a:t>
            </a:r>
            <a:r>
              <a:rPr lang="en-US" sz="2400" dirty="0" smtClean="0"/>
              <a:t> </a:t>
            </a:r>
            <a:r>
              <a:rPr lang="en-US" sz="2400" dirty="0" err="1" smtClean="0"/>
              <a:t>uchun</a:t>
            </a:r>
            <a:r>
              <a:rPr lang="en-US" sz="2400" dirty="0" smtClean="0"/>
              <a:t> </a:t>
            </a:r>
            <a:r>
              <a:rPr lang="en-US" sz="2400" dirty="0" err="1" smtClean="0"/>
              <a:t>kerakli</a:t>
            </a:r>
            <a:r>
              <a:rPr lang="en-US" sz="2400" dirty="0" smtClean="0"/>
              <a:t> </a:t>
            </a:r>
            <a:r>
              <a:rPr lang="en-US" sz="2400" dirty="0" err="1" smtClean="0"/>
              <a:t>ma’lumotlarni</a:t>
            </a:r>
            <a:r>
              <a:rPr lang="en-US" sz="2400" dirty="0" smtClean="0"/>
              <a:t> </a:t>
            </a:r>
            <a:r>
              <a:rPr lang="en-US" sz="2400" dirty="0" err="1" smtClean="0"/>
              <a:t>kiriting</a:t>
            </a:r>
            <a:r>
              <a:rPr lang="en-US" sz="2400" dirty="0" smtClean="0"/>
              <a:t>. (ism, </a:t>
            </a:r>
            <a:r>
              <a:rPr lang="en-US" sz="2400" dirty="0" err="1" smtClean="0"/>
              <a:t>familya</a:t>
            </a:r>
            <a:r>
              <a:rPr lang="en-US" sz="2400" dirty="0" smtClean="0"/>
              <a:t>, email, tosh, </a:t>
            </a:r>
            <a:r>
              <a:rPr lang="en-US" sz="2400" dirty="0" err="1" smtClean="0"/>
              <a:t>jins</a:t>
            </a:r>
            <a:r>
              <a:rPr lang="en-US" sz="2400" dirty="0" smtClean="0"/>
              <a:t>) </a:t>
            </a:r>
          </a:p>
          <a:p>
            <a:pPr>
              <a:buAutoNum type="arabicPeriod"/>
            </a:pPr>
            <a:r>
              <a:rPr lang="en-US" sz="2400" dirty="0" err="1" smtClean="0"/>
              <a:t>Metodlar</a:t>
            </a:r>
            <a:r>
              <a:rPr lang="en-US" sz="2400" dirty="0" smtClean="0"/>
              <a:t> </a:t>
            </a:r>
            <a:r>
              <a:rPr lang="en-US" sz="2400" dirty="0" err="1" smtClean="0"/>
              <a:t>orqali</a:t>
            </a:r>
            <a:r>
              <a:rPr lang="en-US" sz="2400" dirty="0" smtClean="0"/>
              <a:t> </a:t>
            </a:r>
            <a:r>
              <a:rPr lang="en-US" sz="2400" dirty="0" err="1" smtClean="0"/>
              <a:t>har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xususiyatlarga</a:t>
            </a:r>
            <a:r>
              <a:rPr lang="en-US" sz="2400" dirty="0" smtClean="0"/>
              <a:t> </a:t>
            </a:r>
            <a:r>
              <a:rPr lang="en-US" sz="2400" dirty="0" err="1" smtClean="0"/>
              <a:t>murojaat</a:t>
            </a:r>
            <a:r>
              <a:rPr lang="en-US" sz="2400" dirty="0" smtClean="0"/>
              <a:t> </a:t>
            </a:r>
            <a:r>
              <a:rPr lang="en-US" sz="2400" dirty="0" err="1" smtClean="0"/>
              <a:t>qilish</a:t>
            </a:r>
            <a:r>
              <a:rPr lang="en-US" sz="2400" dirty="0" smtClean="0"/>
              <a:t> </a:t>
            </a:r>
            <a:r>
              <a:rPr lang="en-US" sz="2400" dirty="0" err="1" smtClean="0"/>
              <a:t>imkoni</a:t>
            </a:r>
            <a:r>
              <a:rPr lang="en-US" sz="2400" dirty="0" smtClean="0"/>
              <a:t> </a:t>
            </a:r>
            <a:r>
              <a:rPr lang="en-US" sz="2400" dirty="0" err="1" smtClean="0"/>
              <a:t>bo’lsin</a:t>
            </a:r>
            <a:r>
              <a:rPr lang="en-US" sz="240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592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12" y="341499"/>
            <a:ext cx="7756712" cy="58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6" y="582424"/>
            <a:ext cx="8142347" cy="53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27" y="358028"/>
            <a:ext cx="7514730" cy="57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39589"/>
            <a:ext cx="8596668" cy="53017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Misol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to’tiqush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degan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obyektimiz</a:t>
            </a:r>
            <a:r>
              <a:rPr lang="en-US" sz="2400" dirty="0" smtClean="0">
                <a:solidFill>
                  <a:srgbClr val="002060"/>
                </a:solidFill>
              </a:rPr>
              <a:t> bor. U </a:t>
            </a:r>
            <a:r>
              <a:rPr lang="en-US" sz="2400" dirty="0" err="1" smtClean="0">
                <a:solidFill>
                  <a:srgbClr val="002060"/>
                </a:solidFill>
              </a:rPr>
              <a:t>quyidagi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elementlarga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ega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</a:rPr>
              <a:t>ismi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yoshi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rangi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kabi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xususiyatlarga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just"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</a:rPr>
              <a:t>Sayrash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raqsga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tushush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kabi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qobilyatlarga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metodarga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r>
              <a:rPr lang="en-US" sz="2400" dirty="0" err="1" smtClean="0">
                <a:solidFill>
                  <a:srgbClr val="002060"/>
                </a:solidFill>
              </a:rPr>
              <a:t>ega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Oop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tamoyilining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asosiy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vazifasi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kodni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ko’p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marotaba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ishlatish</a:t>
            </a:r>
            <a:r>
              <a:rPr lang="en-US" sz="2400" dirty="0" smtClean="0">
                <a:solidFill>
                  <a:srgbClr val="002060"/>
                </a:solidFill>
              </a:rPr>
              <a:t>. DRY (Don’t Repeat Yourself) </a:t>
            </a:r>
            <a:r>
              <a:rPr lang="en-US" sz="2400" dirty="0" err="1" smtClean="0">
                <a:solidFill>
                  <a:srgbClr val="002060"/>
                </a:solidFill>
              </a:rPr>
              <a:t>nomi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bilan</a:t>
            </a:r>
            <a:r>
              <a:rPr lang="en-US" sz="2400" dirty="0" smtClean="0">
                <a:solidFill>
                  <a:srgbClr val="002060"/>
                </a:solidFill>
              </a:rPr>
              <a:t> ham </a:t>
            </a:r>
            <a:r>
              <a:rPr lang="en-US" sz="2400" dirty="0" err="1" smtClean="0">
                <a:solidFill>
                  <a:srgbClr val="002060"/>
                </a:solidFill>
              </a:rPr>
              <a:t>mashxur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384642"/>
            <a:ext cx="8023412" cy="62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3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8" y="316565"/>
            <a:ext cx="7740744" cy="6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6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96" y="1020854"/>
            <a:ext cx="8446189" cy="30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6" y="1039065"/>
            <a:ext cx="9310964" cy="35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032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1279</TotalTime>
  <Words>103</Words>
  <Application>Microsoft Office PowerPoint</Application>
  <PresentationFormat>Широкоэкранный</PresentationFormat>
  <Paragraphs>12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oop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User</cp:lastModifiedBy>
  <cp:revision>233</cp:revision>
  <dcterms:created xsi:type="dcterms:W3CDTF">2021-07-08T16:37:42Z</dcterms:created>
  <dcterms:modified xsi:type="dcterms:W3CDTF">2021-07-25T18:55:23Z</dcterms:modified>
</cp:coreProperties>
</file>