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5" r:id="rId5"/>
    <p:sldId id="276" r:id="rId6"/>
    <p:sldId id="271" r:id="rId7"/>
    <p:sldId id="272" r:id="rId8"/>
    <p:sldId id="273" r:id="rId9"/>
    <p:sldId id="274" r:id="rId10"/>
    <p:sldId id="277" r:id="rId11"/>
    <p:sldId id="278" r:id="rId12"/>
    <p:sldId id="281" r:id="rId13"/>
    <p:sldId id="279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8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2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3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07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1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6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9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1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9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2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8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7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3816-1F37-4141-97DE-A4F923A3DD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vorislik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4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82" y="1048309"/>
            <a:ext cx="8454486" cy="39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7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773206"/>
            <a:ext cx="8921283" cy="47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9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64" y="405372"/>
            <a:ext cx="8308883" cy="62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0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96" y="835678"/>
            <a:ext cx="8099892" cy="525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95835"/>
            <a:ext cx="8596668" cy="5745527"/>
          </a:xfrm>
        </p:spPr>
        <p:txBody>
          <a:bodyPr/>
          <a:lstStyle/>
          <a:p>
            <a:pPr>
              <a:buAutoNum type="arabicPeriod"/>
            </a:pPr>
            <a:r>
              <a:rPr lang="en-US" dirty="0" err="1" smtClean="0"/>
              <a:t>Yuqoridagi</a:t>
            </a:r>
            <a:r>
              <a:rPr lang="en-US" dirty="0" smtClean="0"/>
              <a:t> </a:t>
            </a:r>
            <a:r>
              <a:rPr lang="en-US" dirty="0" err="1"/>
              <a:t>Shaxs</a:t>
            </a:r>
            <a:r>
              <a:rPr lang="en-US" dirty="0"/>
              <a:t> </a:t>
            </a:r>
            <a:r>
              <a:rPr lang="en-US" dirty="0" err="1"/>
              <a:t>klassidan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voris</a:t>
            </a:r>
            <a:r>
              <a:rPr lang="en-US" dirty="0"/>
              <a:t> </a:t>
            </a:r>
            <a:r>
              <a:rPr lang="en-US" dirty="0" err="1"/>
              <a:t>klasslar</a:t>
            </a:r>
            <a:r>
              <a:rPr lang="en-US" dirty="0"/>
              <a:t> </a:t>
            </a:r>
            <a:r>
              <a:rPr lang="en-US" dirty="0" err="1"/>
              <a:t>yaratib</a:t>
            </a:r>
            <a:r>
              <a:rPr lang="en-US" dirty="0"/>
              <a:t> </a:t>
            </a:r>
            <a:r>
              <a:rPr lang="en-US" dirty="0" err="1"/>
              <a:t>ko'ring</a:t>
            </a:r>
            <a:r>
              <a:rPr lang="en-US" dirty="0"/>
              <a:t> (</a:t>
            </a:r>
            <a:r>
              <a:rPr lang="en-US" dirty="0" err="1"/>
              <a:t>masalan</a:t>
            </a:r>
            <a:r>
              <a:rPr lang="en-US" dirty="0"/>
              <a:t> Professor, </a:t>
            </a:r>
            <a:r>
              <a:rPr lang="en-US" dirty="0" err="1"/>
              <a:t>Foydalanuvchi</a:t>
            </a:r>
            <a:r>
              <a:rPr lang="en-US" dirty="0"/>
              <a:t>, </a:t>
            </a:r>
            <a:r>
              <a:rPr lang="en-US" dirty="0" err="1"/>
              <a:t>Sotuvchi</a:t>
            </a:r>
            <a:r>
              <a:rPr lang="en-US" dirty="0"/>
              <a:t>, </a:t>
            </a:r>
            <a:r>
              <a:rPr lang="en-US" dirty="0" err="1"/>
              <a:t>Mijoz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hokazo</a:t>
            </a:r>
            <a:r>
              <a:rPr lang="en-US" dirty="0" smtClean="0"/>
              <a:t>).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klassga</a:t>
            </a:r>
            <a:r>
              <a:rPr lang="en-US" dirty="0"/>
              <a:t> </a:t>
            </a:r>
            <a:r>
              <a:rPr lang="en-US" dirty="0" err="1"/>
              <a:t>o'ziga</a:t>
            </a:r>
            <a:r>
              <a:rPr lang="en-US" dirty="0"/>
              <a:t> </a:t>
            </a:r>
            <a:r>
              <a:rPr lang="en-US" dirty="0" err="1"/>
              <a:t>hoz</a:t>
            </a:r>
            <a:r>
              <a:rPr lang="en-US" dirty="0"/>
              <a:t> </a:t>
            </a:r>
            <a:r>
              <a:rPr lang="en-US" dirty="0" err="1"/>
              <a:t>xususiyatlar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metodlar</a:t>
            </a:r>
            <a:r>
              <a:rPr lang="en-US" dirty="0"/>
              <a:t> </a:t>
            </a:r>
            <a:r>
              <a:rPr lang="en-US" dirty="0" err="1"/>
              <a:t>yuklang</a:t>
            </a:r>
            <a:r>
              <a:rPr lang="en-US" dirty="0" smtClean="0"/>
              <a:t>.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klasslar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get_info</a:t>
            </a:r>
            <a:r>
              <a:rPr lang="en-US" dirty="0" smtClean="0"/>
              <a:t>() </a:t>
            </a:r>
            <a:r>
              <a:rPr lang="en-US" dirty="0" err="1"/>
              <a:t>metodini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yozib</a:t>
            </a:r>
            <a:r>
              <a:rPr lang="en-US" dirty="0"/>
              <a:t> </a:t>
            </a:r>
            <a:r>
              <a:rPr lang="en-US" dirty="0" err="1"/>
              <a:t>chiqing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err="1"/>
              <a:t>Voris</a:t>
            </a:r>
            <a:r>
              <a:rPr lang="en-US" dirty="0"/>
              <a:t> </a:t>
            </a:r>
            <a:r>
              <a:rPr lang="en-US" dirty="0" err="1"/>
              <a:t>klasslardan</a:t>
            </a:r>
            <a:r>
              <a:rPr lang="en-US" dirty="0"/>
              <a:t> </a:t>
            </a:r>
            <a:r>
              <a:rPr lang="en-US" dirty="0" err="1"/>
              <a:t>yana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voris</a:t>
            </a:r>
            <a:r>
              <a:rPr lang="en-US" dirty="0"/>
              <a:t> </a:t>
            </a:r>
            <a:r>
              <a:rPr lang="en-US" dirty="0" err="1"/>
              <a:t>klass</a:t>
            </a:r>
            <a:r>
              <a:rPr lang="en-US" dirty="0"/>
              <a:t> </a:t>
            </a:r>
            <a:r>
              <a:rPr lang="en-US" dirty="0" err="1"/>
              <a:t>yaratib</a:t>
            </a:r>
            <a:r>
              <a:rPr lang="en-US" dirty="0"/>
              <a:t> </a:t>
            </a:r>
            <a:r>
              <a:rPr lang="en-US" dirty="0" err="1"/>
              <a:t>ko'ring</a:t>
            </a:r>
            <a:r>
              <a:rPr lang="en-US" dirty="0"/>
              <a:t>. </a:t>
            </a:r>
            <a:r>
              <a:rPr lang="en-US" dirty="0" err="1"/>
              <a:t>Misol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klassidan</a:t>
            </a:r>
            <a:r>
              <a:rPr lang="en-US" dirty="0"/>
              <a:t> Admin </a:t>
            </a:r>
            <a:r>
              <a:rPr lang="en-US" dirty="0" err="1"/>
              <a:t>klassini</a:t>
            </a:r>
            <a:r>
              <a:rPr lang="en-US" dirty="0"/>
              <a:t> </a:t>
            </a:r>
            <a:r>
              <a:rPr lang="en-US" dirty="0" err="1"/>
              <a:t>yarating</a:t>
            </a:r>
            <a:r>
              <a:rPr lang="en-US" dirty="0"/>
              <a:t>. </a:t>
            </a:r>
            <a:endParaRPr lang="en-US" dirty="0" smtClean="0"/>
          </a:p>
          <a:p>
            <a:pPr>
              <a:buAutoNum type="arabicPeriod"/>
            </a:pPr>
            <a:r>
              <a:rPr lang="en-US" dirty="0"/>
              <a:t>Fan </a:t>
            </a:r>
            <a:r>
              <a:rPr lang="en-US" dirty="0" err="1"/>
              <a:t>degan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klass</a:t>
            </a:r>
            <a:r>
              <a:rPr lang="en-US" dirty="0"/>
              <a:t> </a:t>
            </a:r>
            <a:r>
              <a:rPr lang="en-US" dirty="0" err="1"/>
              <a:t>yarating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klassdan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fanlar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 smtClean="0"/>
              <a:t>vorislik</a:t>
            </a:r>
            <a:r>
              <a:rPr lang="en-US" dirty="0" smtClean="0"/>
              <a:t> </a:t>
            </a:r>
            <a:r>
              <a:rPr lang="en-US" dirty="0" err="1" smtClean="0"/>
              <a:t>yarating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Talaba</a:t>
            </a:r>
            <a:r>
              <a:rPr lang="en-US" dirty="0" smtClean="0"/>
              <a:t> </a:t>
            </a:r>
            <a:r>
              <a:rPr lang="en-US" dirty="0" err="1" smtClean="0"/>
              <a:t>degab</a:t>
            </a:r>
            <a:r>
              <a:rPr lang="en-US" dirty="0" smtClean="0"/>
              <a:t> class </a:t>
            </a:r>
            <a:r>
              <a:rPr lang="en-US" dirty="0" err="1" smtClean="0"/>
              <a:t>yarating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classning</a:t>
            </a:r>
            <a:r>
              <a:rPr lang="en-US" dirty="0" smtClean="0"/>
              <a:t> </a:t>
            </a:r>
            <a:r>
              <a:rPr lang="en-US" dirty="0" err="1" smtClean="0"/>
              <a:t>fanlar</a:t>
            </a:r>
            <a:r>
              <a:rPr lang="en-US" dirty="0" smtClean="0"/>
              <a:t> </a:t>
            </a:r>
            <a:r>
              <a:rPr lang="en-US" dirty="0" err="1" smtClean="0"/>
              <a:t>xususiyatiga</a:t>
            </a:r>
            <a:r>
              <a:rPr lang="en-US" dirty="0" smtClean="0"/>
              <a:t> fan </a:t>
            </a:r>
            <a:r>
              <a:rPr lang="en-US" dirty="0" err="1" smtClean="0"/>
              <a:t>clasining</a:t>
            </a:r>
            <a:r>
              <a:rPr lang="en-US" dirty="0" smtClean="0"/>
              <a:t> </a:t>
            </a:r>
            <a:r>
              <a:rPr lang="en-US" dirty="0" err="1" smtClean="0"/>
              <a:t>obyektini</a:t>
            </a:r>
            <a:r>
              <a:rPr lang="en-US" dirty="0" smtClean="0"/>
              <a:t> </a:t>
            </a:r>
            <a:r>
              <a:rPr lang="en-US" dirty="0" err="1" smtClean="0"/>
              <a:t>oling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/>
              <a:t>Max_speed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 smtClean="0"/>
              <a:t>yo’l</a:t>
            </a:r>
            <a:r>
              <a:rPr lang="en-US" dirty="0" smtClean="0"/>
              <a:t> </a:t>
            </a:r>
            <a:r>
              <a:rPr lang="en-US" dirty="0" err="1" smtClean="0"/>
              <a:t>atributlari</a:t>
            </a:r>
            <a:r>
              <a:rPr lang="en-US" dirty="0" smtClean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 smtClean="0"/>
              <a:t>Avtomobil</a:t>
            </a:r>
            <a:r>
              <a:rPr lang="en-US" dirty="0" smtClean="0"/>
              <a:t> </a:t>
            </a:r>
            <a:r>
              <a:rPr lang="en-US" dirty="0" err="1"/>
              <a:t>sinfini</a:t>
            </a:r>
            <a:r>
              <a:rPr lang="en-US" dirty="0"/>
              <a:t> </a:t>
            </a:r>
            <a:r>
              <a:rPr lang="en-US" dirty="0" err="1" smtClean="0"/>
              <a:t>yarating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/>
              <a:t>Avtomobil</a:t>
            </a:r>
            <a:r>
              <a:rPr lang="en-US" dirty="0"/>
              <a:t> </a:t>
            </a:r>
            <a:r>
              <a:rPr lang="en-US" dirty="0" err="1"/>
              <a:t>sinfining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o'zgaruvchilari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 smtClean="0"/>
              <a:t>metodlarini</a:t>
            </a:r>
            <a:r>
              <a:rPr lang="en-US" dirty="0" smtClean="0"/>
              <a:t> </a:t>
            </a:r>
            <a:r>
              <a:rPr lang="en-US" dirty="0" err="1"/>
              <a:t>meros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 </a:t>
            </a:r>
            <a:r>
              <a:rPr lang="en-US" dirty="0" err="1"/>
              <a:t>oladigan</a:t>
            </a:r>
            <a:r>
              <a:rPr lang="en-US" dirty="0"/>
              <a:t> </a:t>
            </a:r>
            <a:r>
              <a:rPr lang="en-US" dirty="0" err="1" smtClean="0"/>
              <a:t>Avtobus</a:t>
            </a:r>
            <a:r>
              <a:rPr lang="en-US" dirty="0" smtClean="0"/>
              <a:t> </a:t>
            </a:r>
            <a:r>
              <a:rPr lang="en-US" dirty="0" err="1" smtClean="0"/>
              <a:t>sinfini</a:t>
            </a:r>
            <a:r>
              <a:rPr lang="en-US" dirty="0" smtClean="0"/>
              <a:t> </a:t>
            </a:r>
            <a:r>
              <a:rPr lang="en-US" dirty="0" err="1" smtClean="0"/>
              <a:t>yarating</a:t>
            </a:r>
            <a:r>
              <a:rPr lang="en-US" smtClean="0"/>
              <a:t>.</a:t>
            </a:r>
            <a:endParaRPr lang="en-US" dirty="0" smtClean="0"/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2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1" y="934851"/>
            <a:ext cx="8572339" cy="41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9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9270" y="349294"/>
            <a:ext cx="96460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class </a:t>
            </a:r>
            <a:r>
              <a:rPr lang="en-US" dirty="0" err="1">
                <a:solidFill>
                  <a:srgbClr val="002060"/>
                </a:solidFill>
              </a:rPr>
              <a:t>Shaxs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def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__</a:t>
            </a:r>
            <a:r>
              <a:rPr lang="en-US" dirty="0" err="1">
                <a:solidFill>
                  <a:srgbClr val="002060"/>
                </a:solidFill>
              </a:rPr>
              <a:t>init</a:t>
            </a:r>
            <a:r>
              <a:rPr lang="en-US" dirty="0">
                <a:solidFill>
                  <a:srgbClr val="002060"/>
                </a:solidFill>
              </a:rPr>
              <a:t>__(</a:t>
            </a:r>
            <a:r>
              <a:rPr lang="en-US" dirty="0" err="1">
                <a:solidFill>
                  <a:srgbClr val="002060"/>
                </a:solidFill>
              </a:rPr>
              <a:t>self,ism,familiya,passport,tyil</a:t>
            </a:r>
            <a:r>
              <a:rPr lang="en-US" dirty="0">
                <a:solidFill>
                  <a:srgbClr val="002060"/>
                </a:solidFill>
              </a:rPr>
              <a:t>):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2060"/>
                </a:solidFill>
              </a:rPr>
              <a:t>self.ism</a:t>
            </a:r>
            <a:r>
              <a:rPr lang="en-US" dirty="0">
                <a:solidFill>
                  <a:srgbClr val="002060"/>
                </a:solidFill>
              </a:rPr>
              <a:t> = ism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2060"/>
                </a:solidFill>
              </a:rPr>
              <a:t>self.familiya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familiya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2060"/>
                </a:solidFill>
              </a:rPr>
              <a:t>self.passport</a:t>
            </a:r>
            <a:r>
              <a:rPr lang="en-US" dirty="0">
                <a:solidFill>
                  <a:srgbClr val="002060"/>
                </a:solidFill>
              </a:rPr>
              <a:t> = passport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2060"/>
                </a:solidFill>
              </a:rPr>
              <a:t>self.tyil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tyil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get_info</a:t>
            </a:r>
            <a:r>
              <a:rPr lang="en-US" dirty="0">
                <a:solidFill>
                  <a:srgbClr val="002060"/>
                </a:solidFill>
              </a:rPr>
              <a:t>(self):</a:t>
            </a:r>
          </a:p>
          <a:p>
            <a:r>
              <a:rPr lang="en-US" dirty="0">
                <a:solidFill>
                  <a:srgbClr val="002060"/>
                </a:solidFill>
              </a:rPr>
              <a:t>        """</a:t>
            </a:r>
            <a:r>
              <a:rPr lang="en-US" dirty="0" err="1">
                <a:solidFill>
                  <a:srgbClr val="002060"/>
                </a:solidFill>
              </a:rPr>
              <a:t>Shaxs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haqida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ma'lumot</a:t>
            </a:r>
            <a:r>
              <a:rPr lang="en-US" dirty="0">
                <a:solidFill>
                  <a:srgbClr val="002060"/>
                </a:solidFill>
              </a:rPr>
              <a:t>"""</a:t>
            </a:r>
          </a:p>
          <a:p>
            <a:r>
              <a:rPr lang="en-US" dirty="0">
                <a:solidFill>
                  <a:srgbClr val="002060"/>
                </a:solidFill>
              </a:rPr>
              <a:t>        info = f"{</a:t>
            </a:r>
            <a:r>
              <a:rPr lang="en-US" dirty="0" err="1">
                <a:solidFill>
                  <a:srgbClr val="002060"/>
                </a:solidFill>
              </a:rPr>
              <a:t>self.ism</a:t>
            </a:r>
            <a:r>
              <a:rPr lang="en-US" dirty="0">
                <a:solidFill>
                  <a:srgbClr val="002060"/>
                </a:solidFill>
              </a:rPr>
              <a:t>} {</a:t>
            </a:r>
            <a:r>
              <a:rPr lang="en-US" dirty="0" err="1">
                <a:solidFill>
                  <a:srgbClr val="002060"/>
                </a:solidFill>
              </a:rPr>
              <a:t>self.familiya</a:t>
            </a:r>
            <a:r>
              <a:rPr lang="en-US" dirty="0">
                <a:solidFill>
                  <a:srgbClr val="002060"/>
                </a:solidFill>
              </a:rPr>
              <a:t>}. "</a:t>
            </a:r>
          </a:p>
          <a:p>
            <a:r>
              <a:rPr lang="en-US" dirty="0">
                <a:solidFill>
                  <a:srgbClr val="002060"/>
                </a:solidFill>
              </a:rPr>
              <a:t>        info += </a:t>
            </a:r>
            <a:r>
              <a:rPr lang="en-US" dirty="0" err="1">
                <a:solidFill>
                  <a:srgbClr val="002060"/>
                </a:solidFill>
              </a:rPr>
              <a:t>f"Passport</a:t>
            </a:r>
            <a:r>
              <a:rPr lang="en-US" dirty="0">
                <a:solidFill>
                  <a:srgbClr val="002060"/>
                </a:solidFill>
              </a:rPr>
              <a:t>:{</a:t>
            </a:r>
            <a:r>
              <a:rPr lang="en-US" dirty="0" err="1">
                <a:solidFill>
                  <a:srgbClr val="002060"/>
                </a:solidFill>
              </a:rPr>
              <a:t>self.passport</a:t>
            </a:r>
            <a:r>
              <a:rPr lang="en-US" dirty="0">
                <a:solidFill>
                  <a:srgbClr val="002060"/>
                </a:solidFill>
              </a:rPr>
              <a:t>}, {</a:t>
            </a:r>
            <a:r>
              <a:rPr lang="en-US" dirty="0" err="1">
                <a:solidFill>
                  <a:srgbClr val="002060"/>
                </a:solidFill>
              </a:rPr>
              <a:t>self.tyil</a:t>
            </a:r>
            <a:r>
              <a:rPr lang="en-US" dirty="0">
                <a:solidFill>
                  <a:srgbClr val="002060"/>
                </a:solidFill>
              </a:rPr>
              <a:t>}-</a:t>
            </a:r>
            <a:r>
              <a:rPr lang="en-US" dirty="0" err="1">
                <a:solidFill>
                  <a:srgbClr val="002060"/>
                </a:solidFill>
              </a:rPr>
              <a:t>yilda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tug`ilgan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  <a:p>
            <a:r>
              <a:rPr lang="en-US" dirty="0">
                <a:solidFill>
                  <a:srgbClr val="002060"/>
                </a:solidFill>
              </a:rPr>
              <a:t>        return info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get_age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self,yil</a:t>
            </a:r>
            <a:r>
              <a:rPr lang="en-US" dirty="0">
                <a:solidFill>
                  <a:srgbClr val="002060"/>
                </a:solidFill>
              </a:rPr>
              <a:t>):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return </a:t>
            </a:r>
            <a:r>
              <a:rPr lang="en-US" dirty="0" err="1">
                <a:solidFill>
                  <a:srgbClr val="002060"/>
                </a:solidFill>
              </a:rPr>
              <a:t>yil</a:t>
            </a:r>
            <a:r>
              <a:rPr lang="en-US" dirty="0">
                <a:solidFill>
                  <a:srgbClr val="002060"/>
                </a:solidFill>
              </a:rPr>
              <a:t> - </a:t>
            </a:r>
            <a:r>
              <a:rPr lang="en-US" dirty="0" err="1">
                <a:solidFill>
                  <a:srgbClr val="002060"/>
                </a:solidFill>
              </a:rPr>
              <a:t>self.tyil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inson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Shaxs</a:t>
            </a:r>
            <a:r>
              <a:rPr lang="en-US" dirty="0">
                <a:solidFill>
                  <a:srgbClr val="002060"/>
                </a:solidFill>
              </a:rPr>
              <a:t>("Hasan","Alimov","AB3308033",1998)</a:t>
            </a:r>
          </a:p>
          <a:p>
            <a:r>
              <a:rPr lang="en-US" dirty="0">
                <a:solidFill>
                  <a:srgbClr val="002060"/>
                </a:solidFill>
              </a:rPr>
              <a:t>print(f"{</a:t>
            </a:r>
            <a:r>
              <a:rPr lang="en-US" dirty="0" err="1">
                <a:solidFill>
                  <a:srgbClr val="002060"/>
                </a:solidFill>
              </a:rPr>
              <a:t>inson.get_info</a:t>
            </a:r>
            <a:r>
              <a:rPr lang="en-US" dirty="0">
                <a:solidFill>
                  <a:srgbClr val="002060"/>
                </a:solidFill>
              </a:rPr>
              <a:t>()}. {</a:t>
            </a:r>
            <a:r>
              <a:rPr lang="en-US" dirty="0" err="1">
                <a:solidFill>
                  <a:srgbClr val="002060"/>
                </a:solidFill>
              </a:rPr>
              <a:t>inson.get_age</a:t>
            </a:r>
            <a:r>
              <a:rPr lang="en-US" dirty="0">
                <a:solidFill>
                  <a:srgbClr val="002060"/>
                </a:solidFill>
              </a:rPr>
              <a:t>(2021)} </a:t>
            </a:r>
            <a:r>
              <a:rPr lang="en-US" dirty="0" err="1">
                <a:solidFill>
                  <a:srgbClr val="002060"/>
                </a:solidFill>
              </a:rPr>
              <a:t>yoshda</a:t>
            </a:r>
            <a:r>
              <a:rPr lang="en-US" dirty="0">
                <a:solidFill>
                  <a:srgbClr val="002060"/>
                </a:solidFill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4506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77" y="560572"/>
            <a:ext cx="8561443" cy="497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3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63" y="395288"/>
            <a:ext cx="8320784" cy="60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5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54" y="344580"/>
            <a:ext cx="8235764" cy="59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7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678796"/>
            <a:ext cx="8072804" cy="523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40" y="252412"/>
            <a:ext cx="7598989" cy="62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0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8" y="775165"/>
            <a:ext cx="8940903" cy="54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2523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1322</TotalTime>
  <Words>203</Words>
  <Application>Microsoft Office PowerPoint</Application>
  <PresentationFormat>Широкоэкранный</PresentationFormat>
  <Paragraphs>25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Аспект</vt:lpstr>
      <vt:lpstr>vorislik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ANONIM/LAMBDA FUNKSIYA</dc:title>
  <dc:creator>User</dc:creator>
  <cp:lastModifiedBy>User</cp:lastModifiedBy>
  <cp:revision>247</cp:revision>
  <dcterms:created xsi:type="dcterms:W3CDTF">2021-07-08T16:37:42Z</dcterms:created>
  <dcterms:modified xsi:type="dcterms:W3CDTF">2021-07-27T00:56:41Z</dcterms:modified>
</cp:coreProperties>
</file>