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PYTHOn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dasturlash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tilida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o’zgaruvchilarni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tasniflash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Bir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xillik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operatori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print(x1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8" y="1486916"/>
            <a:ext cx="9720072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A’zolik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operatori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923272" cy="38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0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Python </a:t>
            </a:r>
            <a:r>
              <a:rPr lang="en-US" sz="3600" dirty="0" err="1">
                <a:solidFill>
                  <a:srgbClr val="002060"/>
                </a:solidFill>
              </a:rPr>
              <a:t>oʻz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asosining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bir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qismi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sifatida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quyidagi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sonlar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bilan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ishlashga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moʻljallangan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funksiyalarni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taʼminlaydi</a:t>
            </a:r>
            <a:r>
              <a:rPr lang="en-US" sz="36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6100" y="2286000"/>
            <a:ext cx="638810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smtClean="0"/>
              <a:t>abs</a:t>
            </a:r>
          </a:p>
          <a:p>
            <a:r>
              <a:rPr lang="en-US" dirty="0"/>
              <a:t>2. </a:t>
            </a:r>
            <a:r>
              <a:rPr lang="en-US" dirty="0" smtClean="0"/>
              <a:t>float</a:t>
            </a:r>
          </a:p>
          <a:p>
            <a:r>
              <a:rPr lang="en-US" dirty="0"/>
              <a:t>3. </a:t>
            </a:r>
            <a:r>
              <a:rPr lang="en-US" dirty="0" smtClean="0"/>
              <a:t>hex</a:t>
            </a:r>
          </a:p>
          <a:p>
            <a:r>
              <a:rPr lang="en-US" dirty="0"/>
              <a:t>4.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5. </a:t>
            </a:r>
            <a:r>
              <a:rPr lang="en-US" dirty="0" smtClean="0"/>
              <a:t>max</a:t>
            </a:r>
          </a:p>
          <a:p>
            <a:r>
              <a:rPr lang="en-US" dirty="0"/>
              <a:t>6. </a:t>
            </a:r>
            <a:r>
              <a:rPr lang="en-US" dirty="0" smtClean="0"/>
              <a:t>min</a:t>
            </a:r>
          </a:p>
          <a:p>
            <a:r>
              <a:rPr lang="en-US" dirty="0"/>
              <a:t>7. </a:t>
            </a:r>
            <a:r>
              <a:rPr lang="en-US" dirty="0" err="1" smtClean="0"/>
              <a:t>oct</a:t>
            </a:r>
            <a:endParaRPr lang="en-US" dirty="0" smtClean="0"/>
          </a:p>
          <a:p>
            <a:r>
              <a:rPr lang="en-US" dirty="0"/>
              <a:t>8. </a:t>
            </a:r>
            <a:r>
              <a:rPr lang="en-US" dirty="0" smtClean="0"/>
              <a:t>pow</a:t>
            </a:r>
          </a:p>
          <a:p>
            <a:r>
              <a:rPr lang="en-US" dirty="0"/>
              <a:t>9. round</a:t>
            </a:r>
          </a:p>
        </p:txBody>
      </p:sp>
    </p:spTree>
    <p:extLst>
      <p:ext uri="{BB962C8B-B14F-4D97-AF65-F5344CB8AC3E}">
        <p14:creationId xmlns:p14="http://schemas.microsoft.com/office/powerpoint/2010/main" val="3678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	</a:t>
            </a:r>
            <a:r>
              <a:rPr lang="en-US" sz="4000" dirty="0" smtClean="0">
                <a:solidFill>
                  <a:srgbClr val="002060"/>
                </a:solidFill>
              </a:rPr>
              <a:t>MATH() - MODULI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Python </a:t>
            </a:r>
            <a:r>
              <a:rPr lang="en-US" dirty="0" err="1">
                <a:solidFill>
                  <a:srgbClr val="002060"/>
                </a:solidFill>
              </a:rPr>
              <a:t>dasturlash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tilida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rasmiy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jihatdan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mavjud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boʻlmagan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boʻlsada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lekin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boshqa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murakkab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sonlar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ishlovchi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trigonometrik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giperbolik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funksiyalar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shu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jumladan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boshqa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foydali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konstantalarni</a:t>
            </a:r>
            <a:r>
              <a:rPr lang="en-US" dirty="0">
                <a:solidFill>
                  <a:srgbClr val="002060"/>
                </a:solidFill>
              </a:rPr>
              <a:t> math deb </a:t>
            </a:r>
            <a:r>
              <a:rPr lang="en-US" dirty="0" err="1">
                <a:solidFill>
                  <a:srgbClr val="002060"/>
                </a:solidFill>
              </a:rPr>
              <a:t>ataladigan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standart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modulda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topishingiz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. Bu </a:t>
            </a:r>
            <a:r>
              <a:rPr lang="en-US" dirty="0" err="1">
                <a:solidFill>
                  <a:srgbClr val="002060"/>
                </a:solidFill>
              </a:rPr>
              <a:t>modulni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batafsil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keyinroq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tushuntirib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oʻtamiz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Hozircha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bularni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ishlatish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nimadan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boshlash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kerakligini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bilishingiz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yetarli</a:t>
            </a:r>
            <a:r>
              <a:rPr lang="en-US" dirty="0">
                <a:solidFill>
                  <a:srgbClr val="002060"/>
                </a:solidFill>
              </a:rPr>
              <a:t>. Bunin g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math </a:t>
            </a:r>
            <a:r>
              <a:rPr lang="en-US" dirty="0" err="1">
                <a:solidFill>
                  <a:srgbClr val="002060"/>
                </a:solidFill>
              </a:rPr>
              <a:t>modulini</a:t>
            </a:r>
            <a:r>
              <a:rPr lang="en-US" dirty="0">
                <a:solidFill>
                  <a:srgbClr val="002060"/>
                </a:solidFill>
              </a:rPr>
              <a:t> import </a:t>
            </a:r>
            <a:r>
              <a:rPr lang="en-US" dirty="0" err="1">
                <a:solidFill>
                  <a:srgbClr val="002060"/>
                </a:solidFill>
              </a:rPr>
              <a:t>qilamiz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sz="2400" b="1" dirty="0" smtClean="0"/>
              <a:t>       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from </a:t>
            </a:r>
            <a:r>
              <a:rPr lang="en-US" sz="2400" b="1" dirty="0">
                <a:solidFill>
                  <a:srgbClr val="C00000"/>
                </a:solidFill>
              </a:rPr>
              <a:t>math import *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math </a:t>
            </a:r>
            <a:r>
              <a:rPr lang="en-US" dirty="0">
                <a:solidFill>
                  <a:srgbClr val="002060"/>
                </a:solidFill>
              </a:rPr>
              <a:t>moduli </a:t>
            </a:r>
            <a:r>
              <a:rPr lang="en-US" dirty="0" err="1" smtClean="0">
                <a:solidFill>
                  <a:srgbClr val="002060"/>
                </a:solidFill>
              </a:rPr>
              <a:t>quyidagi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funksiya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konstantalarni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ichiga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oladi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acos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asin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atan</a:t>
            </a:r>
            <a:r>
              <a:rPr lang="en-US" dirty="0">
                <a:solidFill>
                  <a:srgbClr val="00B050"/>
                </a:solidFill>
              </a:rPr>
              <a:t>, atan2, ceil, cos, </a:t>
            </a:r>
            <a:r>
              <a:rPr lang="en-US" dirty="0" err="1">
                <a:solidFill>
                  <a:srgbClr val="00B050"/>
                </a:solidFill>
              </a:rPr>
              <a:t>cosh</a:t>
            </a:r>
            <a:r>
              <a:rPr lang="en-US" dirty="0">
                <a:solidFill>
                  <a:srgbClr val="00B050"/>
                </a:solidFill>
              </a:rPr>
              <a:t>, e, </a:t>
            </a:r>
            <a:r>
              <a:rPr lang="en-US" dirty="0" err="1">
                <a:solidFill>
                  <a:srgbClr val="00B050"/>
                </a:solidFill>
              </a:rPr>
              <a:t>exp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fabs</a:t>
            </a:r>
            <a:r>
              <a:rPr lang="en-US" dirty="0">
                <a:solidFill>
                  <a:srgbClr val="00B050"/>
                </a:solidFill>
              </a:rPr>
              <a:t>, floor, </a:t>
            </a:r>
            <a:r>
              <a:rPr lang="en-US" dirty="0" err="1">
                <a:solidFill>
                  <a:srgbClr val="00B050"/>
                </a:solidFill>
              </a:rPr>
              <a:t>fmod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frexp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hypot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ldexp</a:t>
            </a:r>
            <a:r>
              <a:rPr lang="en-US" dirty="0">
                <a:solidFill>
                  <a:srgbClr val="00B050"/>
                </a:solidFill>
              </a:rPr>
              <a:t>, log, log10, mod, pi, pow, sin, </a:t>
            </a:r>
            <a:r>
              <a:rPr lang="en-US" dirty="0" err="1">
                <a:solidFill>
                  <a:srgbClr val="00B050"/>
                </a:solidFill>
              </a:rPr>
              <a:t>sinh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sqrt</a:t>
            </a:r>
            <a:r>
              <a:rPr lang="en-US" dirty="0">
                <a:solidFill>
                  <a:srgbClr val="00B050"/>
                </a:solidFill>
              </a:rPr>
              <a:t>, tan, </a:t>
            </a:r>
            <a:r>
              <a:rPr lang="en-US" dirty="0" err="1">
                <a:solidFill>
                  <a:srgbClr val="00B050"/>
                </a:solidFill>
              </a:rPr>
              <a:t>tanh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6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Input() - </a:t>
            </a:r>
            <a:r>
              <a:rPr lang="en-US" dirty="0" err="1" smtClean="0">
                <a:solidFill>
                  <a:srgbClr val="002060"/>
                </a:solidFill>
              </a:rPr>
              <a:t>funksiyasi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Shuningdek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foydalanuvchi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kiritgan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maʼlumotni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input() </a:t>
            </a:r>
            <a:r>
              <a:rPr lang="en-US" dirty="0" err="1">
                <a:solidFill>
                  <a:srgbClr val="002060"/>
                </a:solidFill>
              </a:rPr>
              <a:t>funksiyasidan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foydalanishingiz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. input() </a:t>
            </a:r>
            <a:r>
              <a:rPr lang="en-US" dirty="0" err="1">
                <a:solidFill>
                  <a:srgbClr val="002060"/>
                </a:solidFill>
              </a:rPr>
              <a:t>funksiyasining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parametri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sifatida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foydalanuvchiga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koʻrsatilgan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koʻrsatmani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kiritishingiz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kerak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1" y="3397567"/>
            <a:ext cx="5529262" cy="26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383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https://</a:t>
            </a:r>
            <a:r>
              <a:rPr lang="en-US" sz="4000" dirty="0" smtClean="0">
                <a:solidFill>
                  <a:srgbClr val="FF0000"/>
                </a:solidFill>
              </a:rPr>
              <a:t>telegra.ph/3-dars-vazifalari-07-15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0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207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PYTHOn dasturlash tilida o’zgaruvchilarni tasniflash</vt:lpstr>
      <vt:lpstr>  Bir xillik operatori</vt:lpstr>
      <vt:lpstr>  A’zolik operatori</vt:lpstr>
      <vt:lpstr>Python oʻz asosining bir qismi sifatida quyidagi sonlar bilan ishlashga moʻljallangan funksiyalarni taʼminlaydi:</vt:lpstr>
      <vt:lpstr>  MATH() - MODULI</vt:lpstr>
      <vt:lpstr>  Input() - funksiyasi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Пользователь</cp:lastModifiedBy>
  <cp:revision>46</cp:revision>
  <dcterms:created xsi:type="dcterms:W3CDTF">2021-06-20T07:39:00Z</dcterms:created>
  <dcterms:modified xsi:type="dcterms:W3CDTF">2021-07-15T00:36:20Z</dcterms:modified>
</cp:coreProperties>
</file>